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63" r:id="rId3"/>
    <p:sldId id="276" r:id="rId4"/>
    <p:sldId id="281" r:id="rId5"/>
    <p:sldId id="282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8CF188-8631-41AF-BD2B-20745BAF0B0C}" v="670" dt="2025-09-10T03:59:22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undo custSel delSld modSld sldOrd">
      <pc:chgData name="Stewart Gale" userId="3647ddd2-6040-41ae-a96d-232c23482af8" providerId="ADAL" clId="{06789ACE-9C8B-434B-894E-5A86F9D6F4CB}" dt="2025-09-10T03:59:22.492" v="181"/>
      <pc:docMkLst>
        <pc:docMk/>
      </pc:docMkLst>
      <pc:sldChg chg="delSp modSp mod ord">
        <pc:chgData name="Stewart Gale" userId="3647ddd2-6040-41ae-a96d-232c23482af8" providerId="ADAL" clId="{06789ACE-9C8B-434B-894E-5A86F9D6F4CB}" dt="2025-09-04T04:34:35.062" v="180" actId="1076"/>
        <pc:sldMkLst>
          <pc:docMk/>
          <pc:sldMk cId="4289006855" sldId="263"/>
        </pc:sldMkLst>
        <pc:spChg chg="mod">
          <ac:chgData name="Stewart Gale" userId="3647ddd2-6040-41ae-a96d-232c23482af8" providerId="ADAL" clId="{06789ACE-9C8B-434B-894E-5A86F9D6F4CB}" dt="2025-09-04T04:24:47.201" v="30" actId="1036"/>
          <ac:spMkLst>
            <pc:docMk/>
            <pc:sldMk cId="4289006855" sldId="263"/>
            <ac:spMk id="2" creationId="{271E74AD-8907-398A-5CB8-DFE7F1FBE6BE}"/>
          </ac:spMkLst>
        </pc:spChg>
        <pc:spChg chg="mod">
          <ac:chgData name="Stewart Gale" userId="3647ddd2-6040-41ae-a96d-232c23482af8" providerId="ADAL" clId="{06789ACE-9C8B-434B-894E-5A86F9D6F4CB}" dt="2025-09-04T04:24:47.201" v="30" actId="1036"/>
          <ac:spMkLst>
            <pc:docMk/>
            <pc:sldMk cId="4289006855" sldId="263"/>
            <ac:spMk id="3" creationId="{42ADEF5A-0AA4-950A-12C3-576C0402A9C7}"/>
          </ac:spMkLst>
        </pc:spChg>
        <pc:spChg chg="mod">
          <ac:chgData name="Stewart Gale" userId="3647ddd2-6040-41ae-a96d-232c23482af8" providerId="ADAL" clId="{06789ACE-9C8B-434B-894E-5A86F9D6F4CB}" dt="2025-09-04T04:27:16.288" v="73" actId="1076"/>
          <ac:spMkLst>
            <pc:docMk/>
            <pc:sldMk cId="4289006855" sldId="263"/>
            <ac:spMk id="5" creationId="{F5ACEECE-B785-EF35-94A1-E44195AFBF94}"/>
          </ac:spMkLst>
        </pc:spChg>
        <pc:spChg chg="mod">
          <ac:chgData name="Stewart Gale" userId="3647ddd2-6040-41ae-a96d-232c23482af8" providerId="ADAL" clId="{06789ACE-9C8B-434B-894E-5A86F9D6F4CB}" dt="2025-09-04T04:34:35.062" v="180" actId="1076"/>
          <ac:spMkLst>
            <pc:docMk/>
            <pc:sldMk cId="4289006855" sldId="263"/>
            <ac:spMk id="7" creationId="{DAB09B9E-2F97-D651-EE0A-DFCD44E13B59}"/>
          </ac:spMkLst>
        </pc:spChg>
        <pc:spChg chg="mod">
          <ac:chgData name="Stewart Gale" userId="3647ddd2-6040-41ae-a96d-232c23482af8" providerId="ADAL" clId="{06789ACE-9C8B-434B-894E-5A86F9D6F4CB}" dt="2025-09-04T04:27:18.268" v="74" actId="20577"/>
          <ac:spMkLst>
            <pc:docMk/>
            <pc:sldMk cId="4289006855" sldId="263"/>
            <ac:spMk id="12" creationId="{23ED148B-1490-1A91-8063-83179A343E21}"/>
          </ac:spMkLst>
        </pc:spChg>
        <pc:spChg chg="mod">
          <ac:chgData name="Stewart Gale" userId="3647ddd2-6040-41ae-a96d-232c23482af8" providerId="ADAL" clId="{06789ACE-9C8B-434B-894E-5A86F9D6F4CB}" dt="2025-09-04T04:27:19.813" v="75" actId="20577"/>
          <ac:spMkLst>
            <pc:docMk/>
            <pc:sldMk cId="4289006855" sldId="263"/>
            <ac:spMk id="14" creationId="{9E9CA994-5C7F-B260-D786-5CD123B3D45B}"/>
          </ac:spMkLst>
        </pc:spChg>
        <pc:spChg chg="mod">
          <ac:chgData name="Stewart Gale" userId="3647ddd2-6040-41ae-a96d-232c23482af8" providerId="ADAL" clId="{06789ACE-9C8B-434B-894E-5A86F9D6F4CB}" dt="2025-09-04T04:27:21.684" v="76" actId="20577"/>
          <ac:spMkLst>
            <pc:docMk/>
            <pc:sldMk cId="4289006855" sldId="263"/>
            <ac:spMk id="15" creationId="{EA7D76EE-A300-03BA-4E81-23FBA9A9AB17}"/>
          </ac:spMkLst>
        </pc:spChg>
        <pc:spChg chg="mod">
          <ac:chgData name="Stewart Gale" userId="3647ddd2-6040-41ae-a96d-232c23482af8" providerId="ADAL" clId="{06789ACE-9C8B-434B-894E-5A86F9D6F4CB}" dt="2025-09-04T04:27:24.579" v="77" actId="20577"/>
          <ac:spMkLst>
            <pc:docMk/>
            <pc:sldMk cId="4289006855" sldId="263"/>
            <ac:spMk id="17" creationId="{04C13A8C-9680-2310-A8FC-FD694A71B75E}"/>
          </ac:spMkLst>
        </pc:spChg>
        <pc:spChg chg="mod">
          <ac:chgData name="Stewart Gale" userId="3647ddd2-6040-41ae-a96d-232c23482af8" providerId="ADAL" clId="{06789ACE-9C8B-434B-894E-5A86F9D6F4CB}" dt="2025-09-04T04:27:26.206" v="78" actId="20577"/>
          <ac:spMkLst>
            <pc:docMk/>
            <pc:sldMk cId="4289006855" sldId="263"/>
            <ac:spMk id="19" creationId="{2045EAE3-771D-1C5F-F0B1-34FFEA48D563}"/>
          </ac:spMkLst>
        </pc:spChg>
        <pc:spChg chg="mod">
          <ac:chgData name="Stewart Gale" userId="3647ddd2-6040-41ae-a96d-232c23482af8" providerId="ADAL" clId="{06789ACE-9C8B-434B-894E-5A86F9D6F4CB}" dt="2025-09-04T04:27:27.825" v="79" actId="20577"/>
          <ac:spMkLst>
            <pc:docMk/>
            <pc:sldMk cId="4289006855" sldId="263"/>
            <ac:spMk id="21" creationId="{7057D5DA-5800-22DD-A32F-09D34D47FF0E}"/>
          </ac:spMkLst>
        </pc:spChg>
        <pc:spChg chg="mod">
          <ac:chgData name="Stewart Gale" userId="3647ddd2-6040-41ae-a96d-232c23482af8" providerId="ADAL" clId="{06789ACE-9C8B-434B-894E-5A86F9D6F4CB}" dt="2025-09-04T04:27:29.633" v="81" actId="20577"/>
          <ac:spMkLst>
            <pc:docMk/>
            <pc:sldMk cId="4289006855" sldId="263"/>
            <ac:spMk id="22" creationId="{103590F0-3F09-CC24-3DAF-19D6074CBB91}"/>
          </ac:spMkLst>
        </pc:spChg>
        <pc:spChg chg="mod">
          <ac:chgData name="Stewart Gale" userId="3647ddd2-6040-41ae-a96d-232c23482af8" providerId="ADAL" clId="{06789ACE-9C8B-434B-894E-5A86F9D6F4CB}" dt="2025-09-04T04:27:31.992" v="85" actId="20577"/>
          <ac:spMkLst>
            <pc:docMk/>
            <pc:sldMk cId="4289006855" sldId="263"/>
            <ac:spMk id="23" creationId="{22ADDC9B-61EB-3AC8-574D-714098E3BEC2}"/>
          </ac:spMkLst>
        </pc:spChg>
        <pc:spChg chg="mod">
          <ac:chgData name="Stewart Gale" userId="3647ddd2-6040-41ae-a96d-232c23482af8" providerId="ADAL" clId="{06789ACE-9C8B-434B-894E-5A86F9D6F4CB}" dt="2025-09-04T04:27:33.806" v="87" actId="20577"/>
          <ac:spMkLst>
            <pc:docMk/>
            <pc:sldMk cId="4289006855" sldId="263"/>
            <ac:spMk id="24" creationId="{42EACCA2-E1DB-43C0-54E3-E881896BCA76}"/>
          </ac:spMkLst>
        </pc:spChg>
      </pc:sldChg>
      <pc:sldChg chg="addSp delSp modSp mod delAnim modAnim">
        <pc:chgData name="Stewart Gale" userId="3647ddd2-6040-41ae-a96d-232c23482af8" providerId="ADAL" clId="{06789ACE-9C8B-434B-894E-5A86F9D6F4CB}" dt="2025-09-04T04:33:18.280" v="176"/>
        <pc:sldMkLst>
          <pc:docMk/>
          <pc:sldMk cId="1762971202" sldId="264"/>
        </pc:sldMkLst>
        <pc:spChg chg="mod">
          <ac:chgData name="Stewart Gale" userId="3647ddd2-6040-41ae-a96d-232c23482af8" providerId="ADAL" clId="{06789ACE-9C8B-434B-894E-5A86F9D6F4CB}" dt="2025-09-04T04:28:07.274" v="89" actId="1076"/>
          <ac:spMkLst>
            <pc:docMk/>
            <pc:sldMk cId="1762971202" sldId="264"/>
            <ac:spMk id="5" creationId="{F5ACEECE-B785-EF35-94A1-E44195AFBF94}"/>
          </ac:spMkLst>
        </pc:spChg>
        <pc:spChg chg="mod">
          <ac:chgData name="Stewart Gale" userId="3647ddd2-6040-41ae-a96d-232c23482af8" providerId="ADAL" clId="{06789ACE-9C8B-434B-894E-5A86F9D6F4CB}" dt="2025-09-04T04:28:07.274" v="89" actId="1076"/>
          <ac:spMkLst>
            <pc:docMk/>
            <pc:sldMk cId="1762971202" sldId="264"/>
            <ac:spMk id="11" creationId="{321F5D36-ACA3-C8FD-4B51-311F99C07C65}"/>
          </ac:spMkLst>
        </pc:spChg>
        <pc:spChg chg="add mod">
          <ac:chgData name="Stewart Gale" userId="3647ddd2-6040-41ae-a96d-232c23482af8" providerId="ADAL" clId="{06789ACE-9C8B-434B-894E-5A86F9D6F4CB}" dt="2025-09-04T04:31:10.183" v="131" actId="1076"/>
          <ac:spMkLst>
            <pc:docMk/>
            <pc:sldMk cId="1762971202" sldId="264"/>
            <ac:spMk id="14" creationId="{9E9CA994-5C7F-B260-D786-5CD123B3D45B}"/>
          </ac:spMkLst>
        </pc:spChg>
        <pc:spChg chg="add mod">
          <ac:chgData name="Stewart Gale" userId="3647ddd2-6040-41ae-a96d-232c23482af8" providerId="ADAL" clId="{06789ACE-9C8B-434B-894E-5A86F9D6F4CB}" dt="2025-09-04T04:31:10.183" v="131" actId="1076"/>
          <ac:spMkLst>
            <pc:docMk/>
            <pc:sldMk cId="1762971202" sldId="264"/>
            <ac:spMk id="16" creationId="{C199CF46-70A2-4E67-672D-739F15660535}"/>
          </ac:spMkLst>
        </pc:spChg>
        <pc:spChg chg="add mod">
          <ac:chgData name="Stewart Gale" userId="3647ddd2-6040-41ae-a96d-232c23482af8" providerId="ADAL" clId="{06789ACE-9C8B-434B-894E-5A86F9D6F4CB}" dt="2025-09-04T04:31:06.242" v="130" actId="1076"/>
          <ac:spMkLst>
            <pc:docMk/>
            <pc:sldMk cId="1762971202" sldId="264"/>
            <ac:spMk id="17" creationId="{EA7D76EE-A300-03BA-4E81-23FBA9A9AB17}"/>
          </ac:spMkLst>
        </pc:spChg>
        <pc:spChg chg="add mod">
          <ac:chgData name="Stewart Gale" userId="3647ddd2-6040-41ae-a96d-232c23482af8" providerId="ADAL" clId="{06789ACE-9C8B-434B-894E-5A86F9D6F4CB}" dt="2025-09-04T04:31:06.242" v="130" actId="1076"/>
          <ac:spMkLst>
            <pc:docMk/>
            <pc:sldMk cId="1762971202" sldId="264"/>
            <ac:spMk id="18" creationId="{E616731B-67B0-57BD-F30E-E78B8BE6761A}"/>
          </ac:spMkLst>
        </pc:spChg>
        <pc:spChg chg="add mod">
          <ac:chgData name="Stewart Gale" userId="3647ddd2-6040-41ae-a96d-232c23482af8" providerId="ADAL" clId="{06789ACE-9C8B-434B-894E-5A86F9D6F4CB}" dt="2025-09-04T04:31:24.483" v="133" actId="1076"/>
          <ac:spMkLst>
            <pc:docMk/>
            <pc:sldMk cId="1762971202" sldId="264"/>
            <ac:spMk id="21" creationId="{D990808F-1AB3-FECC-9A42-A5F89516661A}"/>
          </ac:spMkLst>
        </pc:spChg>
        <pc:spChg chg="add mod">
          <ac:chgData name="Stewart Gale" userId="3647ddd2-6040-41ae-a96d-232c23482af8" providerId="ADAL" clId="{06789ACE-9C8B-434B-894E-5A86F9D6F4CB}" dt="2025-09-04T04:33:11.778" v="175" actId="1076"/>
          <ac:spMkLst>
            <pc:docMk/>
            <pc:sldMk cId="1762971202" sldId="264"/>
            <ac:spMk id="22" creationId="{D256C7DC-07AF-E86F-107C-0BFB3A651358}"/>
          </ac:spMkLst>
        </pc:spChg>
      </pc:sldChg>
      <pc:sldChg chg="addSp delSp modSp mod delAnim modAnim">
        <pc:chgData name="Stewart Gale" userId="3647ddd2-6040-41ae-a96d-232c23482af8" providerId="ADAL" clId="{06789ACE-9C8B-434B-894E-5A86F9D6F4CB}" dt="2025-09-10T03:59:22.492" v="181"/>
        <pc:sldMkLst>
          <pc:docMk/>
          <pc:sldMk cId="453960615" sldId="265"/>
        </pc:sldMkLst>
        <pc:spChg chg="mod">
          <ac:chgData name="Stewart Gale" userId="3647ddd2-6040-41ae-a96d-232c23482af8" providerId="ADAL" clId="{06789ACE-9C8B-434B-894E-5A86F9D6F4CB}" dt="2025-09-04T04:30:35.123" v="124" actId="1076"/>
          <ac:spMkLst>
            <pc:docMk/>
            <pc:sldMk cId="453960615" sldId="265"/>
            <ac:spMk id="3" creationId="{1FFAA942-D51E-8B5D-41F6-D1B9D3539BC0}"/>
          </ac:spMkLst>
        </pc:spChg>
        <pc:spChg chg="mod">
          <ac:chgData name="Stewart Gale" userId="3647ddd2-6040-41ae-a96d-232c23482af8" providerId="ADAL" clId="{06789ACE-9C8B-434B-894E-5A86F9D6F4CB}" dt="2025-09-04T04:30:28.690" v="123" actId="1076"/>
          <ac:spMkLst>
            <pc:docMk/>
            <pc:sldMk cId="453960615" sldId="265"/>
            <ac:spMk id="5" creationId="{EB33D576-BEAC-7226-A27C-D43C11617656}"/>
          </ac:spMkLst>
        </pc:spChg>
        <pc:spChg chg="add mod">
          <ac:chgData name="Stewart Gale" userId="3647ddd2-6040-41ae-a96d-232c23482af8" providerId="ADAL" clId="{06789ACE-9C8B-434B-894E-5A86F9D6F4CB}" dt="2025-09-04T04:30:37.765" v="125" actId="1076"/>
          <ac:spMkLst>
            <pc:docMk/>
            <pc:sldMk cId="453960615" sldId="265"/>
            <ac:spMk id="9" creationId="{04C13A8C-9680-2310-A8FC-FD694A71B75E}"/>
          </ac:spMkLst>
        </pc:spChg>
        <pc:spChg chg="add mod">
          <ac:chgData name="Stewart Gale" userId="3647ddd2-6040-41ae-a96d-232c23482af8" providerId="ADAL" clId="{06789ACE-9C8B-434B-894E-5A86F9D6F4CB}" dt="2025-09-04T04:30:48.313" v="128" actId="1076"/>
          <ac:spMkLst>
            <pc:docMk/>
            <pc:sldMk cId="453960615" sldId="265"/>
            <ac:spMk id="10" creationId="{1118F450-6872-12F9-CE92-D350E9A0A881}"/>
          </ac:spMkLst>
        </pc:spChg>
        <pc:spChg chg="mod">
          <ac:chgData name="Stewart Gale" userId="3647ddd2-6040-41ae-a96d-232c23482af8" providerId="ADAL" clId="{06789ACE-9C8B-434B-894E-5A86F9D6F4CB}" dt="2025-09-04T04:30:35.123" v="124" actId="1076"/>
          <ac:spMkLst>
            <pc:docMk/>
            <pc:sldMk cId="453960615" sldId="265"/>
            <ac:spMk id="19" creationId="{2045EAE3-771D-1C5F-F0B1-34FFEA48D563}"/>
          </ac:spMkLst>
        </pc:spChg>
        <pc:spChg chg="mod">
          <ac:chgData name="Stewart Gale" userId="3647ddd2-6040-41ae-a96d-232c23482af8" providerId="ADAL" clId="{06789ACE-9C8B-434B-894E-5A86F9D6F4CB}" dt="2025-09-04T04:30:28.690" v="123" actId="1076"/>
          <ac:spMkLst>
            <pc:docMk/>
            <pc:sldMk cId="453960615" sldId="265"/>
            <ac:spMk id="21" creationId="{7057D5DA-5800-22DD-A32F-09D34D47FF0E}"/>
          </ac:spMkLst>
        </pc:spChg>
        <pc:spChg chg="mod">
          <ac:chgData name="Stewart Gale" userId="3647ddd2-6040-41ae-a96d-232c23482af8" providerId="ADAL" clId="{06789ACE-9C8B-434B-894E-5A86F9D6F4CB}" dt="2025-09-04T04:29:57.848" v="113" actId="20577"/>
          <ac:spMkLst>
            <pc:docMk/>
            <pc:sldMk cId="453960615" sldId="265"/>
            <ac:spMk id="22" creationId="{103590F0-3F09-CC24-3DAF-19D6074CBB91}"/>
          </ac:spMkLst>
        </pc:spChg>
        <pc:spChg chg="mod">
          <ac:chgData name="Stewart Gale" userId="3647ddd2-6040-41ae-a96d-232c23482af8" providerId="ADAL" clId="{06789ACE-9C8B-434B-894E-5A86F9D6F4CB}" dt="2025-09-04T04:29:59.752" v="115" actId="20577"/>
          <ac:spMkLst>
            <pc:docMk/>
            <pc:sldMk cId="453960615" sldId="265"/>
            <ac:spMk id="23" creationId="{22ADDC9B-61EB-3AC8-574D-714098E3BEC2}"/>
          </ac:spMkLst>
        </pc:spChg>
        <pc:spChg chg="mod">
          <ac:chgData name="Stewart Gale" userId="3647ddd2-6040-41ae-a96d-232c23482af8" providerId="ADAL" clId="{06789ACE-9C8B-434B-894E-5A86F9D6F4CB}" dt="2025-09-04T04:30:01.247" v="117" actId="20577"/>
          <ac:spMkLst>
            <pc:docMk/>
            <pc:sldMk cId="453960615" sldId="265"/>
            <ac:spMk id="24" creationId="{42EACCA2-E1DB-43C0-54E3-E881896BCA76}"/>
          </ac:spMkLst>
        </pc:spChg>
      </pc:sldChg>
      <pc:sldChg chg="delSp del mod delAnim">
        <pc:chgData name="Stewart Gale" userId="3647ddd2-6040-41ae-a96d-232c23482af8" providerId="ADAL" clId="{06789ACE-9C8B-434B-894E-5A86F9D6F4CB}" dt="2025-09-04T04:28:51.414" v="102" actId="47"/>
        <pc:sldMkLst>
          <pc:docMk/>
          <pc:sldMk cId="4021210655" sldId="266"/>
        </pc:sldMkLst>
      </pc:sldChg>
      <pc:sldChg chg="addSp delSp mod addAnim delAnim">
        <pc:chgData name="Stewart Gale" userId="3647ddd2-6040-41ae-a96d-232c23482af8" providerId="ADAL" clId="{06789ACE-9C8B-434B-894E-5A86F9D6F4CB}" dt="2025-09-04T04:25:27.619" v="52" actId="478"/>
        <pc:sldMkLst>
          <pc:docMk/>
          <pc:sldMk cId="3922459528" sldId="281"/>
        </pc:sldMkLst>
        <pc:spChg chg="add del">
          <ac:chgData name="Stewart Gale" userId="3647ddd2-6040-41ae-a96d-232c23482af8" providerId="ADAL" clId="{06789ACE-9C8B-434B-894E-5A86F9D6F4CB}" dt="2025-09-04T04:25:27.619" v="52" actId="478"/>
          <ac:spMkLst>
            <pc:docMk/>
            <pc:sldMk cId="3922459528" sldId="281"/>
            <ac:spMk id="6" creationId="{20BBE3F9-0A4B-D4CE-1E4D-7C496BEA7430}"/>
          </ac:spMkLst>
        </pc:spChg>
        <pc:spChg chg="add del">
          <ac:chgData name="Stewart Gale" userId="3647ddd2-6040-41ae-a96d-232c23482af8" providerId="ADAL" clId="{06789ACE-9C8B-434B-894E-5A86F9D6F4CB}" dt="2025-09-04T04:25:27.619" v="52" actId="478"/>
          <ac:spMkLst>
            <pc:docMk/>
            <pc:sldMk cId="3922459528" sldId="281"/>
            <ac:spMk id="16" creationId="{912AA079-C575-73B2-B658-93BED7CC0484}"/>
          </ac:spMkLst>
        </pc:spChg>
      </pc:sldChg>
      <pc:sldChg chg="addSp delSp mod addAnim delAnim">
        <pc:chgData name="Stewart Gale" userId="3647ddd2-6040-41ae-a96d-232c23482af8" providerId="ADAL" clId="{06789ACE-9C8B-434B-894E-5A86F9D6F4CB}" dt="2025-09-04T04:25:27.222" v="51" actId="478"/>
        <pc:sldMkLst>
          <pc:docMk/>
          <pc:sldMk cId="4239393113" sldId="282"/>
        </pc:sldMkLst>
        <pc:spChg chg="add del">
          <ac:chgData name="Stewart Gale" userId="3647ddd2-6040-41ae-a96d-232c23482af8" providerId="ADAL" clId="{06789ACE-9C8B-434B-894E-5A86F9D6F4CB}" dt="2025-09-04T04:25:27.222" v="51" actId="478"/>
          <ac:spMkLst>
            <pc:docMk/>
            <pc:sldMk cId="4239393113" sldId="282"/>
            <ac:spMk id="11" creationId="{F0AF487D-58C2-CB40-3588-41D605A7E1F6}"/>
          </ac:spMkLst>
        </pc:spChg>
        <pc:spChg chg="add del">
          <ac:chgData name="Stewart Gale" userId="3647ddd2-6040-41ae-a96d-232c23482af8" providerId="ADAL" clId="{06789ACE-9C8B-434B-894E-5A86F9D6F4CB}" dt="2025-09-04T04:25:27.222" v="51" actId="478"/>
          <ac:spMkLst>
            <pc:docMk/>
            <pc:sldMk cId="4239393113" sldId="282"/>
            <ac:spMk id="14" creationId="{4938FBD7-71BB-73BF-094B-A526D7518580}"/>
          </ac:spMkLst>
        </pc:spChg>
      </pc:sldChg>
    </pc:docChg>
  </pc:docChgLst>
  <pc:docChgLst>
    <pc:chgData name="Stewart Gale" userId="3647ddd2-6040-41ae-a96d-232c23482af8" providerId="ADAL" clId="{D88CF188-8631-41AF-BD2B-20745BAF0B0C}"/>
    <pc:docChg chg="undo custSel addSld delSld modSld sldOrd">
      <pc:chgData name="Stewart Gale" userId="3647ddd2-6040-41ae-a96d-232c23482af8" providerId="ADAL" clId="{D88CF188-8631-41AF-BD2B-20745BAF0B0C}" dt="2024-09-19T06:35:19.967" v="936" actId="207"/>
      <pc:docMkLst>
        <pc:docMk/>
      </pc:docMkLst>
      <pc:sldChg chg="del">
        <pc:chgData name="Stewart Gale" userId="3647ddd2-6040-41ae-a96d-232c23482af8" providerId="ADAL" clId="{D88CF188-8631-41AF-BD2B-20745BAF0B0C}" dt="2023-09-04T18:02:25.821" v="1" actId="47"/>
        <pc:sldMkLst>
          <pc:docMk/>
          <pc:sldMk cId="4013108999" sldId="256"/>
        </pc:sldMkLst>
      </pc:sldChg>
      <pc:sldChg chg="del">
        <pc:chgData name="Stewart Gale" userId="3647ddd2-6040-41ae-a96d-232c23482af8" providerId="ADAL" clId="{D88CF188-8631-41AF-BD2B-20745BAF0B0C}" dt="2023-09-04T18:02:26.536" v="3" actId="47"/>
        <pc:sldMkLst>
          <pc:docMk/>
          <pc:sldMk cId="1480982450" sldId="259"/>
        </pc:sldMkLst>
      </pc:sldChg>
      <pc:sldChg chg="del">
        <pc:chgData name="Stewart Gale" userId="3647ddd2-6040-41ae-a96d-232c23482af8" providerId="ADAL" clId="{D88CF188-8631-41AF-BD2B-20745BAF0B0C}" dt="2023-09-04T18:02:28.169" v="7" actId="47"/>
        <pc:sldMkLst>
          <pc:docMk/>
          <pc:sldMk cId="1182470052" sldId="260"/>
        </pc:sldMkLst>
      </pc:sldChg>
      <pc:sldChg chg="del">
        <pc:chgData name="Stewart Gale" userId="3647ddd2-6040-41ae-a96d-232c23482af8" providerId="ADAL" clId="{D88CF188-8631-41AF-BD2B-20745BAF0B0C}" dt="2023-09-04T18:02:26.152" v="2" actId="47"/>
        <pc:sldMkLst>
          <pc:docMk/>
          <pc:sldMk cId="993648527" sldId="261"/>
        </pc:sldMkLst>
      </pc:sldChg>
      <pc:sldChg chg="add del ord">
        <pc:chgData name="Stewart Gale" userId="3647ddd2-6040-41ae-a96d-232c23482af8" providerId="ADAL" clId="{D88CF188-8631-41AF-BD2B-20745BAF0B0C}" dt="2023-09-06T11:51:43.343" v="882" actId="47"/>
        <pc:sldMkLst>
          <pc:docMk/>
          <pc:sldMk cId="1231810772" sldId="261"/>
        </pc:sldMkLst>
      </pc:sldChg>
      <pc:sldChg chg="del">
        <pc:chgData name="Stewart Gale" userId="3647ddd2-6040-41ae-a96d-232c23482af8" providerId="ADAL" clId="{D88CF188-8631-41AF-BD2B-20745BAF0B0C}" dt="2023-09-04T18:02:28.538" v="8" actId="47"/>
        <pc:sldMkLst>
          <pc:docMk/>
          <pc:sldMk cId="1084962992" sldId="262"/>
        </pc:sldMkLst>
      </pc:sldChg>
      <pc:sldChg chg="del">
        <pc:chgData name="Stewart Gale" userId="3647ddd2-6040-41ae-a96d-232c23482af8" providerId="ADAL" clId="{D88CF188-8631-41AF-BD2B-20745BAF0B0C}" dt="2023-09-04T18:02:29.186" v="9" actId="47"/>
        <pc:sldMkLst>
          <pc:docMk/>
          <pc:sldMk cId="201771563" sldId="263"/>
        </pc:sldMkLst>
      </pc:sldChg>
      <pc:sldChg chg="addSp modSp add mod ord">
        <pc:chgData name="Stewart Gale" userId="3647ddd2-6040-41ae-a96d-232c23482af8" providerId="ADAL" clId="{D88CF188-8631-41AF-BD2B-20745BAF0B0C}" dt="2023-09-06T11:49:25.575" v="822" actId="1076"/>
        <pc:sldMkLst>
          <pc:docMk/>
          <pc:sldMk cId="4289006855" sldId="263"/>
        </pc:sldMkLst>
      </pc:sldChg>
      <pc:sldChg chg="addSp delSp modSp add mod ord">
        <pc:chgData name="Stewart Gale" userId="3647ddd2-6040-41ae-a96d-232c23482af8" providerId="ADAL" clId="{D88CF188-8631-41AF-BD2B-20745BAF0B0C}" dt="2024-09-19T06:35:19.967" v="936" actId="207"/>
        <pc:sldMkLst>
          <pc:docMk/>
          <pc:sldMk cId="1762971202" sldId="264"/>
        </pc:sldMkLst>
      </pc:sldChg>
      <pc:sldChg chg="del">
        <pc:chgData name="Stewart Gale" userId="3647ddd2-6040-41ae-a96d-232c23482af8" providerId="ADAL" clId="{D88CF188-8631-41AF-BD2B-20745BAF0B0C}" dt="2023-09-04T18:02:29.471" v="10" actId="47"/>
        <pc:sldMkLst>
          <pc:docMk/>
          <pc:sldMk cId="3774681148" sldId="264"/>
        </pc:sldMkLst>
      </pc:sldChg>
      <pc:sldChg chg="addSp modSp add mod ord modAnim">
        <pc:chgData name="Stewart Gale" userId="3647ddd2-6040-41ae-a96d-232c23482af8" providerId="ADAL" clId="{D88CF188-8631-41AF-BD2B-20745BAF0B0C}" dt="2024-09-06T07:03:37.187" v="934" actId="20577"/>
        <pc:sldMkLst>
          <pc:docMk/>
          <pc:sldMk cId="453960615" sldId="265"/>
        </pc:sldMkLst>
      </pc:sldChg>
      <pc:sldChg chg="del">
        <pc:chgData name="Stewart Gale" userId="3647ddd2-6040-41ae-a96d-232c23482af8" providerId="ADAL" clId="{D88CF188-8631-41AF-BD2B-20745BAF0B0C}" dt="2023-09-04T18:02:27.099" v="4" actId="47"/>
        <pc:sldMkLst>
          <pc:docMk/>
          <pc:sldMk cId="3493752997" sldId="265"/>
        </pc:sldMkLst>
      </pc:sldChg>
      <pc:sldChg chg="del">
        <pc:chgData name="Stewart Gale" userId="3647ddd2-6040-41ae-a96d-232c23482af8" providerId="ADAL" clId="{D88CF188-8631-41AF-BD2B-20745BAF0B0C}" dt="2023-09-04T18:02:27.453" v="5" actId="47"/>
        <pc:sldMkLst>
          <pc:docMk/>
          <pc:sldMk cId="2786226462" sldId="266"/>
        </pc:sldMkLst>
      </pc:sldChg>
      <pc:sldChg chg="addSp modSp add mod ord modAnim">
        <pc:chgData name="Stewart Gale" userId="3647ddd2-6040-41ae-a96d-232c23482af8" providerId="ADAL" clId="{D88CF188-8631-41AF-BD2B-20745BAF0B0C}" dt="2024-01-16T05:44:15.994" v="914" actId="207"/>
        <pc:sldMkLst>
          <pc:docMk/>
          <pc:sldMk cId="4021210655" sldId="266"/>
        </pc:sldMkLst>
      </pc:sldChg>
      <pc:sldChg chg="del">
        <pc:chgData name="Stewart Gale" userId="3647ddd2-6040-41ae-a96d-232c23482af8" providerId="ADAL" clId="{D88CF188-8631-41AF-BD2B-20745BAF0B0C}" dt="2023-09-04T18:02:27.821" v="6" actId="47"/>
        <pc:sldMkLst>
          <pc:docMk/>
          <pc:sldMk cId="2337018776" sldId="267"/>
        </pc:sldMkLst>
      </pc:sldChg>
      <pc:sldChg chg="del">
        <pc:chgData name="Stewart Gale" userId="3647ddd2-6040-41ae-a96d-232c23482af8" providerId="ADAL" clId="{D88CF188-8631-41AF-BD2B-20745BAF0B0C}" dt="2023-09-04T18:02:30.058" v="12" actId="47"/>
        <pc:sldMkLst>
          <pc:docMk/>
          <pc:sldMk cId="2069670052" sldId="268"/>
        </pc:sldMkLst>
      </pc:sldChg>
      <pc:sldChg chg="delSp del mod">
        <pc:chgData name="Stewart Gale" userId="3647ddd2-6040-41ae-a96d-232c23482af8" providerId="ADAL" clId="{D88CF188-8631-41AF-BD2B-20745BAF0B0C}" dt="2023-09-04T18:18:21.796" v="288" actId="47"/>
        <pc:sldMkLst>
          <pc:docMk/>
          <pc:sldMk cId="2833490242" sldId="270"/>
        </pc:sldMkLst>
      </pc:sldChg>
      <pc:sldChg chg="delSp del mod">
        <pc:chgData name="Stewart Gale" userId="3647ddd2-6040-41ae-a96d-232c23482af8" providerId="ADAL" clId="{D88CF188-8631-41AF-BD2B-20745BAF0B0C}" dt="2023-09-04T18:18:22.389" v="289" actId="47"/>
        <pc:sldMkLst>
          <pc:docMk/>
          <pc:sldMk cId="493760485" sldId="271"/>
        </pc:sldMkLst>
      </pc:sldChg>
      <pc:sldChg chg="del">
        <pc:chgData name="Stewart Gale" userId="3647ddd2-6040-41ae-a96d-232c23482af8" providerId="ADAL" clId="{D88CF188-8631-41AF-BD2B-20745BAF0B0C}" dt="2023-09-04T18:41:40.309" v="521" actId="47"/>
        <pc:sldMkLst>
          <pc:docMk/>
          <pc:sldMk cId="2106905118" sldId="272"/>
        </pc:sldMkLst>
      </pc:sldChg>
      <pc:sldChg chg="del">
        <pc:chgData name="Stewart Gale" userId="3647ddd2-6040-41ae-a96d-232c23482af8" providerId="ADAL" clId="{D88CF188-8631-41AF-BD2B-20745BAF0B0C}" dt="2023-09-04T18:41:40.590" v="522" actId="47"/>
        <pc:sldMkLst>
          <pc:docMk/>
          <pc:sldMk cId="2286656245" sldId="273"/>
        </pc:sldMkLst>
      </pc:sldChg>
      <pc:sldChg chg="del">
        <pc:chgData name="Stewart Gale" userId="3647ddd2-6040-41ae-a96d-232c23482af8" providerId="ADAL" clId="{D88CF188-8631-41AF-BD2B-20745BAF0B0C}" dt="2023-09-04T18:02:29.725" v="11" actId="47"/>
        <pc:sldMkLst>
          <pc:docMk/>
          <pc:sldMk cId="3969200826" sldId="274"/>
        </pc:sldMkLst>
      </pc:sldChg>
      <pc:sldChg chg="addSp delSp modSp mod">
        <pc:chgData name="Stewart Gale" userId="3647ddd2-6040-41ae-a96d-232c23482af8" providerId="ADAL" clId="{D88CF188-8631-41AF-BD2B-20745BAF0B0C}" dt="2023-09-06T11:48:59.593" v="810" actId="1076"/>
        <pc:sldMkLst>
          <pc:docMk/>
          <pc:sldMk cId="996035119" sldId="275"/>
        </pc:sldMkLst>
      </pc:sldChg>
      <pc:sldChg chg="ord">
        <pc:chgData name="Stewart Gale" userId="3647ddd2-6040-41ae-a96d-232c23482af8" providerId="ADAL" clId="{D88CF188-8631-41AF-BD2B-20745BAF0B0C}" dt="2023-09-04T18:16:04.396" v="251"/>
        <pc:sldMkLst>
          <pc:docMk/>
          <pc:sldMk cId="40225030" sldId="276"/>
        </pc:sldMkLst>
      </pc:sldChg>
      <pc:sldChg chg="addSp delSp modSp new del mod">
        <pc:chgData name="Stewart Gale" userId="3647ddd2-6040-41ae-a96d-232c23482af8" providerId="ADAL" clId="{D88CF188-8631-41AF-BD2B-20745BAF0B0C}" dt="2023-09-04T18:41:40.892" v="523" actId="47"/>
        <pc:sldMkLst>
          <pc:docMk/>
          <pc:sldMk cId="3305417078" sldId="277"/>
        </pc:sldMkLst>
      </pc:sldChg>
      <pc:sldChg chg="addSp delSp new del mod">
        <pc:chgData name="Stewart Gale" userId="3647ddd2-6040-41ae-a96d-232c23482af8" providerId="ADAL" clId="{D88CF188-8631-41AF-BD2B-20745BAF0B0C}" dt="2023-09-04T18:41:41.205" v="524" actId="47"/>
        <pc:sldMkLst>
          <pc:docMk/>
          <pc:sldMk cId="2815909682" sldId="278"/>
        </pc:sldMkLst>
      </pc:sldChg>
      <pc:sldChg chg="addSp delSp new del mod">
        <pc:chgData name="Stewart Gale" userId="3647ddd2-6040-41ae-a96d-232c23482af8" providerId="ADAL" clId="{D88CF188-8631-41AF-BD2B-20745BAF0B0C}" dt="2023-09-04T18:41:41.518" v="525" actId="47"/>
        <pc:sldMkLst>
          <pc:docMk/>
          <pc:sldMk cId="243961992" sldId="279"/>
        </pc:sldMkLst>
      </pc:sldChg>
      <pc:sldChg chg="addSp delSp new del mod">
        <pc:chgData name="Stewart Gale" userId="3647ddd2-6040-41ae-a96d-232c23482af8" providerId="ADAL" clId="{D88CF188-8631-41AF-BD2B-20745BAF0B0C}" dt="2023-09-04T18:41:42.093" v="526" actId="47"/>
        <pc:sldMkLst>
          <pc:docMk/>
          <pc:sldMk cId="3139260329" sldId="280"/>
        </pc:sldMkLst>
      </pc:sldChg>
      <pc:sldChg chg="addSp delSp modSp add mod modAnim">
        <pc:chgData name="Stewart Gale" userId="3647ddd2-6040-41ae-a96d-232c23482af8" providerId="ADAL" clId="{D88CF188-8631-41AF-BD2B-20745BAF0B0C}" dt="2023-09-06T11:49:55.981" v="830" actId="1076"/>
        <pc:sldMkLst>
          <pc:docMk/>
          <pc:sldMk cId="3922459528" sldId="281"/>
        </pc:sldMkLst>
      </pc:sldChg>
      <pc:sldChg chg="addSp delSp modSp add mod modAnim">
        <pc:chgData name="Stewart Gale" userId="3647ddd2-6040-41ae-a96d-232c23482af8" providerId="ADAL" clId="{D88CF188-8631-41AF-BD2B-20745BAF0B0C}" dt="2023-09-06T11:50:20.359" v="835" actId="1076"/>
        <pc:sldMkLst>
          <pc:docMk/>
          <pc:sldMk cId="4239393113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D9F00-3C57-7DA9-B9E1-60C4101FC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F28EDF-FBAF-BA1B-5545-67D9E6DCD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6AAF4-7DD7-64C4-653D-9705EBAF5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AB8A9-FE76-F843-17B3-E68A7A06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0CD48-9F8B-FD4B-77E7-5F1841872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45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0745-325E-CA39-318B-76357D789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7230A-768A-1CC5-CF57-E9C77D5FD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81E3A-EF53-1EBE-BE96-6F9CB4D7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069C9-03C8-486C-AFE0-2AC36EEC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758B3-AE0A-7658-3919-FA3B2A0E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4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DDDE-294B-BC37-CAA8-C586D755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E443A-E551-64AF-8073-E882D8B0E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6EA3D-ADF4-618F-0DF7-A1FE28E3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F94A-E22B-5AE6-F7F0-459B4FE9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281B8-DE92-E0CA-DBD6-176A3CA2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44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4A965-3562-EA5E-E081-4B661901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3956C-741A-2A27-D5A7-91CA6ABBD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FED3A-79D8-D42E-02C9-E11760775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D3CDAA-FED6-0A45-F6A4-C48CE4FD9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A58D38-BC3A-30D5-34B9-AB700A3C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B5CB3-36A1-69AA-55D9-882EE97CF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16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EBACF-549C-A6D0-A82F-FFF1A6D7E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92F16-96D4-EBDF-5D33-DB9BC8307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C6A30-7811-C5B1-7C8C-C71241168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C433FB-D2F8-950F-AAD5-4C1B78B1E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DE6981-0572-2BFF-51A1-ACBF70516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43AFFB-A278-2C14-8082-231DB639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5F4CDF-6212-6412-8328-891DF131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CE4058-7376-8CF4-2D3B-ECEA9801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86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B99F-849F-3689-7D29-5FF8187C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908ABF-9A0B-360E-6B47-093729715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45836B-601C-738A-3B8D-E5BC462A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2BB7D-D45D-EF15-361D-A3894659E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980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DB5E71-D5B9-6EA1-B7F3-2983BCEE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A3FCF-8CCC-9FCB-B694-B7C77907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5DB04-4E54-E9B4-656C-7782B9B42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65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BE0FF-1BB5-5268-D584-CC4E324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D4D4-E274-F717-5B7D-5591F569D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24411-A3BD-1E0F-0983-31504ABA3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57A78-8E98-004C-5689-030A977A6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F54D5-CAD1-3A49-B39B-3FBCF029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921A5-40AB-81A7-EB46-84993A9FB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75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902CA-027B-8A82-1EF7-FD1872DFF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B37736-1905-5B21-C4B2-72D1E4227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80A7A-B376-AA94-ED93-5D8A094D2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84901-07E5-35AB-D413-A49582636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8EA696-8949-8617-D996-B38E7C4BD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9B1A2C-D9BB-FBBC-81AA-C3A86E727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98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AA04-E0A9-A091-B901-98FB474DD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1BE32-CE33-DBB0-1EAC-2C5855321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01A2D-DC99-593D-49EE-94DEAF4D9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5ECF6-24D0-F4E4-4C49-C7C2E01C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ED622-9E68-B2F2-CDA9-471BA2F0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3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57796-0478-2B20-A4F5-A5E000175A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968A05-ABC1-248B-9DEA-8E3617B1E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CCFC6-FFC6-7CCA-5AC0-657DE8A6F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ACA3C-154C-09C9-5760-78312A008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4615C-9A4C-42F5-E2D7-F1036058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692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BC824-9795-B79F-D0B2-B32E702D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C35BD-16BB-72D1-A097-E3D9F2F50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19A17-64C3-3D04-1E94-3CE2F06AE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BD50A-701B-4669-A288-79421EA7200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6B613-A4DE-0BA6-D874-DC085D2AF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5713E-88CA-9FC9-317F-7C2303275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AE44B-083D-4BF5-A97D-5FBA118D0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5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202.png"/><Relationship Id="rId7" Type="http://schemas.openxmlformats.org/officeDocument/2006/relationships/image" Target="../media/image22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11.png"/><Relationship Id="rId4" Type="http://schemas.openxmlformats.org/officeDocument/2006/relationships/image" Target="../media/image100.png"/><Relationship Id="rId9" Type="http://schemas.openxmlformats.org/officeDocument/2006/relationships/image" Target="../media/image15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24.png"/><Relationship Id="rId7" Type="http://schemas.openxmlformats.org/officeDocument/2006/relationships/image" Target="../media/image20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13" Type="http://schemas.openxmlformats.org/officeDocument/2006/relationships/image" Target="../media/image32.png"/><Relationship Id="rId3" Type="http://schemas.openxmlformats.org/officeDocument/2006/relationships/image" Target="../media/image201.png"/><Relationship Id="rId12" Type="http://schemas.openxmlformats.org/officeDocument/2006/relationships/image" Target="../media/image31.png"/><Relationship Id="rId2" Type="http://schemas.openxmlformats.org/officeDocument/2006/relationships/image" Target="../media/image27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0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60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5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53.png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4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6F42F6-6FC8-9C8B-ACFA-F30099F4FB36}"/>
                  </a:ext>
                </a:extLst>
              </p:cNvPr>
              <p:cNvSpPr txBox="1"/>
              <p:nvPr/>
            </p:nvSpPr>
            <p:spPr>
              <a:xfrm>
                <a:off x="373521" y="277631"/>
                <a:ext cx="3724918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6F42F6-6FC8-9C8B-ACFA-F30099F4F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21" y="277631"/>
                <a:ext cx="3724918" cy="11330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E053D-96D0-8FED-E8E7-0AC700097D94}"/>
                  </a:ext>
                </a:extLst>
              </p:cNvPr>
              <p:cNvSpPr txBox="1"/>
              <p:nvPr/>
            </p:nvSpPr>
            <p:spPr>
              <a:xfrm>
                <a:off x="443177" y="1982960"/>
                <a:ext cx="3724918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E053D-96D0-8FED-E8E7-0AC700097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77" y="1982960"/>
                <a:ext cx="3724918" cy="1144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BE3F9-0A4B-D4CE-1E4D-7C496BEA7430}"/>
                  </a:ext>
                </a:extLst>
              </p:cNvPr>
              <p:cNvSpPr txBox="1"/>
              <p:nvPr/>
            </p:nvSpPr>
            <p:spPr>
              <a:xfrm>
                <a:off x="482445" y="3699574"/>
                <a:ext cx="3724918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BE3F9-0A4B-D4CE-1E4D-7C496BEA7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45" y="3699574"/>
                <a:ext cx="3724918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9EF7E-0024-6711-A7AB-556671B96360}"/>
                  </a:ext>
                </a:extLst>
              </p:cNvPr>
              <p:cNvSpPr txBox="1"/>
              <p:nvPr/>
            </p:nvSpPr>
            <p:spPr>
              <a:xfrm>
                <a:off x="550230" y="5468672"/>
                <a:ext cx="3657133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9EF7E-0024-6711-A7AB-556671B96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230" y="5468672"/>
                <a:ext cx="3657133" cy="11443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1184F-7828-5105-6A7F-9FB22FD56FD7}"/>
                  </a:ext>
                </a:extLst>
              </p:cNvPr>
              <p:cNvSpPr txBox="1"/>
              <p:nvPr/>
            </p:nvSpPr>
            <p:spPr>
              <a:xfrm>
                <a:off x="6586648" y="266346"/>
                <a:ext cx="4492739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1184F-7828-5105-6A7F-9FB22FD56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648" y="266346"/>
                <a:ext cx="4492739" cy="11443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0D3DF5-2848-FDA1-C989-D1B37C1A4A1E}"/>
                  </a:ext>
                </a:extLst>
              </p:cNvPr>
              <p:cNvSpPr txBox="1"/>
              <p:nvPr/>
            </p:nvSpPr>
            <p:spPr>
              <a:xfrm>
                <a:off x="6637137" y="1994245"/>
                <a:ext cx="4828649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0D3DF5-2848-FDA1-C989-D1B37C1A4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137" y="1994245"/>
                <a:ext cx="4828649" cy="11330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6F94A8-4BAE-BF0E-CDCA-9EF8F095CA9B}"/>
                  </a:ext>
                </a:extLst>
              </p:cNvPr>
              <p:cNvSpPr txBox="1"/>
              <p:nvPr/>
            </p:nvSpPr>
            <p:spPr>
              <a:xfrm>
                <a:off x="6750840" y="3671119"/>
                <a:ext cx="4164354" cy="1142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6F94A8-4BAE-BF0E-CDCA-9EF8F095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840" y="3671119"/>
                <a:ext cx="4164354" cy="11423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F487D-58C2-CB40-3588-41D605A7E1F6}"/>
                  </a:ext>
                </a:extLst>
              </p:cNvPr>
              <p:cNvSpPr txBox="1"/>
              <p:nvPr/>
            </p:nvSpPr>
            <p:spPr>
              <a:xfrm>
                <a:off x="6750840" y="5346629"/>
                <a:ext cx="4034592" cy="1142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F487D-58C2-CB40-3588-41D605A7E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840" y="5346629"/>
                <a:ext cx="4034592" cy="11423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7A93703-B398-9BA9-42D3-9D2D3D3645B0}"/>
              </a:ext>
            </a:extLst>
          </p:cNvPr>
          <p:cNvSpPr txBox="1"/>
          <p:nvPr/>
        </p:nvSpPr>
        <p:spPr>
          <a:xfrm>
            <a:off x="4594439" y="106587"/>
            <a:ext cx="167172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Foundation </a:t>
            </a:r>
          </a:p>
        </p:txBody>
      </p:sp>
    </p:spTree>
    <p:extLst>
      <p:ext uri="{BB962C8B-B14F-4D97-AF65-F5344CB8AC3E}">
        <p14:creationId xmlns:p14="http://schemas.microsoft.com/office/powerpoint/2010/main" val="996035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1E74AD-8907-398A-5CB8-DFE7F1FBE6BE}"/>
                  </a:ext>
                </a:extLst>
              </p:cNvPr>
              <p:cNvSpPr txBox="1"/>
              <p:nvPr/>
            </p:nvSpPr>
            <p:spPr>
              <a:xfrm>
                <a:off x="321405" y="68680"/>
                <a:ext cx="2330887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+2=8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1E74AD-8907-398A-5CB8-DFE7F1FBE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05" y="68680"/>
                <a:ext cx="2330887" cy="8302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ADEF5A-0AA4-950A-12C3-576C0402A9C7}"/>
                  </a:ext>
                </a:extLst>
              </p:cNvPr>
              <p:cNvSpPr txBox="1"/>
              <p:nvPr/>
            </p:nvSpPr>
            <p:spPr>
              <a:xfrm>
                <a:off x="251182" y="1160901"/>
                <a:ext cx="2447952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−1=8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ADEF5A-0AA4-950A-12C3-576C0402A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82" y="1160901"/>
                <a:ext cx="244795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CEECE-B785-EF35-94A1-E44195AFBF94}"/>
                  </a:ext>
                </a:extLst>
              </p:cNvPr>
              <p:cNvSpPr txBox="1"/>
              <p:nvPr/>
            </p:nvSpPr>
            <p:spPr>
              <a:xfrm>
                <a:off x="293586" y="2466742"/>
                <a:ext cx="2491308" cy="703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3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)  </m:t>
                    </m:r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CEECE-B785-EF35-94A1-E44195AFB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86" y="2466742"/>
                <a:ext cx="2491308" cy="703911"/>
              </a:xfrm>
              <a:prstGeom prst="rect">
                <a:avLst/>
              </a:prstGeom>
              <a:blipFill>
                <a:blip r:embed="rId4"/>
                <a:stretch>
                  <a:fillRect l="-4890" b="-1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ED148B-1490-1A91-8063-83179A343E21}"/>
                  </a:ext>
                </a:extLst>
              </p:cNvPr>
              <p:cNvSpPr txBox="1"/>
              <p:nvPr/>
            </p:nvSpPr>
            <p:spPr>
              <a:xfrm>
                <a:off x="251182" y="3647755"/>
                <a:ext cx="344756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ED148B-1490-1A91-8063-83179A343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82" y="3647755"/>
                <a:ext cx="3447563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9CA994-5C7F-B260-D786-5CD123B3D45B}"/>
                  </a:ext>
                </a:extLst>
              </p:cNvPr>
              <p:cNvSpPr txBox="1"/>
              <p:nvPr/>
            </p:nvSpPr>
            <p:spPr>
              <a:xfrm>
                <a:off x="293586" y="4782226"/>
                <a:ext cx="3652612" cy="910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9CA994-5C7F-B260-D786-5CD123B3D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86" y="4782226"/>
                <a:ext cx="3652612" cy="9101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7D76EE-A300-03BA-4E81-23FBA9A9AB17}"/>
                  </a:ext>
                </a:extLst>
              </p:cNvPr>
              <p:cNvSpPr txBox="1"/>
              <p:nvPr/>
            </p:nvSpPr>
            <p:spPr>
              <a:xfrm>
                <a:off x="251182" y="5877852"/>
                <a:ext cx="3929704" cy="911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2(3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A7D76EE-A300-03BA-4E81-23FBA9A9A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82" y="5877852"/>
                <a:ext cx="3929704" cy="9114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C13A8C-9680-2310-A8FC-FD694A71B75E}"/>
                  </a:ext>
                </a:extLst>
              </p:cNvPr>
              <p:cNvSpPr txBox="1"/>
              <p:nvPr/>
            </p:nvSpPr>
            <p:spPr>
              <a:xfrm>
                <a:off x="6853727" y="51528"/>
                <a:ext cx="4006733" cy="9130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2(5−7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C13A8C-9680-2310-A8FC-FD694A71B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727" y="51528"/>
                <a:ext cx="4006733" cy="9130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5EAE3-771D-1C5F-F0B1-34FFEA48D563}"/>
                  </a:ext>
                </a:extLst>
              </p:cNvPr>
              <p:cNvSpPr txBox="1"/>
              <p:nvPr/>
            </p:nvSpPr>
            <p:spPr>
              <a:xfrm>
                <a:off x="6905681" y="1241935"/>
                <a:ext cx="3346196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5EAE3-771D-1C5F-F0B1-34FFEA48D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681" y="1241935"/>
                <a:ext cx="3346196" cy="8989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57D5DA-5800-22DD-A32F-09D34D47FF0E}"/>
                  </a:ext>
                </a:extLst>
              </p:cNvPr>
              <p:cNvSpPr txBox="1"/>
              <p:nvPr/>
            </p:nvSpPr>
            <p:spPr>
              <a:xfrm>
                <a:off x="6853727" y="2466742"/>
                <a:ext cx="379947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57D5DA-5800-22DD-A32F-09D34D47F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727" y="2466742"/>
                <a:ext cx="3799470" cy="8989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3590F0-3F09-CC24-3DAF-19D6074CBB91}"/>
                  </a:ext>
                </a:extLst>
              </p:cNvPr>
              <p:cNvSpPr txBox="1"/>
              <p:nvPr/>
            </p:nvSpPr>
            <p:spPr>
              <a:xfrm>
                <a:off x="6905681" y="3566999"/>
                <a:ext cx="379947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3590F0-3F09-CC24-3DAF-19D6074CB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681" y="3566999"/>
                <a:ext cx="3799470" cy="89896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ADDC9B-61EB-3AC8-574D-714098E3BEC2}"/>
                  </a:ext>
                </a:extLst>
              </p:cNvPr>
              <p:cNvSpPr txBox="1"/>
              <p:nvPr/>
            </p:nvSpPr>
            <p:spPr>
              <a:xfrm>
                <a:off x="6969412" y="4679015"/>
                <a:ext cx="379947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ADDC9B-61EB-3AC8-574D-714098E3B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9412" y="4679015"/>
                <a:ext cx="3799470" cy="89896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EACCA2-E1DB-43C0-54E3-E881896BCA76}"/>
                  </a:ext>
                </a:extLst>
              </p:cNvPr>
              <p:cNvSpPr txBox="1"/>
              <p:nvPr/>
            </p:nvSpPr>
            <p:spPr>
              <a:xfrm>
                <a:off x="6974953" y="5791031"/>
                <a:ext cx="3660925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EACCA2-E1DB-43C0-54E3-E881896BC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4953" y="5791031"/>
                <a:ext cx="3660925" cy="9017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AB09B9E-2F97-D651-EE0A-DFCD44E13B59}"/>
              </a:ext>
            </a:extLst>
          </p:cNvPr>
          <p:cNvSpPr txBox="1"/>
          <p:nvPr/>
        </p:nvSpPr>
        <p:spPr>
          <a:xfrm>
            <a:off x="4064004" y="68680"/>
            <a:ext cx="104091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Higher </a:t>
            </a:r>
          </a:p>
        </p:txBody>
      </p:sp>
    </p:spTree>
    <p:extLst>
      <p:ext uri="{BB962C8B-B14F-4D97-AF65-F5344CB8AC3E}">
        <p14:creationId xmlns:p14="http://schemas.microsoft.com/office/powerpoint/2010/main" val="428900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BFD056-6337-51E0-3243-B9527916BE6C}"/>
              </a:ext>
            </a:extLst>
          </p:cNvPr>
          <p:cNvSpPr txBox="1"/>
          <p:nvPr/>
        </p:nvSpPr>
        <p:spPr>
          <a:xfrm>
            <a:off x="1671725" y="2215878"/>
            <a:ext cx="90205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22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6F42F6-6FC8-9C8B-ACFA-F30099F4FB36}"/>
                  </a:ext>
                </a:extLst>
              </p:cNvPr>
              <p:cNvSpPr txBox="1"/>
              <p:nvPr/>
            </p:nvSpPr>
            <p:spPr>
              <a:xfrm>
                <a:off x="362302" y="844141"/>
                <a:ext cx="3724918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6F42F6-6FC8-9C8B-ACFA-F30099F4F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302" y="844141"/>
                <a:ext cx="3724918" cy="113306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E053D-96D0-8FED-E8E7-0AC700097D94}"/>
                  </a:ext>
                </a:extLst>
              </p:cNvPr>
              <p:cNvSpPr txBox="1"/>
              <p:nvPr/>
            </p:nvSpPr>
            <p:spPr>
              <a:xfrm>
                <a:off x="788648" y="4109281"/>
                <a:ext cx="3724918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5E053D-96D0-8FED-E8E7-0AC700097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48" y="4109281"/>
                <a:ext cx="3724918" cy="1144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BE3F9-0A4B-D4CE-1E4D-7C496BEA7430}"/>
                  </a:ext>
                </a:extLst>
              </p:cNvPr>
              <p:cNvSpPr txBox="1"/>
              <p:nvPr/>
            </p:nvSpPr>
            <p:spPr>
              <a:xfrm>
                <a:off x="6541046" y="243940"/>
                <a:ext cx="3724918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BE3F9-0A4B-D4CE-1E4D-7C496BEA7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046" y="243940"/>
                <a:ext cx="3724918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9EF7E-0024-6711-A7AB-556671B96360}"/>
                  </a:ext>
                </a:extLst>
              </p:cNvPr>
              <p:cNvSpPr txBox="1"/>
              <p:nvPr/>
            </p:nvSpPr>
            <p:spPr>
              <a:xfrm>
                <a:off x="6608831" y="3501112"/>
                <a:ext cx="3657133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E9EF7E-0024-6711-A7AB-556671B96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831" y="3501112"/>
                <a:ext cx="3657133" cy="11443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804EF9B-775D-1F7D-D76F-60C3DA20786F}"/>
                  </a:ext>
                </a:extLst>
              </p:cNvPr>
              <p:cNvSpPr txBox="1"/>
              <p:nvPr/>
            </p:nvSpPr>
            <p:spPr>
              <a:xfrm>
                <a:off x="743768" y="2137222"/>
                <a:ext cx="3769798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+10=2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r>
                  <a:rPr lang="en-GB" sz="3600" dirty="0">
                    <a:solidFill>
                      <a:srgbClr val="FF0000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=−12</m:t>
                    </m:r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804EF9B-775D-1F7D-D76F-60C3DA207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68" y="2137222"/>
                <a:ext cx="3769798" cy="1754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1A51EC-44BF-B27C-4D0F-7BF425988E70}"/>
                  </a:ext>
                </a:extLst>
              </p:cNvPr>
              <p:cNvSpPr txBox="1"/>
              <p:nvPr/>
            </p:nvSpPr>
            <p:spPr>
              <a:xfrm>
                <a:off x="859237" y="5413647"/>
                <a:ext cx="422325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+25=4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+28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r>
                  <a:rPr lang="en-GB" sz="3600" dirty="0">
                    <a:solidFill>
                      <a:srgbClr val="FF0000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GB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GB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81A51EC-44BF-B27C-4D0F-7BF425988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237" y="5413647"/>
                <a:ext cx="4223258" cy="12003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2AA079-C575-73B2-B658-93BED7CC0484}"/>
                  </a:ext>
                </a:extLst>
              </p:cNvPr>
              <p:cNvSpPr txBox="1"/>
              <p:nvPr/>
            </p:nvSpPr>
            <p:spPr>
              <a:xfrm>
                <a:off x="6688769" y="1706421"/>
                <a:ext cx="37697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+6=2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−8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2AA079-C575-73B2-B658-93BED7CC0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769" y="1706421"/>
                <a:ext cx="3769798" cy="12003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55A88F-0D71-DC31-02AA-BF3B55E4E042}"/>
                  </a:ext>
                </a:extLst>
              </p:cNvPr>
              <p:cNvSpPr txBox="1"/>
              <p:nvPr/>
            </p:nvSpPr>
            <p:spPr>
              <a:xfrm>
                <a:off x="6784135" y="4753148"/>
                <a:ext cx="445793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+30=3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2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=−15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55A88F-0D71-DC31-02AA-BF3B55E4E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135" y="4753148"/>
                <a:ext cx="4457936" cy="175432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3BAAE06-06F3-8894-F01D-B34C3ADB2980}"/>
              </a:ext>
            </a:extLst>
          </p:cNvPr>
          <p:cNvSpPr txBox="1"/>
          <p:nvPr/>
        </p:nvSpPr>
        <p:spPr>
          <a:xfrm>
            <a:off x="156469" y="96745"/>
            <a:ext cx="167172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Foundation </a:t>
            </a:r>
          </a:p>
        </p:txBody>
      </p:sp>
    </p:spTree>
    <p:extLst>
      <p:ext uri="{BB962C8B-B14F-4D97-AF65-F5344CB8AC3E}">
        <p14:creationId xmlns:p14="http://schemas.microsoft.com/office/powerpoint/2010/main" val="3922459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1184F-7828-5105-6A7F-9FB22FD56FD7}"/>
                  </a:ext>
                </a:extLst>
              </p:cNvPr>
              <p:cNvSpPr txBox="1"/>
              <p:nvPr/>
            </p:nvSpPr>
            <p:spPr>
              <a:xfrm>
                <a:off x="522283" y="518787"/>
                <a:ext cx="4492739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8A1184F-7828-5105-6A7F-9FB22FD56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283" y="518787"/>
                <a:ext cx="4492739" cy="11443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0D3DF5-2848-FDA1-C989-D1B37C1A4A1E}"/>
                  </a:ext>
                </a:extLst>
              </p:cNvPr>
              <p:cNvSpPr txBox="1"/>
              <p:nvPr/>
            </p:nvSpPr>
            <p:spPr>
              <a:xfrm>
                <a:off x="617651" y="3681441"/>
                <a:ext cx="4828649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90D3DF5-2848-FDA1-C989-D1B37C1A4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51" y="3681441"/>
                <a:ext cx="4828649" cy="11330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6F94A8-4BAE-BF0E-CDCA-9EF8F095CA9B}"/>
                  </a:ext>
                </a:extLst>
              </p:cNvPr>
              <p:cNvSpPr txBox="1"/>
              <p:nvPr/>
            </p:nvSpPr>
            <p:spPr>
              <a:xfrm>
                <a:off x="7104936" y="216978"/>
                <a:ext cx="4164354" cy="1142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 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6F94A8-4BAE-BF0E-CDCA-9EF8F095C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936" y="216978"/>
                <a:ext cx="4164354" cy="11423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F487D-58C2-CB40-3588-41D605A7E1F6}"/>
                  </a:ext>
                </a:extLst>
              </p:cNvPr>
              <p:cNvSpPr txBox="1"/>
              <p:nvPr/>
            </p:nvSpPr>
            <p:spPr>
              <a:xfrm>
                <a:off x="7234698" y="3314653"/>
                <a:ext cx="4034592" cy="11423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0AF487D-58C2-CB40-3588-41D605A7E1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698" y="3314653"/>
                <a:ext cx="4034592" cy="11423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F19AE8-A4F6-398E-0886-613C09E02E06}"/>
                  </a:ext>
                </a:extLst>
              </p:cNvPr>
              <p:cNvSpPr txBox="1"/>
              <p:nvPr/>
            </p:nvSpPr>
            <p:spPr>
              <a:xfrm>
                <a:off x="486751" y="1688147"/>
                <a:ext cx="4828649" cy="1819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15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+35=−81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−45</m:t>
                      </m:r>
                    </m:oMath>
                  </m:oMathPara>
                </a14:m>
                <a:endParaRPr lang="en-GB" sz="32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=−80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𝟖𝟎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𝟗𝟔</m:t>
                        </m:r>
                      </m:den>
                    </m:f>
                  </m:oMath>
                </a14:m>
                <a:r>
                  <a:rPr lang="en-GB" sz="3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EF19AE8-A4F6-398E-0886-613C09E02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51" y="1688147"/>
                <a:ext cx="4828649" cy="18196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6F9DCD-608E-AEEF-BB3D-AC2F98F51E81}"/>
                  </a:ext>
                </a:extLst>
              </p:cNvPr>
              <p:cNvSpPr txBox="1"/>
              <p:nvPr/>
            </p:nvSpPr>
            <p:spPr>
              <a:xfrm>
                <a:off x="7401219" y="1703021"/>
                <a:ext cx="408887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+21=8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6F9DCD-608E-AEEF-BB3D-AC2F98F51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219" y="1703021"/>
                <a:ext cx="4088879" cy="10772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38FBD7-71BB-73BF-094B-A526D7518580}"/>
                  </a:ext>
                </a:extLst>
              </p:cNvPr>
              <p:cNvSpPr txBox="1"/>
              <p:nvPr/>
            </p:nvSpPr>
            <p:spPr>
              <a:xfrm>
                <a:off x="7284035" y="4664530"/>
                <a:ext cx="4421214" cy="19992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+14=12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−1=4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32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938FBD7-71BB-73BF-094B-A526D7518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035" y="4664530"/>
                <a:ext cx="4421214" cy="19992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C5C8E2-467A-75E2-8B27-C40A185F725C}"/>
                  </a:ext>
                </a:extLst>
              </p:cNvPr>
              <p:cNvSpPr txBox="1"/>
              <p:nvPr/>
            </p:nvSpPr>
            <p:spPr>
              <a:xfrm>
                <a:off x="758363" y="4814508"/>
                <a:ext cx="5107738" cy="2041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+18=−28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AC5C8E2-467A-75E2-8B27-C40A185F7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63" y="4814508"/>
                <a:ext cx="5107738" cy="20416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DE66786-B70D-0A4E-4D33-132C5F5148E4}"/>
              </a:ext>
            </a:extLst>
          </p:cNvPr>
          <p:cNvSpPr txBox="1"/>
          <p:nvPr/>
        </p:nvSpPr>
        <p:spPr>
          <a:xfrm>
            <a:off x="86847" y="57122"/>
            <a:ext cx="1671725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Foundation </a:t>
            </a:r>
          </a:p>
        </p:txBody>
      </p:sp>
    </p:spTree>
    <p:extLst>
      <p:ext uri="{BB962C8B-B14F-4D97-AF65-F5344CB8AC3E}">
        <p14:creationId xmlns:p14="http://schemas.microsoft.com/office/powerpoint/2010/main" val="423939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1E74AD-8907-398A-5CB8-DFE7F1FBE6BE}"/>
                  </a:ext>
                </a:extLst>
              </p:cNvPr>
              <p:cNvSpPr txBox="1"/>
              <p:nvPr/>
            </p:nvSpPr>
            <p:spPr>
              <a:xfrm>
                <a:off x="438357" y="722449"/>
                <a:ext cx="2330887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+2=8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1E74AD-8907-398A-5CB8-DFE7F1FBE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357" y="722449"/>
                <a:ext cx="2330887" cy="8302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ADEF5A-0AA4-950A-12C3-576C0402A9C7}"/>
                  </a:ext>
                </a:extLst>
              </p:cNvPr>
              <p:cNvSpPr txBox="1"/>
              <p:nvPr/>
            </p:nvSpPr>
            <p:spPr>
              <a:xfrm>
                <a:off x="444648" y="3429000"/>
                <a:ext cx="2447952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−1=8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ADEF5A-0AA4-950A-12C3-576C0402A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48" y="3429000"/>
                <a:ext cx="2447952" cy="8989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CEECE-B785-EF35-94A1-E44195AFBF94}"/>
                  </a:ext>
                </a:extLst>
              </p:cNvPr>
              <p:cNvSpPr txBox="1"/>
              <p:nvPr/>
            </p:nvSpPr>
            <p:spPr>
              <a:xfrm>
                <a:off x="3795356" y="616656"/>
                <a:ext cx="2491308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5ACEECE-B785-EF35-94A1-E44195AFBF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56" y="616656"/>
                <a:ext cx="2491308" cy="90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B1D8013-DE9E-748F-B40B-92CEC768BB38}"/>
                  </a:ext>
                </a:extLst>
              </p:cNvPr>
              <p:cNvSpPr txBox="1"/>
              <p:nvPr/>
            </p:nvSpPr>
            <p:spPr>
              <a:xfrm>
                <a:off x="1479106" y="1710330"/>
                <a:ext cx="1611565" cy="1612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</a:endParaRPr>
              </a:p>
              <a:p>
                <a:endParaRPr lang="en-GB" sz="1200" b="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B1D8013-DE9E-748F-B40B-92CEC768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106" y="1710330"/>
                <a:ext cx="1611565" cy="16128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4378EB-0360-DAB9-ECB9-DECC4E71E7C6}"/>
                  </a:ext>
                </a:extLst>
              </p:cNvPr>
              <p:cNvSpPr txBox="1"/>
              <p:nvPr/>
            </p:nvSpPr>
            <p:spPr>
              <a:xfrm>
                <a:off x="1603801" y="4453188"/>
                <a:ext cx="1568626" cy="1930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11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4378EB-0360-DAB9-ECB9-DECC4E71E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801" y="4453188"/>
                <a:ext cx="1568626" cy="19300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1F5D36-ACA3-C8FD-4B51-311F99C07C65}"/>
                  </a:ext>
                </a:extLst>
              </p:cNvPr>
              <p:cNvSpPr txBox="1"/>
              <p:nvPr/>
            </p:nvSpPr>
            <p:spPr>
              <a:xfrm>
                <a:off x="4341817" y="1743934"/>
                <a:ext cx="21393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+3=9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1F5D36-ACA3-C8FD-4B51-311F99C07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817" y="1743934"/>
                <a:ext cx="2139300" cy="138499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771B938-1C86-B4BD-7B50-916B9E272488}"/>
              </a:ext>
            </a:extLst>
          </p:cNvPr>
          <p:cNvSpPr txBox="1"/>
          <p:nvPr/>
        </p:nvSpPr>
        <p:spPr>
          <a:xfrm>
            <a:off x="215580" y="154991"/>
            <a:ext cx="1085898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Higher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9CA994-5C7F-B260-D786-5CD123B3D45B}"/>
                  </a:ext>
                </a:extLst>
              </p:cNvPr>
              <p:cNvSpPr txBox="1"/>
              <p:nvPr/>
            </p:nvSpPr>
            <p:spPr>
              <a:xfrm>
                <a:off x="7593385" y="382018"/>
                <a:ext cx="3447563" cy="9101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E9CA994-5C7F-B260-D786-5CD123B3D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385" y="382018"/>
                <a:ext cx="3447563" cy="9101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99CF46-70A2-4E67-672D-739F15660535}"/>
                  </a:ext>
                </a:extLst>
              </p:cNvPr>
              <p:cNvSpPr txBox="1"/>
              <p:nvPr/>
            </p:nvSpPr>
            <p:spPr>
              <a:xfrm>
                <a:off x="8066056" y="1457335"/>
                <a:ext cx="324806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−3=10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−15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99CF46-70A2-4E67-672D-739F156605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056" y="1457335"/>
                <a:ext cx="3248066" cy="138499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7D76EE-A300-03BA-4E81-23FBA9A9AB17}"/>
                  </a:ext>
                </a:extLst>
              </p:cNvPr>
              <p:cNvSpPr txBox="1"/>
              <p:nvPr/>
            </p:nvSpPr>
            <p:spPr>
              <a:xfrm>
                <a:off x="7885950" y="3775617"/>
                <a:ext cx="3929704" cy="911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2(3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7D76EE-A300-03BA-4E81-23FBA9A9A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950" y="3775617"/>
                <a:ext cx="3929704" cy="9114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616731B-67B0-57BD-F30E-E78B8BE6761A}"/>
                  </a:ext>
                </a:extLst>
              </p:cNvPr>
              <p:cNvSpPr txBox="1"/>
              <p:nvPr/>
            </p:nvSpPr>
            <p:spPr>
              <a:xfrm>
                <a:off x="8739263" y="4891084"/>
                <a:ext cx="3128493" cy="176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+2=14−7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i="1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𝟏𝟑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616731B-67B0-57BD-F30E-E78B8BE67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9263" y="4891084"/>
                <a:ext cx="3128493" cy="176356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90808F-1AB3-FECC-9A42-A5F89516661A}"/>
                  </a:ext>
                </a:extLst>
              </p:cNvPr>
              <p:cNvSpPr txBox="1"/>
              <p:nvPr/>
            </p:nvSpPr>
            <p:spPr>
              <a:xfrm>
                <a:off x="3795356" y="3554224"/>
                <a:ext cx="344756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90808F-1AB3-FECC-9A42-A5F8951666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356" y="3554224"/>
                <a:ext cx="3447563" cy="89896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56C7DC-07AF-E86F-107C-0BFB3A651358}"/>
                  </a:ext>
                </a:extLst>
              </p:cNvPr>
              <p:cNvSpPr txBox="1"/>
              <p:nvPr/>
            </p:nvSpPr>
            <p:spPr>
              <a:xfrm>
                <a:off x="4384589" y="4619644"/>
                <a:ext cx="2983668" cy="176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+3=8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256C7DC-07AF-E86F-107C-0BFB3A651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589" y="4619644"/>
                <a:ext cx="2983668" cy="176356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97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6" grpId="0"/>
      <p:bldP spid="18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5EAE3-771D-1C5F-F0B1-34FFEA48D563}"/>
                  </a:ext>
                </a:extLst>
              </p:cNvPr>
              <p:cNvSpPr txBox="1"/>
              <p:nvPr/>
            </p:nvSpPr>
            <p:spPr>
              <a:xfrm>
                <a:off x="112781" y="2870927"/>
                <a:ext cx="334619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5EAE3-771D-1C5F-F0B1-34FFEA48D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81" y="2870927"/>
                <a:ext cx="3346196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57D5DA-5800-22DD-A32F-09D34D47FF0E}"/>
                  </a:ext>
                </a:extLst>
              </p:cNvPr>
              <p:cNvSpPr txBox="1"/>
              <p:nvPr/>
            </p:nvSpPr>
            <p:spPr>
              <a:xfrm>
                <a:off x="259369" y="4799667"/>
                <a:ext cx="37994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057D5DA-5800-22DD-A32F-09D34D47F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69" y="4799667"/>
                <a:ext cx="3799470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3590F0-3F09-CC24-3DAF-19D6074CBB91}"/>
                  </a:ext>
                </a:extLst>
              </p:cNvPr>
              <p:cNvSpPr txBox="1"/>
              <p:nvPr/>
            </p:nvSpPr>
            <p:spPr>
              <a:xfrm>
                <a:off x="5905870" y="0"/>
                <a:ext cx="379947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r>
                        <a:rPr lang="en-GB" sz="28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3590F0-3F09-CC24-3DAF-19D6074CB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870" y="0"/>
                <a:ext cx="3799470" cy="8989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ADDC9B-61EB-3AC8-574D-714098E3BEC2}"/>
                  </a:ext>
                </a:extLst>
              </p:cNvPr>
              <p:cNvSpPr txBox="1"/>
              <p:nvPr/>
            </p:nvSpPr>
            <p:spPr>
              <a:xfrm>
                <a:off x="5964060" y="2130896"/>
                <a:ext cx="3799470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2ADDC9B-61EB-3AC8-574D-714098E3B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060" y="2130896"/>
                <a:ext cx="3799470" cy="898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EACCA2-E1DB-43C0-54E3-E881896BCA76}"/>
                  </a:ext>
                </a:extLst>
              </p:cNvPr>
              <p:cNvSpPr txBox="1"/>
              <p:nvPr/>
            </p:nvSpPr>
            <p:spPr>
              <a:xfrm>
                <a:off x="5964060" y="4555970"/>
                <a:ext cx="3660925" cy="901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2EACCA2-E1DB-43C0-54E3-E881896BCA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060" y="4555970"/>
                <a:ext cx="3660925" cy="9017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FAA942-D51E-8B5D-41F6-D1B9D3539BC0}"/>
                  </a:ext>
                </a:extLst>
              </p:cNvPr>
              <p:cNvSpPr txBox="1"/>
              <p:nvPr/>
            </p:nvSpPr>
            <p:spPr>
              <a:xfrm>
                <a:off x="910281" y="3637690"/>
                <a:ext cx="281653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+12=3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=        −24</m:t>
                      </m:r>
                    </m:oMath>
                  </m:oMathPara>
                </a14:m>
                <a:endParaRPr lang="en-GB" sz="2000" b="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=          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FFAA942-D51E-8B5D-41F6-D1B9D3539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81" y="3637690"/>
                <a:ext cx="2816533" cy="1015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33D576-BEAC-7226-A27C-D43C11617656}"/>
                  </a:ext>
                </a:extLst>
              </p:cNvPr>
              <p:cNvSpPr txBox="1"/>
              <p:nvPr/>
            </p:nvSpPr>
            <p:spPr>
              <a:xfrm>
                <a:off x="904256" y="5657671"/>
                <a:ext cx="356306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+12=15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+40</m:t>
                      </m:r>
                    </m:oMath>
                  </m:oMathPara>
                </a14:m>
                <a:endParaRPr lang="en-GB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=28</m:t>
                      </m:r>
                    </m:oMath>
                  </m:oMathPara>
                </a14:m>
                <a:endParaRPr lang="en-GB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B33D576-BEAC-7226-A27C-D43C11617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56" y="5657671"/>
                <a:ext cx="3563062" cy="12003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5FE74E-E37D-171A-D6A7-3E46EE303575}"/>
                  </a:ext>
                </a:extLst>
              </p:cNvPr>
              <p:cNvSpPr txBox="1"/>
              <p:nvPr/>
            </p:nvSpPr>
            <p:spPr>
              <a:xfrm>
                <a:off x="9255808" y="146105"/>
                <a:ext cx="2852094" cy="2217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9   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GB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5FE74E-E37D-171A-D6A7-3E46EE303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808" y="146105"/>
                <a:ext cx="2852094" cy="22173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24B02-45A1-E730-7085-88A7B98AD945}"/>
                  </a:ext>
                </a:extLst>
              </p:cNvPr>
              <p:cNvSpPr txBox="1"/>
              <p:nvPr/>
            </p:nvSpPr>
            <p:spPr>
              <a:xfrm>
                <a:off x="9426633" y="2569565"/>
                <a:ext cx="2510444" cy="1894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24B02-45A1-E730-7085-88A7B98AD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6633" y="2569565"/>
                <a:ext cx="2510444" cy="18941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DDEF6E-5151-8F53-2609-050020A3FA2E}"/>
                  </a:ext>
                </a:extLst>
              </p:cNvPr>
              <p:cNvSpPr txBox="1"/>
              <p:nvPr/>
            </p:nvSpPr>
            <p:spPr>
              <a:xfrm>
                <a:off x="9150280" y="5297350"/>
                <a:ext cx="2957622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+15=2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EDDEF6E-5151-8F53-2609-050020A3F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0280" y="5297350"/>
                <a:ext cx="2957622" cy="138499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0635D68-6523-0165-3348-4E6EA4B02EA3}"/>
              </a:ext>
            </a:extLst>
          </p:cNvPr>
          <p:cNvSpPr txBox="1"/>
          <p:nvPr/>
        </p:nvSpPr>
        <p:spPr>
          <a:xfrm>
            <a:off x="112781" y="146105"/>
            <a:ext cx="105525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Higher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C13A8C-9680-2310-A8FC-FD694A71B75E}"/>
                  </a:ext>
                </a:extLst>
              </p:cNvPr>
              <p:cNvSpPr txBox="1"/>
              <p:nvPr/>
            </p:nvSpPr>
            <p:spPr>
              <a:xfrm>
                <a:off x="259369" y="650565"/>
                <a:ext cx="4006733" cy="795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latin typeface="Cambria Math" panose="02040503050406030204" pitchFamily="18" charset="0"/>
                        </a:rPr>
                        <m:t>)  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2(5−7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C13A8C-9680-2310-A8FC-FD694A71B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69" y="650565"/>
                <a:ext cx="4006733" cy="79579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18F450-6872-12F9-CE92-D350E9A0A881}"/>
                  </a:ext>
                </a:extLst>
              </p:cNvPr>
              <p:cNvSpPr txBox="1"/>
              <p:nvPr/>
            </p:nvSpPr>
            <p:spPr>
              <a:xfrm>
                <a:off x="1157090" y="1440479"/>
                <a:ext cx="3310228" cy="12841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10−14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7      </m:t>
                      </m:r>
                      <m:r>
                        <a:rPr lang="en-GB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GB" sz="20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𝟐𝟗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118F450-6872-12F9-CE92-D350E9A0A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090" y="1440479"/>
                <a:ext cx="3310228" cy="128413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396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569</Words>
  <Application>Microsoft Office PowerPoint</Application>
  <PresentationFormat>Widescreen</PresentationFormat>
  <Paragraphs>107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2022-11-16T06:38:17Z</dcterms:created>
  <dcterms:modified xsi:type="dcterms:W3CDTF">2025-09-10T03:59:24Z</dcterms:modified>
</cp:coreProperties>
</file>