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68" r:id="rId4"/>
    <p:sldId id="257" r:id="rId5"/>
    <p:sldId id="271" r:id="rId6"/>
    <p:sldId id="272" r:id="rId7"/>
    <p:sldId id="273" r:id="rId8"/>
    <p:sldId id="274" r:id="rId9"/>
    <p:sldId id="275" r:id="rId10"/>
    <p:sldId id="276" r:id="rId11"/>
    <p:sldId id="259" r:id="rId12"/>
    <p:sldId id="261" r:id="rId13"/>
    <p:sldId id="26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91" r:id="rId23"/>
    <p:sldId id="292" r:id="rId24"/>
    <p:sldId id="289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303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D32B9D-4B3E-40E5-A48D-2AB4C819CC2E}" v="592" dt="2024-11-07T08:23:05.6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9D32B9D-4B3E-40E5-A48D-2AB4C819CC2E}"/>
    <pc:docChg chg="undo custSel addSld delSld modSld sldOrd">
      <pc:chgData name="Stewart Gale" userId="3647ddd2-6040-41ae-a96d-232c23482af8" providerId="ADAL" clId="{89D32B9D-4B3E-40E5-A48D-2AB4C819CC2E}" dt="2024-11-07T08:23:05.619" v="1853"/>
      <pc:docMkLst>
        <pc:docMk/>
      </pc:docMkLst>
      <pc:sldChg chg="addSp delSp modSp mod delAnim modAnim">
        <pc:chgData name="Stewart Gale" userId="3647ddd2-6040-41ae-a96d-232c23482af8" providerId="ADAL" clId="{89D32B9D-4B3E-40E5-A48D-2AB4C819CC2E}" dt="2024-11-06T16:32:48.333" v="197" actId="1076"/>
        <pc:sldMkLst>
          <pc:docMk/>
          <pc:sldMk cId="2029378545" sldId="256"/>
        </pc:sldMkLst>
        <pc:spChg chg="add del mod">
          <ac:chgData name="Stewart Gale" userId="3647ddd2-6040-41ae-a96d-232c23482af8" providerId="ADAL" clId="{89D32B9D-4B3E-40E5-A48D-2AB4C819CC2E}" dt="2024-11-06T16:29:51.735" v="159" actId="478"/>
          <ac:spMkLst>
            <pc:docMk/>
            <pc:sldMk cId="2029378545" sldId="256"/>
            <ac:spMk id="2" creationId="{D534CBC2-1BEC-D75C-BFCB-3648555A399B}"/>
          </ac:spMkLst>
        </pc:spChg>
        <pc:spChg chg="del">
          <ac:chgData name="Stewart Gale" userId="3647ddd2-6040-41ae-a96d-232c23482af8" providerId="ADAL" clId="{89D32B9D-4B3E-40E5-A48D-2AB4C819CC2E}" dt="2024-11-06T16:24:20.717" v="46" actId="478"/>
          <ac:spMkLst>
            <pc:docMk/>
            <pc:sldMk cId="2029378545" sldId="256"/>
            <ac:spMk id="4" creationId="{00000000-0000-0000-0000-000000000000}"/>
          </ac:spMkLst>
        </pc:spChg>
        <pc:spChg chg="mod">
          <ac:chgData name="Stewart Gale" userId="3647ddd2-6040-41ae-a96d-232c23482af8" providerId="ADAL" clId="{89D32B9D-4B3E-40E5-A48D-2AB4C819CC2E}" dt="2024-11-06T16:25:28.830" v="62" actId="1076"/>
          <ac:spMkLst>
            <pc:docMk/>
            <pc:sldMk cId="2029378545" sldId="256"/>
            <ac:spMk id="6" creationId="{00000000-0000-0000-0000-000000000000}"/>
          </ac:spMkLst>
        </pc:spChg>
        <pc:spChg chg="mod">
          <ac:chgData name="Stewart Gale" userId="3647ddd2-6040-41ae-a96d-232c23482af8" providerId="ADAL" clId="{89D32B9D-4B3E-40E5-A48D-2AB4C819CC2E}" dt="2024-11-06T16:32:48.333" v="197" actId="1076"/>
          <ac:spMkLst>
            <pc:docMk/>
            <pc:sldMk cId="2029378545" sldId="256"/>
            <ac:spMk id="8" creationId="{00000000-0000-0000-0000-000000000000}"/>
          </ac:spMkLst>
        </pc:spChg>
        <pc:spChg chg="del mod">
          <ac:chgData name="Stewart Gale" userId="3647ddd2-6040-41ae-a96d-232c23482af8" providerId="ADAL" clId="{89D32B9D-4B3E-40E5-A48D-2AB4C819CC2E}" dt="2024-11-06T16:29:51.735" v="159" actId="478"/>
          <ac:spMkLst>
            <pc:docMk/>
            <pc:sldMk cId="2029378545" sldId="256"/>
            <ac:spMk id="11" creationId="{00000000-0000-0000-0000-000000000000}"/>
          </ac:spMkLst>
        </pc:spChg>
        <pc:graphicFrameChg chg="mod modGraphic">
          <ac:chgData name="Stewart Gale" userId="3647ddd2-6040-41ae-a96d-232c23482af8" providerId="ADAL" clId="{89D32B9D-4B3E-40E5-A48D-2AB4C819CC2E}" dt="2024-11-06T16:25:22.041" v="60" actId="1076"/>
          <ac:graphicFrameMkLst>
            <pc:docMk/>
            <pc:sldMk cId="2029378545" sldId="256"/>
            <ac:graphicFrameMk id="5" creationId="{00000000-0000-0000-0000-000000000000}"/>
          </ac:graphicFrameMkLst>
        </pc:graphicFrameChg>
        <pc:picChg chg="del mod">
          <ac:chgData name="Stewart Gale" userId="3647ddd2-6040-41ae-a96d-232c23482af8" providerId="ADAL" clId="{89D32B9D-4B3E-40E5-A48D-2AB4C819CC2E}" dt="2024-11-06T16:28:47.465" v="144" actId="478"/>
          <ac:picMkLst>
            <pc:docMk/>
            <pc:sldMk cId="2029378545" sldId="256"/>
            <ac:picMk id="10" creationId="{00000000-0000-0000-0000-000000000000}"/>
          </ac:picMkLst>
        </pc:picChg>
      </pc:sldChg>
      <pc:sldChg chg="addSp delSp modSp mod ord modAnim">
        <pc:chgData name="Stewart Gale" userId="3647ddd2-6040-41ae-a96d-232c23482af8" providerId="ADAL" clId="{89D32B9D-4B3E-40E5-A48D-2AB4C819CC2E}" dt="2024-11-06T16:34:15.210" v="219"/>
        <pc:sldMkLst>
          <pc:docMk/>
          <pc:sldMk cId="1244621491" sldId="257"/>
        </pc:sldMkLst>
        <pc:spChg chg="add mod">
          <ac:chgData name="Stewart Gale" userId="3647ddd2-6040-41ae-a96d-232c23482af8" providerId="ADAL" clId="{89D32B9D-4B3E-40E5-A48D-2AB4C819CC2E}" dt="2024-11-06T16:33:07.982" v="204" actId="20577"/>
          <ac:spMkLst>
            <pc:docMk/>
            <pc:sldMk cId="1244621491" sldId="257"/>
            <ac:spMk id="3" creationId="{D301BA50-A8A4-CE8E-A030-DA6C9382D398}"/>
          </ac:spMkLst>
        </pc:spChg>
        <pc:spChg chg="add mod">
          <ac:chgData name="Stewart Gale" userId="3647ddd2-6040-41ae-a96d-232c23482af8" providerId="ADAL" clId="{89D32B9D-4B3E-40E5-A48D-2AB4C819CC2E}" dt="2024-11-06T16:33:24.122" v="209" actId="20577"/>
          <ac:spMkLst>
            <pc:docMk/>
            <pc:sldMk cId="1244621491" sldId="257"/>
            <ac:spMk id="5" creationId="{742473E2-EF79-ABBF-6AEA-8DC0B562E940}"/>
          </ac:spMkLst>
        </pc:spChg>
        <pc:spChg chg="mod">
          <ac:chgData name="Stewart Gale" userId="3647ddd2-6040-41ae-a96d-232c23482af8" providerId="ADAL" clId="{89D32B9D-4B3E-40E5-A48D-2AB4C819CC2E}" dt="2024-11-06T16:34:07.746" v="217" actId="14100"/>
          <ac:spMkLst>
            <pc:docMk/>
            <pc:sldMk cId="1244621491" sldId="257"/>
            <ac:spMk id="8" creationId="{00000000-0000-0000-0000-000000000000}"/>
          </ac:spMkLst>
        </pc:spChg>
        <pc:graphicFrameChg chg="add mod">
          <ac:chgData name="Stewart Gale" userId="3647ddd2-6040-41ae-a96d-232c23482af8" providerId="ADAL" clId="{89D32B9D-4B3E-40E5-A48D-2AB4C819CC2E}" dt="2024-11-06T16:31:29.282" v="181"/>
          <ac:graphicFrameMkLst>
            <pc:docMk/>
            <pc:sldMk cId="1244621491" sldId="257"/>
            <ac:graphicFrameMk id="2" creationId="{C96002EF-021A-5DBE-4464-F906BB6F6347}"/>
          </ac:graphicFrameMkLst>
        </pc:graphicFrameChg>
        <pc:graphicFrameChg chg="del">
          <ac:chgData name="Stewart Gale" userId="3647ddd2-6040-41ae-a96d-232c23482af8" providerId="ADAL" clId="{89D32B9D-4B3E-40E5-A48D-2AB4C819CC2E}" dt="2024-11-06T16:31:53.980" v="187" actId="478"/>
          <ac:graphicFrameMkLst>
            <pc:docMk/>
            <pc:sldMk cId="1244621491" sldId="257"/>
            <ac:graphicFrameMk id="4" creationId="{00000000-0000-0000-0000-000000000000}"/>
          </ac:graphicFrameMkLst>
        </pc:graphicFrameChg>
        <pc:graphicFrameChg chg="del">
          <ac:chgData name="Stewart Gale" userId="3647ddd2-6040-41ae-a96d-232c23482af8" providerId="ADAL" clId="{89D32B9D-4B3E-40E5-A48D-2AB4C819CC2E}" dt="2024-11-06T16:31:57.721" v="188" actId="478"/>
          <ac:graphicFrameMkLst>
            <pc:docMk/>
            <pc:sldMk cId="1244621491" sldId="257"/>
            <ac:graphicFrameMk id="6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89D32B9D-4B3E-40E5-A48D-2AB4C819CC2E}" dt="2024-11-06T16:32:03.683" v="191" actId="403"/>
          <ac:graphicFrameMkLst>
            <pc:docMk/>
            <pc:sldMk cId="1244621491" sldId="257"/>
            <ac:graphicFrameMk id="7" creationId="{00000000-0000-0000-0000-000000000000}"/>
          </ac:graphicFrameMkLst>
        </pc:graphicFrameChg>
      </pc:sldChg>
      <pc:sldChg chg="del">
        <pc:chgData name="Stewart Gale" userId="3647ddd2-6040-41ae-a96d-232c23482af8" providerId="ADAL" clId="{89D32B9D-4B3E-40E5-A48D-2AB4C819CC2E}" dt="2024-11-06T16:51:26.325" v="629" actId="47"/>
        <pc:sldMkLst>
          <pc:docMk/>
          <pc:sldMk cId="542440253" sldId="258"/>
        </pc:sldMkLst>
      </pc:sldChg>
      <pc:sldChg chg="modSp mod">
        <pc:chgData name="Stewart Gale" userId="3647ddd2-6040-41ae-a96d-232c23482af8" providerId="ADAL" clId="{89D32B9D-4B3E-40E5-A48D-2AB4C819CC2E}" dt="2024-11-06T16:51:42.586" v="636" actId="1076"/>
        <pc:sldMkLst>
          <pc:docMk/>
          <pc:sldMk cId="106104615" sldId="259"/>
        </pc:sldMkLst>
        <pc:spChg chg="mod">
          <ac:chgData name="Stewart Gale" userId="3647ddd2-6040-41ae-a96d-232c23482af8" providerId="ADAL" clId="{89D32B9D-4B3E-40E5-A48D-2AB4C819CC2E}" dt="2024-11-06T16:51:35.987" v="634" actId="1076"/>
          <ac:spMkLst>
            <pc:docMk/>
            <pc:sldMk cId="106104615" sldId="259"/>
            <ac:spMk id="4" creationId="{00000000-0000-0000-0000-000000000000}"/>
          </ac:spMkLst>
        </pc:spChg>
        <pc:picChg chg="mod">
          <ac:chgData name="Stewart Gale" userId="3647ddd2-6040-41ae-a96d-232c23482af8" providerId="ADAL" clId="{89D32B9D-4B3E-40E5-A48D-2AB4C819CC2E}" dt="2024-11-06T16:51:42.586" v="636" actId="1076"/>
          <ac:picMkLst>
            <pc:docMk/>
            <pc:sldMk cId="106104615" sldId="259"/>
            <ac:picMk id="14" creationId="{00000000-0000-0000-0000-000000000000}"/>
          </ac:picMkLst>
        </pc:picChg>
      </pc:sldChg>
      <pc:sldChg chg="addSp modSp mod modAnim">
        <pc:chgData name="Stewart Gale" userId="3647ddd2-6040-41ae-a96d-232c23482af8" providerId="ADAL" clId="{89D32B9D-4B3E-40E5-A48D-2AB4C819CC2E}" dt="2024-11-07T08:11:21.857" v="1832" actId="1076"/>
        <pc:sldMkLst>
          <pc:docMk/>
          <pc:sldMk cId="3748553464" sldId="260"/>
        </pc:sldMkLst>
        <pc:spChg chg="add mod">
          <ac:chgData name="Stewart Gale" userId="3647ddd2-6040-41ae-a96d-232c23482af8" providerId="ADAL" clId="{89D32B9D-4B3E-40E5-A48D-2AB4C819CC2E}" dt="2024-11-07T08:10:42.831" v="1812" actId="1076"/>
          <ac:spMkLst>
            <pc:docMk/>
            <pc:sldMk cId="3748553464" sldId="260"/>
            <ac:spMk id="2" creationId="{D769C55E-580B-51D1-5F53-2C3D9B6E144B}"/>
          </ac:spMkLst>
        </pc:spChg>
        <pc:spChg chg="add mod">
          <ac:chgData name="Stewart Gale" userId="3647ddd2-6040-41ae-a96d-232c23482af8" providerId="ADAL" clId="{89D32B9D-4B3E-40E5-A48D-2AB4C819CC2E}" dt="2024-11-07T08:04:45.848" v="1801" actId="1076"/>
          <ac:spMkLst>
            <pc:docMk/>
            <pc:sldMk cId="3748553464" sldId="260"/>
            <ac:spMk id="3" creationId="{00082CCE-12B1-D49E-CF1F-669EE5278D9F}"/>
          </ac:spMkLst>
        </pc:spChg>
        <pc:spChg chg="add mod">
          <ac:chgData name="Stewart Gale" userId="3647ddd2-6040-41ae-a96d-232c23482af8" providerId="ADAL" clId="{89D32B9D-4B3E-40E5-A48D-2AB4C819CC2E}" dt="2024-11-07T08:10:54.371" v="1815" actId="1076"/>
          <ac:spMkLst>
            <pc:docMk/>
            <pc:sldMk cId="3748553464" sldId="260"/>
            <ac:spMk id="4" creationId="{9665017B-B625-7987-56F4-EBBA527278A6}"/>
          </ac:spMkLst>
        </pc:spChg>
        <pc:spChg chg="add mod">
          <ac:chgData name="Stewart Gale" userId="3647ddd2-6040-41ae-a96d-232c23482af8" providerId="ADAL" clId="{89D32B9D-4B3E-40E5-A48D-2AB4C819CC2E}" dt="2024-11-07T08:11:21.857" v="1832" actId="1076"/>
          <ac:spMkLst>
            <pc:docMk/>
            <pc:sldMk cId="3748553464" sldId="260"/>
            <ac:spMk id="5" creationId="{7D829E76-45CE-893B-4C71-D56E1599577C}"/>
          </ac:spMkLst>
        </pc:spChg>
        <pc:spChg chg="mod">
          <ac:chgData name="Stewart Gale" userId="3647ddd2-6040-41ae-a96d-232c23482af8" providerId="ADAL" clId="{89D32B9D-4B3E-40E5-A48D-2AB4C819CC2E}" dt="2024-11-07T08:04:45.848" v="1801" actId="1076"/>
          <ac:spMkLst>
            <pc:docMk/>
            <pc:sldMk cId="3748553464" sldId="260"/>
            <ac:spMk id="7" creationId="{00000000-0000-0000-0000-000000000000}"/>
          </ac:spMkLst>
        </pc:spChg>
        <pc:spChg chg="add mod">
          <ac:chgData name="Stewart Gale" userId="3647ddd2-6040-41ae-a96d-232c23482af8" providerId="ADAL" clId="{89D32B9D-4B3E-40E5-A48D-2AB4C819CC2E}" dt="2024-11-07T08:11:04.530" v="1828" actId="1035"/>
          <ac:spMkLst>
            <pc:docMk/>
            <pc:sldMk cId="3748553464" sldId="260"/>
            <ac:spMk id="8" creationId="{B0AABAB9-37E6-FF25-3CF5-6810EE68D969}"/>
          </ac:spMkLst>
        </pc:spChg>
        <pc:spChg chg="add mod">
          <ac:chgData name="Stewart Gale" userId="3647ddd2-6040-41ae-a96d-232c23482af8" providerId="ADAL" clId="{89D32B9D-4B3E-40E5-A48D-2AB4C819CC2E}" dt="2024-11-07T08:11:04.530" v="1828" actId="1035"/>
          <ac:spMkLst>
            <pc:docMk/>
            <pc:sldMk cId="3748553464" sldId="260"/>
            <ac:spMk id="9" creationId="{93DE46B4-9B69-5E44-F1EF-960CACB67D4F}"/>
          </ac:spMkLst>
        </pc:spChg>
        <pc:spChg chg="add mod">
          <ac:chgData name="Stewart Gale" userId="3647ddd2-6040-41ae-a96d-232c23482af8" providerId="ADAL" clId="{89D32B9D-4B3E-40E5-A48D-2AB4C819CC2E}" dt="2024-11-07T08:10:42.831" v="1812" actId="1076"/>
          <ac:spMkLst>
            <pc:docMk/>
            <pc:sldMk cId="3748553464" sldId="260"/>
            <ac:spMk id="10" creationId="{35E11292-9691-4AD1-422B-3B94C410ED4D}"/>
          </ac:spMkLst>
        </pc:spChg>
        <pc:spChg chg="add mod">
          <ac:chgData name="Stewart Gale" userId="3647ddd2-6040-41ae-a96d-232c23482af8" providerId="ADAL" clId="{89D32B9D-4B3E-40E5-A48D-2AB4C819CC2E}" dt="2024-11-07T08:10:49.300" v="1813" actId="1076"/>
          <ac:spMkLst>
            <pc:docMk/>
            <pc:sldMk cId="3748553464" sldId="260"/>
            <ac:spMk id="11" creationId="{E9EB76AC-D7EC-5E15-8013-9354A0925F16}"/>
          </ac:spMkLst>
        </pc:spChg>
        <pc:spChg chg="add mod">
          <ac:chgData name="Stewart Gale" userId="3647ddd2-6040-41ae-a96d-232c23482af8" providerId="ADAL" clId="{89D32B9D-4B3E-40E5-A48D-2AB4C819CC2E}" dt="2024-11-07T08:11:16.345" v="1831" actId="1076"/>
          <ac:spMkLst>
            <pc:docMk/>
            <pc:sldMk cId="3748553464" sldId="260"/>
            <ac:spMk id="12" creationId="{3E74C6EF-7303-12B2-AFA2-FA94B4EAB2CE}"/>
          </ac:spMkLst>
        </pc:spChg>
        <pc:graphicFrameChg chg="mod modGraphic">
          <ac:chgData name="Stewart Gale" userId="3647ddd2-6040-41ae-a96d-232c23482af8" providerId="ADAL" clId="{89D32B9D-4B3E-40E5-A48D-2AB4C819CC2E}" dt="2024-11-07T08:04:45.848" v="1801" actId="1076"/>
          <ac:graphicFrameMkLst>
            <pc:docMk/>
            <pc:sldMk cId="3748553464" sldId="260"/>
            <ac:graphicFrameMk id="6" creationId="{00000000-0000-0000-0000-000000000000}"/>
          </ac:graphicFrameMkLst>
        </pc:graphicFrameChg>
      </pc:sldChg>
      <pc:sldChg chg="modSp mod">
        <pc:chgData name="Stewart Gale" userId="3647ddd2-6040-41ae-a96d-232c23482af8" providerId="ADAL" clId="{89D32B9D-4B3E-40E5-A48D-2AB4C819CC2E}" dt="2021-09-23T08:13:36.656" v="8" actId="1076"/>
        <pc:sldMkLst>
          <pc:docMk/>
          <pc:sldMk cId="54164504" sldId="261"/>
        </pc:sldMkLst>
        <pc:spChg chg="mod">
          <ac:chgData name="Stewart Gale" userId="3647ddd2-6040-41ae-a96d-232c23482af8" providerId="ADAL" clId="{89D32B9D-4B3E-40E5-A48D-2AB4C819CC2E}" dt="2021-09-23T08:13:36.656" v="8" actId="1076"/>
          <ac:spMkLst>
            <pc:docMk/>
            <pc:sldMk cId="54164504" sldId="261"/>
            <ac:spMk id="4" creationId="{00000000-0000-0000-0000-000000000000}"/>
          </ac:spMkLst>
        </pc:spChg>
      </pc:sldChg>
      <pc:sldChg chg="del">
        <pc:chgData name="Stewart Gale" userId="3647ddd2-6040-41ae-a96d-232c23482af8" providerId="ADAL" clId="{89D32B9D-4B3E-40E5-A48D-2AB4C819CC2E}" dt="2024-11-06T17:12:36.181" v="968" actId="47"/>
        <pc:sldMkLst>
          <pc:docMk/>
          <pc:sldMk cId="2971287720" sldId="262"/>
        </pc:sldMkLst>
      </pc:sldChg>
      <pc:sldChg chg="del">
        <pc:chgData name="Stewart Gale" userId="3647ddd2-6040-41ae-a96d-232c23482af8" providerId="ADAL" clId="{89D32B9D-4B3E-40E5-A48D-2AB4C819CC2E}" dt="2024-11-06T17:29:02.653" v="1245" actId="47"/>
        <pc:sldMkLst>
          <pc:docMk/>
          <pc:sldMk cId="933306312" sldId="263"/>
        </pc:sldMkLst>
      </pc:sldChg>
      <pc:sldChg chg="del">
        <pc:chgData name="Stewart Gale" userId="3647ddd2-6040-41ae-a96d-232c23482af8" providerId="ADAL" clId="{89D32B9D-4B3E-40E5-A48D-2AB4C819CC2E}" dt="2024-11-06T17:33:01.453" v="1307" actId="47"/>
        <pc:sldMkLst>
          <pc:docMk/>
          <pc:sldMk cId="4083903860" sldId="264"/>
        </pc:sldMkLst>
      </pc:sldChg>
      <pc:sldChg chg="del">
        <pc:chgData name="Stewart Gale" userId="3647ddd2-6040-41ae-a96d-232c23482af8" providerId="ADAL" clId="{89D32B9D-4B3E-40E5-A48D-2AB4C819CC2E}" dt="2024-11-06T17:50:26.345" v="1530" actId="47"/>
        <pc:sldMkLst>
          <pc:docMk/>
          <pc:sldMk cId="234506386" sldId="265"/>
        </pc:sldMkLst>
      </pc:sldChg>
      <pc:sldChg chg="del">
        <pc:chgData name="Stewart Gale" userId="3647ddd2-6040-41ae-a96d-232c23482af8" providerId="ADAL" clId="{89D32B9D-4B3E-40E5-A48D-2AB4C819CC2E}" dt="2024-11-06T17:53:15.884" v="1582" actId="47"/>
        <pc:sldMkLst>
          <pc:docMk/>
          <pc:sldMk cId="2986966693" sldId="266"/>
        </pc:sldMkLst>
      </pc:sldChg>
      <pc:sldChg chg="delSp modSp add mod ord delAnim">
        <pc:chgData name="Stewart Gale" userId="3647ddd2-6040-41ae-a96d-232c23482af8" providerId="ADAL" clId="{89D32B9D-4B3E-40E5-A48D-2AB4C819CC2E}" dt="2024-11-06T16:24:17.739" v="45"/>
        <pc:sldMkLst>
          <pc:docMk/>
          <pc:sldMk cId="2868803201" sldId="267"/>
        </pc:sldMkLst>
        <pc:spChg chg="mod">
          <ac:chgData name="Stewart Gale" userId="3647ddd2-6040-41ae-a96d-232c23482af8" providerId="ADAL" clId="{89D32B9D-4B3E-40E5-A48D-2AB4C819CC2E}" dt="2024-11-06T16:24:13.842" v="43" actId="1076"/>
          <ac:spMkLst>
            <pc:docMk/>
            <pc:sldMk cId="2868803201" sldId="267"/>
            <ac:spMk id="4" creationId="{76A0EDFB-A1A1-9302-1CE7-13709813C3FB}"/>
          </ac:spMkLst>
        </pc:spChg>
        <pc:spChg chg="del">
          <ac:chgData name="Stewart Gale" userId="3647ddd2-6040-41ae-a96d-232c23482af8" providerId="ADAL" clId="{89D32B9D-4B3E-40E5-A48D-2AB4C819CC2E}" dt="2024-11-06T16:23:18.199" v="10" actId="478"/>
          <ac:spMkLst>
            <pc:docMk/>
            <pc:sldMk cId="2868803201" sldId="267"/>
            <ac:spMk id="6" creationId="{67675918-1D88-30F9-D52D-A20CECFC21C1}"/>
          </ac:spMkLst>
        </pc:spChg>
        <pc:spChg chg="del">
          <ac:chgData name="Stewart Gale" userId="3647ddd2-6040-41ae-a96d-232c23482af8" providerId="ADAL" clId="{89D32B9D-4B3E-40E5-A48D-2AB4C819CC2E}" dt="2024-11-06T16:23:18.199" v="10" actId="478"/>
          <ac:spMkLst>
            <pc:docMk/>
            <pc:sldMk cId="2868803201" sldId="267"/>
            <ac:spMk id="8" creationId="{BB75731D-EEE5-1971-8DB0-D57139AA4F98}"/>
          </ac:spMkLst>
        </pc:spChg>
        <pc:spChg chg="del">
          <ac:chgData name="Stewart Gale" userId="3647ddd2-6040-41ae-a96d-232c23482af8" providerId="ADAL" clId="{89D32B9D-4B3E-40E5-A48D-2AB4C819CC2E}" dt="2024-11-06T16:23:18.199" v="10" actId="478"/>
          <ac:spMkLst>
            <pc:docMk/>
            <pc:sldMk cId="2868803201" sldId="267"/>
            <ac:spMk id="11" creationId="{1328D7BD-A20E-2A16-292A-06D073E50DC4}"/>
          </ac:spMkLst>
        </pc:spChg>
        <pc:graphicFrameChg chg="del">
          <ac:chgData name="Stewart Gale" userId="3647ddd2-6040-41ae-a96d-232c23482af8" providerId="ADAL" clId="{89D32B9D-4B3E-40E5-A48D-2AB4C819CC2E}" dt="2024-11-06T16:23:18.199" v="10" actId="478"/>
          <ac:graphicFrameMkLst>
            <pc:docMk/>
            <pc:sldMk cId="2868803201" sldId="267"/>
            <ac:graphicFrameMk id="5" creationId="{8ED95BFD-7A9D-9163-7AD8-1CC5E5C84C6A}"/>
          </ac:graphicFrameMkLst>
        </pc:graphicFrameChg>
        <pc:picChg chg="del">
          <ac:chgData name="Stewart Gale" userId="3647ddd2-6040-41ae-a96d-232c23482af8" providerId="ADAL" clId="{89D32B9D-4B3E-40E5-A48D-2AB4C819CC2E}" dt="2024-11-06T16:23:18.199" v="10" actId="478"/>
          <ac:picMkLst>
            <pc:docMk/>
            <pc:sldMk cId="2868803201" sldId="267"/>
            <ac:picMk id="10" creationId="{A944F08E-55F7-5553-B056-3BE74BFA30DC}"/>
          </ac:picMkLst>
        </pc:picChg>
      </pc:sldChg>
      <pc:sldChg chg="delSp modSp add mod">
        <pc:chgData name="Stewart Gale" userId="3647ddd2-6040-41ae-a96d-232c23482af8" providerId="ADAL" clId="{89D32B9D-4B3E-40E5-A48D-2AB4C819CC2E}" dt="2024-11-06T16:33:50.853" v="215" actId="14100"/>
        <pc:sldMkLst>
          <pc:docMk/>
          <pc:sldMk cId="3614385241" sldId="268"/>
        </pc:sldMkLst>
        <pc:spChg chg="mod">
          <ac:chgData name="Stewart Gale" userId="3647ddd2-6040-41ae-a96d-232c23482af8" providerId="ADAL" clId="{89D32B9D-4B3E-40E5-A48D-2AB4C819CC2E}" dt="2024-11-06T16:30:32.189" v="176" actId="1076"/>
          <ac:spMkLst>
            <pc:docMk/>
            <pc:sldMk cId="3614385241" sldId="268"/>
            <ac:spMk id="2" creationId="{B7D2207E-F498-89C1-E4EF-AE6DF5D4ECB5}"/>
          </ac:spMkLst>
        </pc:spChg>
        <pc:spChg chg="mod">
          <ac:chgData name="Stewart Gale" userId="3647ddd2-6040-41ae-a96d-232c23482af8" providerId="ADAL" clId="{89D32B9D-4B3E-40E5-A48D-2AB4C819CC2E}" dt="2024-11-06T16:33:50.853" v="215" actId="14100"/>
          <ac:spMkLst>
            <pc:docMk/>
            <pc:sldMk cId="3614385241" sldId="268"/>
            <ac:spMk id="6" creationId="{0CEA30CD-CD3C-9F10-E0E4-219744B319A8}"/>
          </ac:spMkLst>
        </pc:spChg>
        <pc:spChg chg="del">
          <ac:chgData name="Stewart Gale" userId="3647ddd2-6040-41ae-a96d-232c23482af8" providerId="ADAL" clId="{89D32B9D-4B3E-40E5-A48D-2AB4C819CC2E}" dt="2024-11-06T16:30:06.309" v="165" actId="478"/>
          <ac:spMkLst>
            <pc:docMk/>
            <pc:sldMk cId="3614385241" sldId="268"/>
            <ac:spMk id="8" creationId="{409335EE-B3DD-0858-1258-6AA491145310}"/>
          </ac:spMkLst>
        </pc:spChg>
        <pc:spChg chg="mod">
          <ac:chgData name="Stewart Gale" userId="3647ddd2-6040-41ae-a96d-232c23482af8" providerId="ADAL" clId="{89D32B9D-4B3E-40E5-A48D-2AB4C819CC2E}" dt="2024-11-06T16:30:32.189" v="176" actId="1076"/>
          <ac:spMkLst>
            <pc:docMk/>
            <pc:sldMk cId="3614385241" sldId="268"/>
            <ac:spMk id="11" creationId="{E985B783-9374-9C65-71EF-17126FEBAF35}"/>
          </ac:spMkLst>
        </pc:spChg>
      </pc:sldChg>
      <pc:sldChg chg="modSp add del mod">
        <pc:chgData name="Stewart Gale" userId="3647ddd2-6040-41ae-a96d-232c23482af8" providerId="ADAL" clId="{89D32B9D-4B3E-40E5-A48D-2AB4C819CC2E}" dt="2024-11-06T16:41:36.002" v="386" actId="47"/>
        <pc:sldMkLst>
          <pc:docMk/>
          <pc:sldMk cId="3222786067" sldId="269"/>
        </pc:sldMkLst>
        <pc:spChg chg="mod">
          <ac:chgData name="Stewart Gale" userId="3647ddd2-6040-41ae-a96d-232c23482af8" providerId="ADAL" clId="{89D32B9D-4B3E-40E5-A48D-2AB4C819CC2E}" dt="2024-11-06T16:31:16.044" v="179" actId="1076"/>
          <ac:spMkLst>
            <pc:docMk/>
            <pc:sldMk cId="3222786067" sldId="269"/>
            <ac:spMk id="8" creationId="{D5DE3AC3-F58D-563F-BAB9-9C0084433A6D}"/>
          </ac:spMkLst>
        </pc:spChg>
        <pc:graphicFrameChg chg="mod">
          <ac:chgData name="Stewart Gale" userId="3647ddd2-6040-41ae-a96d-232c23482af8" providerId="ADAL" clId="{89D32B9D-4B3E-40E5-A48D-2AB4C819CC2E}" dt="2024-11-06T16:31:00.229" v="178" actId="1076"/>
          <ac:graphicFrameMkLst>
            <pc:docMk/>
            <pc:sldMk cId="3222786067" sldId="269"/>
            <ac:graphicFrameMk id="4" creationId="{3820F696-768D-44F8-828E-799959D4C82E}"/>
          </ac:graphicFrameMkLst>
        </pc:graphicFrameChg>
        <pc:graphicFrameChg chg="mod">
          <ac:chgData name="Stewart Gale" userId="3647ddd2-6040-41ae-a96d-232c23482af8" providerId="ADAL" clId="{89D32B9D-4B3E-40E5-A48D-2AB4C819CC2E}" dt="2024-11-06T16:31:23.324" v="180" actId="1076"/>
          <ac:graphicFrameMkLst>
            <pc:docMk/>
            <pc:sldMk cId="3222786067" sldId="269"/>
            <ac:graphicFrameMk id="6" creationId="{F300EB09-F494-B412-085E-4D9E002691E8}"/>
          </ac:graphicFrameMkLst>
        </pc:graphicFrameChg>
      </pc:sldChg>
      <pc:sldChg chg="addSp delSp modSp add del mod">
        <pc:chgData name="Stewart Gale" userId="3647ddd2-6040-41ae-a96d-232c23482af8" providerId="ADAL" clId="{89D32B9D-4B3E-40E5-A48D-2AB4C819CC2E}" dt="2024-11-06T16:40:32.333" v="354" actId="47"/>
        <pc:sldMkLst>
          <pc:docMk/>
          <pc:sldMk cId="606240204" sldId="270"/>
        </pc:sldMkLst>
        <pc:graphicFrameChg chg="add del modGraphic">
          <ac:chgData name="Stewart Gale" userId="3647ddd2-6040-41ae-a96d-232c23482af8" providerId="ADAL" clId="{89D32B9D-4B3E-40E5-A48D-2AB4C819CC2E}" dt="2024-11-06T16:31:43.821" v="186" actId="27309"/>
          <ac:graphicFrameMkLst>
            <pc:docMk/>
            <pc:sldMk cId="606240204" sldId="270"/>
            <ac:graphicFrameMk id="3" creationId="{8926DB09-D4EC-F49D-9E4C-6279A87B8D58}"/>
          </ac:graphicFrameMkLst>
        </pc:graphicFrameChg>
        <pc:graphicFrameChg chg="del">
          <ac:chgData name="Stewart Gale" userId="3647ddd2-6040-41ae-a96d-232c23482af8" providerId="ADAL" clId="{89D32B9D-4B3E-40E5-A48D-2AB4C819CC2E}" dt="2024-11-06T16:34:59.601" v="229" actId="478"/>
          <ac:graphicFrameMkLst>
            <pc:docMk/>
            <pc:sldMk cId="606240204" sldId="270"/>
            <ac:graphicFrameMk id="4" creationId="{6F914DBE-3698-9AB6-EDE4-B6D984938F6A}"/>
          </ac:graphicFrameMkLst>
        </pc:graphicFrameChg>
      </pc:sldChg>
      <pc:sldChg chg="modSp add mod modAnim">
        <pc:chgData name="Stewart Gale" userId="3647ddd2-6040-41ae-a96d-232c23482af8" providerId="ADAL" clId="{89D32B9D-4B3E-40E5-A48D-2AB4C819CC2E}" dt="2024-11-06T16:34:53.489" v="228" actId="20577"/>
        <pc:sldMkLst>
          <pc:docMk/>
          <pc:sldMk cId="2466413806" sldId="271"/>
        </pc:sldMkLst>
        <pc:spChg chg="mod">
          <ac:chgData name="Stewart Gale" userId="3647ddd2-6040-41ae-a96d-232c23482af8" providerId="ADAL" clId="{89D32B9D-4B3E-40E5-A48D-2AB4C819CC2E}" dt="2024-11-06T16:34:35.152" v="224" actId="20577"/>
          <ac:spMkLst>
            <pc:docMk/>
            <pc:sldMk cId="2466413806" sldId="271"/>
            <ac:spMk id="3" creationId="{F77E9030-EC3F-7E16-3491-970D036F3B42}"/>
          </ac:spMkLst>
        </pc:spChg>
        <pc:spChg chg="mod">
          <ac:chgData name="Stewart Gale" userId="3647ddd2-6040-41ae-a96d-232c23482af8" providerId="ADAL" clId="{89D32B9D-4B3E-40E5-A48D-2AB4C819CC2E}" dt="2024-11-06T16:34:53.489" v="228" actId="20577"/>
          <ac:spMkLst>
            <pc:docMk/>
            <pc:sldMk cId="2466413806" sldId="271"/>
            <ac:spMk id="5" creationId="{495AA4A0-FDAD-A559-E490-25B65196480F}"/>
          </ac:spMkLst>
        </pc:spChg>
        <pc:spChg chg="mod">
          <ac:chgData name="Stewart Gale" userId="3647ddd2-6040-41ae-a96d-232c23482af8" providerId="ADAL" clId="{89D32B9D-4B3E-40E5-A48D-2AB4C819CC2E}" dt="2024-11-06T16:34:31.742" v="221" actId="1076"/>
          <ac:spMkLst>
            <pc:docMk/>
            <pc:sldMk cId="2466413806" sldId="271"/>
            <ac:spMk id="8" creationId="{A0746080-0AC9-D9C5-A9A8-9F15B5A3114B}"/>
          </ac:spMkLst>
        </pc:spChg>
      </pc:sldChg>
      <pc:sldChg chg="addSp delSp modSp add mod delAnim modAnim">
        <pc:chgData name="Stewart Gale" userId="3647ddd2-6040-41ae-a96d-232c23482af8" providerId="ADAL" clId="{89D32B9D-4B3E-40E5-A48D-2AB4C819CC2E}" dt="2024-11-06T16:40:08.029" v="352"/>
        <pc:sldMkLst>
          <pc:docMk/>
          <pc:sldMk cId="1590942418" sldId="272"/>
        </pc:sldMkLst>
        <pc:spChg chg="mod">
          <ac:chgData name="Stewart Gale" userId="3647ddd2-6040-41ae-a96d-232c23482af8" providerId="ADAL" clId="{89D32B9D-4B3E-40E5-A48D-2AB4C819CC2E}" dt="2024-11-06T16:38:37.471" v="334" actId="1076"/>
          <ac:spMkLst>
            <pc:docMk/>
            <pc:sldMk cId="1590942418" sldId="272"/>
            <ac:spMk id="3" creationId="{5027F53F-A2E9-4669-D828-19AAC0B4A5E0}"/>
          </ac:spMkLst>
        </pc:spChg>
        <pc:spChg chg="add del mod">
          <ac:chgData name="Stewart Gale" userId="3647ddd2-6040-41ae-a96d-232c23482af8" providerId="ADAL" clId="{89D32B9D-4B3E-40E5-A48D-2AB4C819CC2E}" dt="2024-11-06T16:39:38.672" v="346" actId="21"/>
          <ac:spMkLst>
            <pc:docMk/>
            <pc:sldMk cId="1590942418" sldId="272"/>
            <ac:spMk id="4" creationId="{A6D53714-1A00-B94D-5451-111564131153}"/>
          </ac:spMkLst>
        </pc:spChg>
        <pc:spChg chg="del">
          <ac:chgData name="Stewart Gale" userId="3647ddd2-6040-41ae-a96d-232c23482af8" providerId="ADAL" clId="{89D32B9D-4B3E-40E5-A48D-2AB4C819CC2E}" dt="2024-11-06T16:35:55.323" v="283" actId="478"/>
          <ac:spMkLst>
            <pc:docMk/>
            <pc:sldMk cId="1590942418" sldId="272"/>
            <ac:spMk id="5" creationId="{AB63ECF0-3869-FCE5-DE52-280589BB3153}"/>
          </ac:spMkLst>
        </pc:spChg>
        <pc:spChg chg="del mod">
          <ac:chgData name="Stewart Gale" userId="3647ddd2-6040-41ae-a96d-232c23482af8" providerId="ADAL" clId="{89D32B9D-4B3E-40E5-A48D-2AB4C819CC2E}" dt="2024-11-06T16:38:05.249" v="328" actId="21"/>
          <ac:spMkLst>
            <pc:docMk/>
            <pc:sldMk cId="1590942418" sldId="272"/>
            <ac:spMk id="8" creationId="{8175C13C-5A32-7EC6-D988-C44E083648E2}"/>
          </ac:spMkLst>
        </pc:spChg>
        <pc:spChg chg="add mod">
          <ac:chgData name="Stewart Gale" userId="3647ddd2-6040-41ae-a96d-232c23482af8" providerId="ADAL" clId="{89D32B9D-4B3E-40E5-A48D-2AB4C819CC2E}" dt="2024-11-06T16:39:50.087" v="350" actId="1076"/>
          <ac:spMkLst>
            <pc:docMk/>
            <pc:sldMk cId="1590942418" sldId="272"/>
            <ac:spMk id="9" creationId="{F53BD630-D37D-23D7-AE88-65709362364F}"/>
          </ac:spMkLst>
        </pc:spChg>
        <pc:spChg chg="add mod">
          <ac:chgData name="Stewart Gale" userId="3647ddd2-6040-41ae-a96d-232c23482af8" providerId="ADAL" clId="{89D32B9D-4B3E-40E5-A48D-2AB4C819CC2E}" dt="2024-11-06T16:39:40.671" v="347"/>
          <ac:spMkLst>
            <pc:docMk/>
            <pc:sldMk cId="1590942418" sldId="272"/>
            <ac:spMk id="11" creationId="{A6D53714-1A00-B94D-5451-111564131153}"/>
          </ac:spMkLst>
        </pc:spChg>
        <pc:graphicFrameChg chg="add del mod modGraphic">
          <ac:chgData name="Stewart Gale" userId="3647ddd2-6040-41ae-a96d-232c23482af8" providerId="ADAL" clId="{89D32B9D-4B3E-40E5-A48D-2AB4C819CC2E}" dt="2024-11-06T16:39:38.672" v="346" actId="21"/>
          <ac:graphicFrameMkLst>
            <pc:docMk/>
            <pc:sldMk cId="1590942418" sldId="272"/>
            <ac:graphicFrameMk id="2" creationId="{C9B3D438-CA25-582F-F980-835319A5BB9B}"/>
          </ac:graphicFrameMkLst>
        </pc:graphicFrameChg>
        <pc:graphicFrameChg chg="add mod modGraphic">
          <ac:chgData name="Stewart Gale" userId="3647ddd2-6040-41ae-a96d-232c23482af8" providerId="ADAL" clId="{89D32B9D-4B3E-40E5-A48D-2AB4C819CC2E}" dt="2024-11-06T16:39:50.087" v="350" actId="1076"/>
          <ac:graphicFrameMkLst>
            <pc:docMk/>
            <pc:sldMk cId="1590942418" sldId="272"/>
            <ac:graphicFrameMk id="6" creationId="{55E47037-3EAA-B9FB-060B-FACB1EF980AE}"/>
          </ac:graphicFrameMkLst>
        </pc:graphicFrameChg>
        <pc:graphicFrameChg chg="mod">
          <ac:chgData name="Stewart Gale" userId="3647ddd2-6040-41ae-a96d-232c23482af8" providerId="ADAL" clId="{89D32B9D-4B3E-40E5-A48D-2AB4C819CC2E}" dt="2024-11-06T16:38:37.471" v="334" actId="1076"/>
          <ac:graphicFrameMkLst>
            <pc:docMk/>
            <pc:sldMk cId="1590942418" sldId="272"/>
            <ac:graphicFrameMk id="7" creationId="{3E9CFDB7-69E9-B0E3-F626-1D369E8641C0}"/>
          </ac:graphicFrameMkLst>
        </pc:graphicFrameChg>
        <pc:graphicFrameChg chg="add mod">
          <ac:chgData name="Stewart Gale" userId="3647ddd2-6040-41ae-a96d-232c23482af8" providerId="ADAL" clId="{89D32B9D-4B3E-40E5-A48D-2AB4C819CC2E}" dt="2024-11-06T16:39:40.671" v="347"/>
          <ac:graphicFrameMkLst>
            <pc:docMk/>
            <pc:sldMk cId="1590942418" sldId="272"/>
            <ac:graphicFrameMk id="10" creationId="{C9B3D438-CA25-582F-F980-835319A5BB9B}"/>
          </ac:graphicFrameMkLst>
        </pc:graphicFrameChg>
      </pc:sldChg>
      <pc:sldChg chg="modSp add mod addAnim delAnim">
        <pc:chgData name="Stewart Gale" userId="3647ddd2-6040-41ae-a96d-232c23482af8" providerId="ADAL" clId="{89D32B9D-4B3E-40E5-A48D-2AB4C819CC2E}" dt="2024-11-07T07:44:43.203" v="1710" actId="20577"/>
        <pc:sldMkLst>
          <pc:docMk/>
          <pc:sldMk cId="2247281335" sldId="273"/>
        </pc:sldMkLst>
        <pc:spChg chg="mod">
          <ac:chgData name="Stewart Gale" userId="3647ddd2-6040-41ae-a96d-232c23482af8" providerId="ADAL" clId="{89D32B9D-4B3E-40E5-A48D-2AB4C819CC2E}" dt="2024-11-07T07:44:43.203" v="1710" actId="20577"/>
          <ac:spMkLst>
            <pc:docMk/>
            <pc:sldMk cId="2247281335" sldId="273"/>
            <ac:spMk id="3" creationId="{E810D9BF-5065-3367-369A-A911924777AB}"/>
          </ac:spMkLst>
        </pc:spChg>
        <pc:graphicFrameChg chg="mod">
          <ac:chgData name="Stewart Gale" userId="3647ddd2-6040-41ae-a96d-232c23482af8" providerId="ADAL" clId="{89D32B9D-4B3E-40E5-A48D-2AB4C819CC2E}" dt="2024-11-06T16:41:32.855" v="385" actId="1037"/>
          <ac:graphicFrameMkLst>
            <pc:docMk/>
            <pc:sldMk cId="2247281335" sldId="273"/>
            <ac:graphicFrameMk id="7" creationId="{DE6EFA89-ECD1-0CA0-BCAB-9F23E2E1728C}"/>
          </ac:graphicFrameMkLst>
        </pc:graphicFrameChg>
        <pc:graphicFrameChg chg="modGraphic">
          <ac:chgData name="Stewart Gale" userId="3647ddd2-6040-41ae-a96d-232c23482af8" providerId="ADAL" clId="{89D32B9D-4B3E-40E5-A48D-2AB4C819CC2E}" dt="2024-11-06T16:41:21.776" v="371" actId="20577"/>
          <ac:graphicFrameMkLst>
            <pc:docMk/>
            <pc:sldMk cId="2247281335" sldId="273"/>
            <ac:graphicFrameMk id="10" creationId="{78D57FA4-3449-8CF1-A6E1-6223B6376984}"/>
          </ac:graphicFrameMkLst>
        </pc:graphicFrameChg>
      </pc:sldChg>
      <pc:sldChg chg="addSp modSp add mod modAnim">
        <pc:chgData name="Stewart Gale" userId="3647ddd2-6040-41ae-a96d-232c23482af8" providerId="ADAL" clId="{89D32B9D-4B3E-40E5-A48D-2AB4C819CC2E}" dt="2024-11-06T16:45:55.889" v="475"/>
        <pc:sldMkLst>
          <pc:docMk/>
          <pc:sldMk cId="22894398" sldId="274"/>
        </pc:sldMkLst>
        <pc:spChg chg="mod">
          <ac:chgData name="Stewart Gale" userId="3647ddd2-6040-41ae-a96d-232c23482af8" providerId="ADAL" clId="{89D32B9D-4B3E-40E5-A48D-2AB4C819CC2E}" dt="2024-11-06T16:43:03.056" v="444" actId="1076"/>
          <ac:spMkLst>
            <pc:docMk/>
            <pc:sldMk cId="22894398" sldId="274"/>
            <ac:spMk id="3" creationId="{7B5CAFDA-E450-9B2F-10B7-86E30ECA6D6C}"/>
          </ac:spMkLst>
        </pc:spChg>
        <pc:spChg chg="add mod">
          <ac:chgData name="Stewart Gale" userId="3647ddd2-6040-41ae-a96d-232c23482af8" providerId="ADAL" clId="{89D32B9D-4B3E-40E5-A48D-2AB4C819CC2E}" dt="2024-11-06T16:44:29.458" v="465" actId="404"/>
          <ac:spMkLst>
            <pc:docMk/>
            <pc:sldMk cId="22894398" sldId="274"/>
            <ac:spMk id="4" creationId="{C2443C8A-1AA7-A9A0-31D9-A3E5E6185976}"/>
          </ac:spMkLst>
        </pc:spChg>
        <pc:spChg chg="add mod">
          <ac:chgData name="Stewart Gale" userId="3647ddd2-6040-41ae-a96d-232c23482af8" providerId="ADAL" clId="{89D32B9D-4B3E-40E5-A48D-2AB4C819CC2E}" dt="2024-11-06T16:44:34.273" v="466" actId="1076"/>
          <ac:spMkLst>
            <pc:docMk/>
            <pc:sldMk cId="22894398" sldId="274"/>
            <ac:spMk id="5" creationId="{AB882D57-A734-5195-09A5-9701EC5E0A31}"/>
          </ac:spMkLst>
        </pc:spChg>
        <pc:spChg chg="add mod">
          <ac:chgData name="Stewart Gale" userId="3647ddd2-6040-41ae-a96d-232c23482af8" providerId="ADAL" clId="{89D32B9D-4B3E-40E5-A48D-2AB4C819CC2E}" dt="2024-11-06T16:45:15.617" v="470" actId="20577"/>
          <ac:spMkLst>
            <pc:docMk/>
            <pc:sldMk cId="22894398" sldId="274"/>
            <ac:spMk id="8" creationId="{FE8FF1BC-500D-4583-1A5D-37F1C415C10E}"/>
          </ac:spMkLst>
        </pc:spChg>
        <pc:spChg chg="mod">
          <ac:chgData name="Stewart Gale" userId="3647ddd2-6040-41ae-a96d-232c23482af8" providerId="ADAL" clId="{89D32B9D-4B3E-40E5-A48D-2AB4C819CC2E}" dt="2024-11-06T16:43:23.795" v="449" actId="14100"/>
          <ac:spMkLst>
            <pc:docMk/>
            <pc:sldMk cId="22894398" sldId="274"/>
            <ac:spMk id="11" creationId="{F06445F3-649E-F522-533C-477B690526A0}"/>
          </ac:spMkLst>
        </pc:spChg>
        <pc:graphicFrameChg chg="mod modGraphic">
          <ac:chgData name="Stewart Gale" userId="3647ddd2-6040-41ae-a96d-232c23482af8" providerId="ADAL" clId="{89D32B9D-4B3E-40E5-A48D-2AB4C819CC2E}" dt="2024-11-06T16:43:57.563" v="456" actId="404"/>
          <ac:graphicFrameMkLst>
            <pc:docMk/>
            <pc:sldMk cId="22894398" sldId="274"/>
            <ac:graphicFrameMk id="10" creationId="{E9136B60-37B4-21D1-BBB0-CC630431A1F5}"/>
          </ac:graphicFrameMkLst>
        </pc:graphicFrameChg>
      </pc:sldChg>
      <pc:sldChg chg="addSp delSp modSp add mod addAnim delAnim modAnim">
        <pc:chgData name="Stewart Gale" userId="3647ddd2-6040-41ae-a96d-232c23482af8" providerId="ADAL" clId="{89D32B9D-4B3E-40E5-A48D-2AB4C819CC2E}" dt="2024-11-07T07:53:20.768" v="1774" actId="1076"/>
        <pc:sldMkLst>
          <pc:docMk/>
          <pc:sldMk cId="3897229639" sldId="275"/>
        </pc:sldMkLst>
        <pc:spChg chg="add mod">
          <ac:chgData name="Stewart Gale" userId="3647ddd2-6040-41ae-a96d-232c23482af8" providerId="ADAL" clId="{89D32B9D-4B3E-40E5-A48D-2AB4C819CC2E}" dt="2024-11-07T07:53:20.768" v="1774" actId="1076"/>
          <ac:spMkLst>
            <pc:docMk/>
            <pc:sldMk cId="3897229639" sldId="275"/>
            <ac:spMk id="2" creationId="{1CB912EC-DBB1-1639-19B8-8787E0B021D3}"/>
          </ac:spMkLst>
        </pc:spChg>
        <pc:spChg chg="mod">
          <ac:chgData name="Stewart Gale" userId="3647ddd2-6040-41ae-a96d-232c23482af8" providerId="ADAL" clId="{89D32B9D-4B3E-40E5-A48D-2AB4C819CC2E}" dt="2024-11-07T07:53:15.122" v="1773" actId="403"/>
          <ac:spMkLst>
            <pc:docMk/>
            <pc:sldMk cId="3897229639" sldId="275"/>
            <ac:spMk id="3" creationId="{FC5E6AEC-6533-D46F-F52E-C36C6DBE7AC6}"/>
          </ac:spMkLst>
        </pc:spChg>
        <pc:spChg chg="add del mod">
          <ac:chgData name="Stewart Gale" userId="3647ddd2-6040-41ae-a96d-232c23482af8" providerId="ADAL" clId="{89D32B9D-4B3E-40E5-A48D-2AB4C819CC2E}" dt="2024-11-07T07:53:20.768" v="1774" actId="1076"/>
          <ac:spMkLst>
            <pc:docMk/>
            <pc:sldMk cId="3897229639" sldId="275"/>
            <ac:spMk id="4" creationId="{FF9499AB-571E-1562-4444-E3BB66F90504}"/>
          </ac:spMkLst>
        </pc:spChg>
        <pc:spChg chg="add del mod">
          <ac:chgData name="Stewart Gale" userId="3647ddd2-6040-41ae-a96d-232c23482af8" providerId="ADAL" clId="{89D32B9D-4B3E-40E5-A48D-2AB4C819CC2E}" dt="2024-11-07T07:53:20.768" v="1774" actId="1076"/>
          <ac:spMkLst>
            <pc:docMk/>
            <pc:sldMk cId="3897229639" sldId="275"/>
            <ac:spMk id="5" creationId="{F5C33930-0733-41E4-49A7-4D12DF0E4C62}"/>
          </ac:spMkLst>
        </pc:spChg>
        <pc:spChg chg="add del mod">
          <ac:chgData name="Stewart Gale" userId="3647ddd2-6040-41ae-a96d-232c23482af8" providerId="ADAL" clId="{89D32B9D-4B3E-40E5-A48D-2AB4C819CC2E}" dt="2024-11-07T07:53:20.768" v="1774" actId="1076"/>
          <ac:spMkLst>
            <pc:docMk/>
            <pc:sldMk cId="3897229639" sldId="275"/>
            <ac:spMk id="8" creationId="{458B480D-6E45-EC48-1B18-A06B10FC9799}"/>
          </ac:spMkLst>
        </pc:spChg>
        <pc:spChg chg="add del mod">
          <ac:chgData name="Stewart Gale" userId="3647ddd2-6040-41ae-a96d-232c23482af8" providerId="ADAL" clId="{89D32B9D-4B3E-40E5-A48D-2AB4C819CC2E}" dt="2024-11-06T16:48:03.008" v="550" actId="478"/>
          <ac:spMkLst>
            <pc:docMk/>
            <pc:sldMk cId="3897229639" sldId="275"/>
            <ac:spMk id="9" creationId="{F73F560A-E4AA-0A54-5896-7A829E61CE7D}"/>
          </ac:spMkLst>
        </pc:spChg>
        <pc:spChg chg="mod">
          <ac:chgData name="Stewart Gale" userId="3647ddd2-6040-41ae-a96d-232c23482af8" providerId="ADAL" clId="{89D32B9D-4B3E-40E5-A48D-2AB4C819CC2E}" dt="2024-11-07T07:53:20.768" v="1774" actId="1076"/>
          <ac:spMkLst>
            <pc:docMk/>
            <pc:sldMk cId="3897229639" sldId="275"/>
            <ac:spMk id="11" creationId="{22713DA6-443A-FCC9-16CA-BFF93881A6ED}"/>
          </ac:spMkLst>
        </pc:spChg>
        <pc:spChg chg="add del">
          <ac:chgData name="Stewart Gale" userId="3647ddd2-6040-41ae-a96d-232c23482af8" providerId="ADAL" clId="{89D32B9D-4B3E-40E5-A48D-2AB4C819CC2E}" dt="2024-11-06T16:48:46.025" v="556" actId="22"/>
          <ac:spMkLst>
            <pc:docMk/>
            <pc:sldMk cId="3897229639" sldId="275"/>
            <ac:spMk id="13" creationId="{2B97277E-BB25-EF33-81F8-625E2DF9E9D5}"/>
          </ac:spMkLst>
        </pc:spChg>
        <pc:spChg chg="add mod">
          <ac:chgData name="Stewart Gale" userId="3647ddd2-6040-41ae-a96d-232c23482af8" providerId="ADAL" clId="{89D32B9D-4B3E-40E5-A48D-2AB4C819CC2E}" dt="2024-11-07T07:53:20.768" v="1774" actId="1076"/>
          <ac:spMkLst>
            <pc:docMk/>
            <pc:sldMk cId="3897229639" sldId="275"/>
            <ac:spMk id="14" creationId="{33D60B8D-C71D-5E9F-5988-16A464E9D280}"/>
          </ac:spMkLst>
        </pc:spChg>
        <pc:graphicFrameChg chg="add del mod">
          <ac:chgData name="Stewart Gale" userId="3647ddd2-6040-41ae-a96d-232c23482af8" providerId="ADAL" clId="{89D32B9D-4B3E-40E5-A48D-2AB4C819CC2E}" dt="2024-11-06T16:48:12.485" v="551" actId="478"/>
          <ac:graphicFrameMkLst>
            <pc:docMk/>
            <pc:sldMk cId="3897229639" sldId="275"/>
            <ac:graphicFrameMk id="6" creationId="{7D6195B4-B6C6-9DFC-EB3E-938E530B66AA}"/>
          </ac:graphicFrameMkLst>
        </pc:graphicFrameChg>
        <pc:graphicFrameChg chg="del">
          <ac:chgData name="Stewart Gale" userId="3647ddd2-6040-41ae-a96d-232c23482af8" providerId="ADAL" clId="{89D32B9D-4B3E-40E5-A48D-2AB4C819CC2E}" dt="2024-11-06T16:46:53.145" v="477" actId="478"/>
          <ac:graphicFrameMkLst>
            <pc:docMk/>
            <pc:sldMk cId="3897229639" sldId="275"/>
            <ac:graphicFrameMk id="7" creationId="{6CC8A246-EFFD-34E1-DD65-AFF5E34B4200}"/>
          </ac:graphicFrameMkLst>
        </pc:graphicFrameChg>
        <pc:graphicFrameChg chg="mod">
          <ac:chgData name="Stewart Gale" userId="3647ddd2-6040-41ae-a96d-232c23482af8" providerId="ADAL" clId="{89D32B9D-4B3E-40E5-A48D-2AB4C819CC2E}" dt="2024-11-07T07:53:20.768" v="1774" actId="1076"/>
          <ac:graphicFrameMkLst>
            <pc:docMk/>
            <pc:sldMk cId="3897229639" sldId="275"/>
            <ac:graphicFrameMk id="10" creationId="{18DEBDE5-F1D9-1BFC-42FF-9DB337D96F47}"/>
          </ac:graphicFrameMkLst>
        </pc:graphicFrameChg>
      </pc:sldChg>
      <pc:sldChg chg="addSp delSp modSp add mod delAnim modAnim">
        <pc:chgData name="Stewart Gale" userId="3647ddd2-6040-41ae-a96d-232c23482af8" providerId="ADAL" clId="{89D32B9D-4B3E-40E5-A48D-2AB4C819CC2E}" dt="2024-11-07T07:52:52.108" v="1767"/>
        <pc:sldMkLst>
          <pc:docMk/>
          <pc:sldMk cId="3559092488" sldId="276"/>
        </pc:sldMkLst>
        <pc:spChg chg="add mod">
          <ac:chgData name="Stewart Gale" userId="3647ddd2-6040-41ae-a96d-232c23482af8" providerId="ADAL" clId="{89D32B9D-4B3E-40E5-A48D-2AB4C819CC2E}" dt="2024-11-07T07:52:15.455" v="1755" actId="1076"/>
          <ac:spMkLst>
            <pc:docMk/>
            <pc:sldMk cId="3559092488" sldId="276"/>
            <ac:spMk id="2" creationId="{182AA920-5815-43B5-A3D5-7F1243AB6EFE}"/>
          </ac:spMkLst>
        </pc:spChg>
        <pc:spChg chg="add mod">
          <ac:chgData name="Stewart Gale" userId="3647ddd2-6040-41ae-a96d-232c23482af8" providerId="ADAL" clId="{89D32B9D-4B3E-40E5-A48D-2AB4C819CC2E}" dt="2024-11-07T07:52:25.830" v="1758" actId="1076"/>
          <ac:spMkLst>
            <pc:docMk/>
            <pc:sldMk cId="3559092488" sldId="276"/>
            <ac:spMk id="3" creationId="{7165E07F-F12C-0661-039F-5907C3EC808E}"/>
          </ac:spMkLst>
        </pc:spChg>
        <pc:spChg chg="del">
          <ac:chgData name="Stewart Gale" userId="3647ddd2-6040-41ae-a96d-232c23482af8" providerId="ADAL" clId="{89D32B9D-4B3E-40E5-A48D-2AB4C819CC2E}" dt="2024-11-06T16:51:15.671" v="626" actId="478"/>
          <ac:spMkLst>
            <pc:docMk/>
            <pc:sldMk cId="3559092488" sldId="276"/>
            <ac:spMk id="3" creationId="{9E9787C6-3CB8-B2BE-9C13-DFEAA7A17324}"/>
          </ac:spMkLst>
        </pc:spChg>
        <pc:spChg chg="del">
          <ac:chgData name="Stewart Gale" userId="3647ddd2-6040-41ae-a96d-232c23482af8" providerId="ADAL" clId="{89D32B9D-4B3E-40E5-A48D-2AB4C819CC2E}" dt="2024-11-06T16:51:07.652" v="625" actId="478"/>
          <ac:spMkLst>
            <pc:docMk/>
            <pc:sldMk cId="3559092488" sldId="276"/>
            <ac:spMk id="4" creationId="{4BA24432-57A8-BB96-C16E-224DCDACC3D8}"/>
          </ac:spMkLst>
        </pc:spChg>
        <pc:spChg chg="del">
          <ac:chgData name="Stewart Gale" userId="3647ddd2-6040-41ae-a96d-232c23482af8" providerId="ADAL" clId="{89D32B9D-4B3E-40E5-A48D-2AB4C819CC2E}" dt="2024-11-06T16:51:07.652" v="625" actId="478"/>
          <ac:spMkLst>
            <pc:docMk/>
            <pc:sldMk cId="3559092488" sldId="276"/>
            <ac:spMk id="5" creationId="{EE3E82BB-EFEF-4866-6778-E342332B4AE0}"/>
          </ac:spMkLst>
        </pc:spChg>
        <pc:spChg chg="add mod">
          <ac:chgData name="Stewart Gale" userId="3647ddd2-6040-41ae-a96d-232c23482af8" providerId="ADAL" clId="{89D32B9D-4B3E-40E5-A48D-2AB4C819CC2E}" dt="2024-11-07T07:52:49.226" v="1766" actId="20577"/>
          <ac:spMkLst>
            <pc:docMk/>
            <pc:sldMk cId="3559092488" sldId="276"/>
            <ac:spMk id="5" creationId="{FA2C938A-8E0E-72B2-7983-3E4EB97D82ED}"/>
          </ac:spMkLst>
        </pc:spChg>
        <pc:spChg chg="del">
          <ac:chgData name="Stewart Gale" userId="3647ddd2-6040-41ae-a96d-232c23482af8" providerId="ADAL" clId="{89D32B9D-4B3E-40E5-A48D-2AB4C819CC2E}" dt="2024-11-06T16:51:07.652" v="625" actId="478"/>
          <ac:spMkLst>
            <pc:docMk/>
            <pc:sldMk cId="3559092488" sldId="276"/>
            <ac:spMk id="8" creationId="{0732444E-3397-AADE-482A-F9F3D070D68A}"/>
          </ac:spMkLst>
        </pc:spChg>
        <pc:spChg chg="del">
          <ac:chgData name="Stewart Gale" userId="3647ddd2-6040-41ae-a96d-232c23482af8" providerId="ADAL" clId="{89D32B9D-4B3E-40E5-A48D-2AB4C819CC2E}" dt="2024-11-06T16:51:07.652" v="625" actId="478"/>
          <ac:spMkLst>
            <pc:docMk/>
            <pc:sldMk cId="3559092488" sldId="276"/>
            <ac:spMk id="9" creationId="{1B893205-BCBD-5E2C-7A5A-3EE3A67DDDD2}"/>
          </ac:spMkLst>
        </pc:spChg>
        <pc:spChg chg="del">
          <ac:chgData name="Stewart Gale" userId="3647ddd2-6040-41ae-a96d-232c23482af8" providerId="ADAL" clId="{89D32B9D-4B3E-40E5-A48D-2AB4C819CC2E}" dt="2024-11-06T16:51:07.652" v="625" actId="478"/>
          <ac:spMkLst>
            <pc:docMk/>
            <pc:sldMk cId="3559092488" sldId="276"/>
            <ac:spMk id="11" creationId="{096B9582-304E-A6A2-E366-FAF10032111D}"/>
          </ac:spMkLst>
        </pc:spChg>
        <pc:graphicFrameChg chg="del">
          <ac:chgData name="Stewart Gale" userId="3647ddd2-6040-41ae-a96d-232c23482af8" providerId="ADAL" clId="{89D32B9D-4B3E-40E5-A48D-2AB4C819CC2E}" dt="2024-11-06T16:51:07.652" v="625" actId="478"/>
          <ac:graphicFrameMkLst>
            <pc:docMk/>
            <pc:sldMk cId="3559092488" sldId="276"/>
            <ac:graphicFrameMk id="6" creationId="{DA574347-E852-1216-5C84-DAA12233757F}"/>
          </ac:graphicFrameMkLst>
        </pc:graphicFrameChg>
        <pc:graphicFrameChg chg="del">
          <ac:chgData name="Stewart Gale" userId="3647ddd2-6040-41ae-a96d-232c23482af8" providerId="ADAL" clId="{89D32B9D-4B3E-40E5-A48D-2AB4C819CC2E}" dt="2024-11-06T16:51:07.652" v="625" actId="478"/>
          <ac:graphicFrameMkLst>
            <pc:docMk/>
            <pc:sldMk cId="3559092488" sldId="276"/>
            <ac:graphicFrameMk id="10" creationId="{C905BDA8-8F5E-3E80-9224-D9E82521E6E6}"/>
          </ac:graphicFrameMkLst>
        </pc:graphicFrameChg>
      </pc:sldChg>
      <pc:sldChg chg="addSp modSp add del mod">
        <pc:chgData name="Stewart Gale" userId="3647ddd2-6040-41ae-a96d-232c23482af8" providerId="ADAL" clId="{89D32B9D-4B3E-40E5-A48D-2AB4C819CC2E}" dt="2024-11-06T17:09:27.425" v="918" actId="47"/>
        <pc:sldMkLst>
          <pc:docMk/>
          <pc:sldMk cId="1239047917" sldId="277"/>
        </pc:sldMkLst>
        <pc:graphicFrameChg chg="add mod">
          <ac:chgData name="Stewart Gale" userId="3647ddd2-6040-41ae-a96d-232c23482af8" providerId="ADAL" clId="{89D32B9D-4B3E-40E5-A48D-2AB4C819CC2E}" dt="2024-11-06T16:56:40.453" v="734" actId="1076"/>
          <ac:graphicFrameMkLst>
            <pc:docMk/>
            <pc:sldMk cId="1239047917" sldId="277"/>
            <ac:graphicFrameMk id="2" creationId="{F8C613CB-0ED1-3E16-C4FC-9CF8B54EC368}"/>
          </ac:graphicFrameMkLst>
        </pc:graphicFrameChg>
        <pc:graphicFrameChg chg="modGraphic">
          <ac:chgData name="Stewart Gale" userId="3647ddd2-6040-41ae-a96d-232c23482af8" providerId="ADAL" clId="{89D32B9D-4B3E-40E5-A48D-2AB4C819CC2E}" dt="2024-11-06T16:56:32.130" v="732" actId="21"/>
          <ac:graphicFrameMkLst>
            <pc:docMk/>
            <pc:sldMk cId="1239047917" sldId="277"/>
            <ac:graphicFrameMk id="6" creationId="{3F4FE68D-AEAC-8E8E-7C80-0CA568601D9C}"/>
          </ac:graphicFrameMkLst>
        </pc:graphicFrameChg>
      </pc:sldChg>
      <pc:sldChg chg="addSp delSp modSp add del mod delAnim modAnim">
        <pc:chgData name="Stewart Gale" userId="3647ddd2-6040-41ae-a96d-232c23482af8" providerId="ADAL" clId="{89D32B9D-4B3E-40E5-A48D-2AB4C819CC2E}" dt="2024-11-07T08:04:38.316" v="1800" actId="47"/>
        <pc:sldMkLst>
          <pc:docMk/>
          <pc:sldMk cId="1910576299" sldId="278"/>
        </pc:sldMkLst>
        <pc:spChg chg="del mod">
          <ac:chgData name="Stewart Gale" userId="3647ddd2-6040-41ae-a96d-232c23482af8" providerId="ADAL" clId="{89D32B9D-4B3E-40E5-A48D-2AB4C819CC2E}" dt="2024-11-07T08:04:22.138" v="1796" actId="21"/>
          <ac:spMkLst>
            <pc:docMk/>
            <pc:sldMk cId="1910576299" sldId="278"/>
            <ac:spMk id="2" creationId="{B0AABAB9-37E6-FF25-3CF5-6810EE68D969}"/>
          </ac:spMkLst>
        </pc:spChg>
        <pc:spChg chg="add mod">
          <ac:chgData name="Stewart Gale" userId="3647ddd2-6040-41ae-a96d-232c23482af8" providerId="ADAL" clId="{89D32B9D-4B3E-40E5-A48D-2AB4C819CC2E}" dt="2024-11-07T08:03:43.608" v="1793" actId="20577"/>
          <ac:spMkLst>
            <pc:docMk/>
            <pc:sldMk cId="1910576299" sldId="278"/>
            <ac:spMk id="3" creationId="{D317B45F-6D1D-C2CC-7DC9-0103D6E2D4DE}"/>
          </ac:spMkLst>
        </pc:spChg>
        <pc:spChg chg="add del mod">
          <ac:chgData name="Stewart Gale" userId="3647ddd2-6040-41ae-a96d-232c23482af8" providerId="ADAL" clId="{89D32B9D-4B3E-40E5-A48D-2AB4C819CC2E}" dt="2024-11-07T08:04:22.138" v="1796" actId="21"/>
          <ac:spMkLst>
            <pc:docMk/>
            <pc:sldMk cId="1910576299" sldId="278"/>
            <ac:spMk id="4" creationId="{93DE46B4-9B69-5E44-F1EF-960CACB67D4F}"/>
          </ac:spMkLst>
        </pc:spChg>
        <pc:spChg chg="del mod">
          <ac:chgData name="Stewart Gale" userId="3647ddd2-6040-41ae-a96d-232c23482af8" providerId="ADAL" clId="{89D32B9D-4B3E-40E5-A48D-2AB4C819CC2E}" dt="2024-11-07T08:04:22.138" v="1796" actId="21"/>
          <ac:spMkLst>
            <pc:docMk/>
            <pc:sldMk cId="1910576299" sldId="278"/>
            <ac:spMk id="7" creationId="{7D829E76-45CE-893B-4C71-D56E1599577C}"/>
          </ac:spMkLst>
        </pc:spChg>
      </pc:sldChg>
      <pc:sldChg chg="addSp delSp modSp add del mod delAnim modAnim">
        <pc:chgData name="Stewart Gale" userId="3647ddd2-6040-41ae-a96d-232c23482af8" providerId="ADAL" clId="{89D32B9D-4B3E-40E5-A48D-2AB4C819CC2E}" dt="2024-11-07T08:11:23.434" v="1833" actId="47"/>
        <pc:sldMkLst>
          <pc:docMk/>
          <pc:sldMk cId="3263495877" sldId="279"/>
        </pc:sldMkLst>
        <pc:spChg chg="del mod">
          <ac:chgData name="Stewart Gale" userId="3647ddd2-6040-41ae-a96d-232c23482af8" providerId="ADAL" clId="{89D32B9D-4B3E-40E5-A48D-2AB4C819CC2E}" dt="2024-11-07T08:10:25.508" v="1808" actId="21"/>
          <ac:spMkLst>
            <pc:docMk/>
            <pc:sldMk cId="3263495877" sldId="279"/>
            <ac:spMk id="2" creationId="{35E11292-9691-4AD1-422B-3B94C410ED4D}"/>
          </ac:spMkLst>
        </pc:spChg>
        <pc:spChg chg="add mod">
          <ac:chgData name="Stewart Gale" userId="3647ddd2-6040-41ae-a96d-232c23482af8" providerId="ADAL" clId="{89D32B9D-4B3E-40E5-A48D-2AB4C819CC2E}" dt="2024-11-07T08:07:18.310" v="1802"/>
          <ac:spMkLst>
            <pc:docMk/>
            <pc:sldMk cId="3263495877" sldId="279"/>
            <ac:spMk id="3" creationId="{6553444C-DB5B-9E4B-D77A-8085F027BA96}"/>
          </ac:spMkLst>
        </pc:spChg>
        <pc:spChg chg="add del mod">
          <ac:chgData name="Stewart Gale" userId="3647ddd2-6040-41ae-a96d-232c23482af8" providerId="ADAL" clId="{89D32B9D-4B3E-40E5-A48D-2AB4C819CC2E}" dt="2024-11-07T08:10:25.508" v="1808" actId="21"/>
          <ac:spMkLst>
            <pc:docMk/>
            <pc:sldMk cId="3263495877" sldId="279"/>
            <ac:spMk id="4" creationId="{E9EB76AC-D7EC-5E15-8013-9354A0925F16}"/>
          </ac:spMkLst>
        </pc:spChg>
        <pc:spChg chg="del mod">
          <ac:chgData name="Stewart Gale" userId="3647ddd2-6040-41ae-a96d-232c23482af8" providerId="ADAL" clId="{89D32B9D-4B3E-40E5-A48D-2AB4C819CC2E}" dt="2024-11-07T08:11:10.261" v="1829" actId="21"/>
          <ac:spMkLst>
            <pc:docMk/>
            <pc:sldMk cId="3263495877" sldId="279"/>
            <ac:spMk id="7" creationId="{3E74C6EF-7303-12B2-AFA2-FA94B4EAB2CE}"/>
          </ac:spMkLst>
        </pc:spChg>
        <pc:graphicFrameChg chg="mod">
          <ac:chgData name="Stewart Gale" userId="3647ddd2-6040-41ae-a96d-232c23482af8" providerId="ADAL" clId="{89D32B9D-4B3E-40E5-A48D-2AB4C819CC2E}" dt="2024-11-07T08:07:24.133" v="1804" actId="1076"/>
          <ac:graphicFrameMkLst>
            <pc:docMk/>
            <pc:sldMk cId="3263495877" sldId="279"/>
            <ac:graphicFrameMk id="6" creationId="{F3268F3F-BE4B-EAC7-AD95-39B6BD16B26E}"/>
          </ac:graphicFrameMkLst>
        </pc:graphicFrameChg>
      </pc:sldChg>
      <pc:sldChg chg="add del">
        <pc:chgData name="Stewart Gale" userId="3647ddd2-6040-41ae-a96d-232c23482af8" providerId="ADAL" clId="{89D32B9D-4B3E-40E5-A48D-2AB4C819CC2E}" dt="2024-11-06T17:34:42.904" v="1326" actId="47"/>
        <pc:sldMkLst>
          <pc:docMk/>
          <pc:sldMk cId="696536675" sldId="280"/>
        </pc:sldMkLst>
      </pc:sldChg>
      <pc:sldChg chg="addSp modSp add mod modAnim">
        <pc:chgData name="Stewart Gale" userId="3647ddd2-6040-41ae-a96d-232c23482af8" providerId="ADAL" clId="{89D32B9D-4B3E-40E5-A48D-2AB4C819CC2E}" dt="2024-11-07T08:11:50.294" v="1838" actId="20577"/>
        <pc:sldMkLst>
          <pc:docMk/>
          <pc:sldMk cId="2930402384" sldId="281"/>
        </pc:sldMkLst>
        <pc:spChg chg="mod">
          <ac:chgData name="Stewart Gale" userId="3647ddd2-6040-41ae-a96d-232c23482af8" providerId="ADAL" clId="{89D32B9D-4B3E-40E5-A48D-2AB4C819CC2E}" dt="2024-11-06T16:57:08.186" v="738" actId="20577"/>
          <ac:spMkLst>
            <pc:docMk/>
            <pc:sldMk cId="2930402384" sldId="281"/>
            <ac:spMk id="2" creationId="{A00D50F6-6757-C64B-6974-FA735D18C3FB}"/>
          </ac:spMkLst>
        </pc:spChg>
        <pc:spChg chg="add mod">
          <ac:chgData name="Stewart Gale" userId="3647ddd2-6040-41ae-a96d-232c23482af8" providerId="ADAL" clId="{89D32B9D-4B3E-40E5-A48D-2AB4C819CC2E}" dt="2024-11-06T16:57:45.327" v="746" actId="14100"/>
          <ac:spMkLst>
            <pc:docMk/>
            <pc:sldMk cId="2930402384" sldId="281"/>
            <ac:spMk id="4" creationId="{9A33902E-1690-B9F7-09EA-CB83049A261F}"/>
          </ac:spMkLst>
        </pc:spChg>
        <pc:spChg chg="add mod">
          <ac:chgData name="Stewart Gale" userId="3647ddd2-6040-41ae-a96d-232c23482af8" providerId="ADAL" clId="{89D32B9D-4B3E-40E5-A48D-2AB4C819CC2E}" dt="2024-11-06T17:05:44.679" v="854" actId="20577"/>
          <ac:spMkLst>
            <pc:docMk/>
            <pc:sldMk cId="2930402384" sldId="281"/>
            <ac:spMk id="5" creationId="{7E747FA4-ECC3-AD0C-3CBA-DD7919822AE9}"/>
          </ac:spMkLst>
        </pc:spChg>
        <pc:spChg chg="mod">
          <ac:chgData name="Stewart Gale" userId="3647ddd2-6040-41ae-a96d-232c23482af8" providerId="ADAL" clId="{89D32B9D-4B3E-40E5-A48D-2AB4C819CC2E}" dt="2024-11-07T08:11:45.706" v="1835" actId="1076"/>
          <ac:spMkLst>
            <pc:docMk/>
            <pc:sldMk cId="2930402384" sldId="281"/>
            <ac:spMk id="7" creationId="{7503D423-D443-A4FB-8AA5-663CC67CB7FD}"/>
          </ac:spMkLst>
        </pc:spChg>
        <pc:spChg chg="add mod">
          <ac:chgData name="Stewart Gale" userId="3647ddd2-6040-41ae-a96d-232c23482af8" providerId="ADAL" clId="{89D32B9D-4B3E-40E5-A48D-2AB4C819CC2E}" dt="2024-11-06T17:05:47.014" v="856" actId="20577"/>
          <ac:spMkLst>
            <pc:docMk/>
            <pc:sldMk cId="2930402384" sldId="281"/>
            <ac:spMk id="8" creationId="{32B89E7A-DDE1-69BA-9DDB-4A8B00960A17}"/>
          </ac:spMkLst>
        </pc:spChg>
        <pc:spChg chg="add mod">
          <ac:chgData name="Stewart Gale" userId="3647ddd2-6040-41ae-a96d-232c23482af8" providerId="ADAL" clId="{89D32B9D-4B3E-40E5-A48D-2AB4C819CC2E}" dt="2024-11-06T17:06:08.127" v="861" actId="1076"/>
          <ac:spMkLst>
            <pc:docMk/>
            <pc:sldMk cId="2930402384" sldId="281"/>
            <ac:spMk id="9" creationId="{35BB7D95-ECCB-A9C5-8BD7-45B5FA8F5396}"/>
          </ac:spMkLst>
        </pc:spChg>
        <pc:spChg chg="add mod">
          <ac:chgData name="Stewart Gale" userId="3647ddd2-6040-41ae-a96d-232c23482af8" providerId="ADAL" clId="{89D32B9D-4B3E-40E5-A48D-2AB4C819CC2E}" dt="2024-11-06T17:05:42.469" v="852" actId="20577"/>
          <ac:spMkLst>
            <pc:docMk/>
            <pc:sldMk cId="2930402384" sldId="281"/>
            <ac:spMk id="10" creationId="{6AD1B281-D7DC-6CE8-F108-05B0143422F8}"/>
          </ac:spMkLst>
        </pc:spChg>
        <pc:spChg chg="add mod">
          <ac:chgData name="Stewart Gale" userId="3647ddd2-6040-41ae-a96d-232c23482af8" providerId="ADAL" clId="{89D32B9D-4B3E-40E5-A48D-2AB4C819CC2E}" dt="2024-11-07T08:11:50.294" v="1838" actId="20577"/>
          <ac:spMkLst>
            <pc:docMk/>
            <pc:sldMk cId="2930402384" sldId="281"/>
            <ac:spMk id="11" creationId="{26A4F1B7-F1A5-F0D6-0737-E1D51C2771E6}"/>
          </ac:spMkLst>
        </pc:spChg>
        <pc:graphicFrameChg chg="add mod modGraphic">
          <ac:chgData name="Stewart Gale" userId="3647ddd2-6040-41ae-a96d-232c23482af8" providerId="ADAL" clId="{89D32B9D-4B3E-40E5-A48D-2AB4C819CC2E}" dt="2024-11-06T17:04:33.528" v="835" actId="20577"/>
          <ac:graphicFrameMkLst>
            <pc:docMk/>
            <pc:sldMk cId="2930402384" sldId="281"/>
            <ac:graphicFrameMk id="3" creationId="{053D79C3-2825-8966-8E1C-017DEC658697}"/>
          </ac:graphicFrameMkLst>
        </pc:graphicFrameChg>
        <pc:graphicFrameChg chg="mod">
          <ac:chgData name="Stewart Gale" userId="3647ddd2-6040-41ae-a96d-232c23482af8" providerId="ADAL" clId="{89D32B9D-4B3E-40E5-A48D-2AB4C819CC2E}" dt="2024-11-07T08:11:45.706" v="1835" actId="1076"/>
          <ac:graphicFrameMkLst>
            <pc:docMk/>
            <pc:sldMk cId="2930402384" sldId="281"/>
            <ac:graphicFrameMk id="6" creationId="{CB2B33E5-1B61-BB39-8466-886BAAB6FFB6}"/>
          </ac:graphicFrameMkLst>
        </pc:graphicFrameChg>
      </pc:sldChg>
      <pc:sldChg chg="addSp delSp modSp add mod modAnim">
        <pc:chgData name="Stewart Gale" userId="3647ddd2-6040-41ae-a96d-232c23482af8" providerId="ADAL" clId="{89D32B9D-4B3E-40E5-A48D-2AB4C819CC2E}" dt="2024-11-07T08:12:07.965" v="1842" actId="1076"/>
        <pc:sldMkLst>
          <pc:docMk/>
          <pc:sldMk cId="341534530" sldId="282"/>
        </pc:sldMkLst>
        <pc:spChg chg="mod">
          <ac:chgData name="Stewart Gale" userId="3647ddd2-6040-41ae-a96d-232c23482af8" providerId="ADAL" clId="{89D32B9D-4B3E-40E5-A48D-2AB4C819CC2E}" dt="2024-11-06T16:57:58.889" v="751" actId="20577"/>
          <ac:spMkLst>
            <pc:docMk/>
            <pc:sldMk cId="341534530" sldId="282"/>
            <ac:spMk id="2" creationId="{C6D27FBD-DBD7-09CF-754A-2661CBE0265D}"/>
          </ac:spMkLst>
        </pc:spChg>
        <pc:spChg chg="add mod">
          <ac:chgData name="Stewart Gale" userId="3647ddd2-6040-41ae-a96d-232c23482af8" providerId="ADAL" clId="{89D32B9D-4B3E-40E5-A48D-2AB4C819CC2E}" dt="2024-11-07T08:11:55.879" v="1840" actId="20577"/>
          <ac:spMkLst>
            <pc:docMk/>
            <pc:sldMk cId="341534530" sldId="282"/>
            <ac:spMk id="5" creationId="{2A6687EA-2CD3-5179-2CE9-A5741D5B00E4}"/>
          </ac:spMkLst>
        </pc:spChg>
        <pc:spChg chg="mod">
          <ac:chgData name="Stewart Gale" userId="3647ddd2-6040-41ae-a96d-232c23482af8" providerId="ADAL" clId="{89D32B9D-4B3E-40E5-A48D-2AB4C819CC2E}" dt="2024-11-07T08:12:07.965" v="1842" actId="1076"/>
          <ac:spMkLst>
            <pc:docMk/>
            <pc:sldMk cId="341534530" sldId="282"/>
            <ac:spMk id="7" creationId="{B34E483B-068B-8F4A-731B-B99FB199EBD9}"/>
          </ac:spMkLst>
        </pc:spChg>
        <pc:spChg chg="add del mod">
          <ac:chgData name="Stewart Gale" userId="3647ddd2-6040-41ae-a96d-232c23482af8" providerId="ADAL" clId="{89D32B9D-4B3E-40E5-A48D-2AB4C819CC2E}" dt="2024-11-06T17:06:32.598" v="863" actId="478"/>
          <ac:spMkLst>
            <pc:docMk/>
            <pc:sldMk cId="341534530" sldId="282"/>
            <ac:spMk id="8" creationId="{DC8F1E72-A874-CEF3-1AE5-BBC9284BC004}"/>
          </ac:spMkLst>
        </pc:spChg>
        <pc:spChg chg="add mod">
          <ac:chgData name="Stewart Gale" userId="3647ddd2-6040-41ae-a96d-232c23482af8" providerId="ADAL" clId="{89D32B9D-4B3E-40E5-A48D-2AB4C819CC2E}" dt="2024-11-06T17:08:29.749" v="905" actId="20577"/>
          <ac:spMkLst>
            <pc:docMk/>
            <pc:sldMk cId="341534530" sldId="282"/>
            <ac:spMk id="9" creationId="{D9A66955-4921-D217-7A81-06D132AF6F2E}"/>
          </ac:spMkLst>
        </pc:spChg>
        <pc:spChg chg="add mod">
          <ac:chgData name="Stewart Gale" userId="3647ddd2-6040-41ae-a96d-232c23482af8" providerId="ADAL" clId="{89D32B9D-4B3E-40E5-A48D-2AB4C819CC2E}" dt="2024-11-06T17:08:33.815" v="909" actId="20577"/>
          <ac:spMkLst>
            <pc:docMk/>
            <pc:sldMk cId="341534530" sldId="282"/>
            <ac:spMk id="10" creationId="{15F3448A-4749-71A3-3A6D-5717EED318DB}"/>
          </ac:spMkLst>
        </pc:spChg>
        <pc:spChg chg="add mod">
          <ac:chgData name="Stewart Gale" userId="3647ddd2-6040-41ae-a96d-232c23482af8" providerId="ADAL" clId="{89D32B9D-4B3E-40E5-A48D-2AB4C819CC2E}" dt="2024-11-06T17:08:37.124" v="911" actId="20577"/>
          <ac:spMkLst>
            <pc:docMk/>
            <pc:sldMk cId="341534530" sldId="282"/>
            <ac:spMk id="11" creationId="{5597C500-54EF-80BF-A89A-626EA2F5875B}"/>
          </ac:spMkLst>
        </pc:spChg>
        <pc:spChg chg="add mod">
          <ac:chgData name="Stewart Gale" userId="3647ddd2-6040-41ae-a96d-232c23482af8" providerId="ADAL" clId="{89D32B9D-4B3E-40E5-A48D-2AB4C819CC2E}" dt="2024-11-06T17:08:27.662" v="903" actId="20577"/>
          <ac:spMkLst>
            <pc:docMk/>
            <pc:sldMk cId="341534530" sldId="282"/>
            <ac:spMk id="12" creationId="{931C4D52-F8BE-6FB8-B0BE-D09721131F36}"/>
          </ac:spMkLst>
        </pc:spChg>
        <pc:graphicFrameChg chg="mod">
          <ac:chgData name="Stewart Gale" userId="3647ddd2-6040-41ae-a96d-232c23482af8" providerId="ADAL" clId="{89D32B9D-4B3E-40E5-A48D-2AB4C819CC2E}" dt="2024-11-07T08:12:02.299" v="1841" actId="1076"/>
          <ac:graphicFrameMkLst>
            <pc:docMk/>
            <pc:sldMk cId="341534530" sldId="282"/>
            <ac:graphicFrameMk id="6" creationId="{98B201F1-D954-DEEE-ED53-7BEF095D18AC}"/>
          </ac:graphicFrameMkLst>
        </pc:graphicFrameChg>
      </pc:sldChg>
      <pc:sldChg chg="addSp modSp add mod modAnim">
        <pc:chgData name="Stewart Gale" userId="3647ddd2-6040-41ae-a96d-232c23482af8" providerId="ADAL" clId="{89D32B9D-4B3E-40E5-A48D-2AB4C819CC2E}" dt="2024-11-06T17:36:08.284" v="1334" actId="113"/>
        <pc:sldMkLst>
          <pc:docMk/>
          <pc:sldMk cId="2431208" sldId="283"/>
        </pc:sldMkLst>
        <pc:spChg chg="mod">
          <ac:chgData name="Stewart Gale" userId="3647ddd2-6040-41ae-a96d-232c23482af8" providerId="ADAL" clId="{89D32B9D-4B3E-40E5-A48D-2AB4C819CC2E}" dt="2024-11-06T17:36:08.284" v="1334" actId="113"/>
          <ac:spMkLst>
            <pc:docMk/>
            <pc:sldMk cId="2431208" sldId="283"/>
            <ac:spMk id="2" creationId="{9083AA14-D904-1E97-E658-DED6077B7B62}"/>
          </ac:spMkLst>
        </pc:spChg>
        <pc:spChg chg="mod">
          <ac:chgData name="Stewart Gale" userId="3647ddd2-6040-41ae-a96d-232c23482af8" providerId="ADAL" clId="{89D32B9D-4B3E-40E5-A48D-2AB4C819CC2E}" dt="2024-11-06T17:03:47.683" v="832" actId="1076"/>
          <ac:spMkLst>
            <pc:docMk/>
            <pc:sldMk cId="2431208" sldId="283"/>
            <ac:spMk id="4" creationId="{D5C8DA84-EB94-D84F-A94C-69ABB351B76D}"/>
          </ac:spMkLst>
        </pc:spChg>
        <pc:spChg chg="mod">
          <ac:chgData name="Stewart Gale" userId="3647ddd2-6040-41ae-a96d-232c23482af8" providerId="ADAL" clId="{89D32B9D-4B3E-40E5-A48D-2AB4C819CC2E}" dt="2024-11-06T17:03:56.466" v="833" actId="1076"/>
          <ac:spMkLst>
            <pc:docMk/>
            <pc:sldMk cId="2431208" sldId="283"/>
            <ac:spMk id="7" creationId="{06A5A750-5D8D-6A54-2E09-09F388E0E91B}"/>
          </ac:spMkLst>
        </pc:spChg>
        <pc:spChg chg="add mod">
          <ac:chgData name="Stewart Gale" userId="3647ddd2-6040-41ae-a96d-232c23482af8" providerId="ADAL" clId="{89D32B9D-4B3E-40E5-A48D-2AB4C819CC2E}" dt="2024-11-06T17:03:47.683" v="832" actId="1076"/>
          <ac:spMkLst>
            <pc:docMk/>
            <pc:sldMk cId="2431208" sldId="283"/>
            <ac:spMk id="8" creationId="{0EECD235-00DD-0D14-579E-698D6DC1801A}"/>
          </ac:spMkLst>
        </pc:spChg>
        <pc:spChg chg="add mod">
          <ac:chgData name="Stewart Gale" userId="3647ddd2-6040-41ae-a96d-232c23482af8" providerId="ADAL" clId="{89D32B9D-4B3E-40E5-A48D-2AB4C819CC2E}" dt="2024-11-06T17:03:47.683" v="832" actId="1076"/>
          <ac:spMkLst>
            <pc:docMk/>
            <pc:sldMk cId="2431208" sldId="283"/>
            <ac:spMk id="9" creationId="{BD77A299-BD2B-019C-232D-F8C446D509D6}"/>
          </ac:spMkLst>
        </pc:spChg>
        <pc:spChg chg="add mod">
          <ac:chgData name="Stewart Gale" userId="3647ddd2-6040-41ae-a96d-232c23482af8" providerId="ADAL" clId="{89D32B9D-4B3E-40E5-A48D-2AB4C819CC2E}" dt="2024-11-06T17:03:47.683" v="832" actId="1076"/>
          <ac:spMkLst>
            <pc:docMk/>
            <pc:sldMk cId="2431208" sldId="283"/>
            <ac:spMk id="10" creationId="{6286B484-5906-14FF-D61C-07808C2CC974}"/>
          </ac:spMkLst>
        </pc:spChg>
        <pc:graphicFrameChg chg="mod modGraphic">
          <ac:chgData name="Stewart Gale" userId="3647ddd2-6040-41ae-a96d-232c23482af8" providerId="ADAL" clId="{89D32B9D-4B3E-40E5-A48D-2AB4C819CC2E}" dt="2024-11-06T17:03:47.683" v="832" actId="1076"/>
          <ac:graphicFrameMkLst>
            <pc:docMk/>
            <pc:sldMk cId="2431208" sldId="283"/>
            <ac:graphicFrameMk id="3" creationId="{34078184-2C2B-4DC0-EC39-CB276BCAE158}"/>
          </ac:graphicFrameMkLst>
        </pc:graphicFrameChg>
      </pc:sldChg>
      <pc:sldChg chg="addSp delSp modSp add mod modAnim">
        <pc:chgData name="Stewart Gale" userId="3647ddd2-6040-41ae-a96d-232c23482af8" providerId="ADAL" clId="{89D32B9D-4B3E-40E5-A48D-2AB4C819CC2E}" dt="2024-11-06T17:11:12.599" v="941"/>
        <pc:sldMkLst>
          <pc:docMk/>
          <pc:sldMk cId="3978076287" sldId="284"/>
        </pc:sldMkLst>
        <pc:spChg chg="mod">
          <ac:chgData name="Stewart Gale" userId="3647ddd2-6040-41ae-a96d-232c23482af8" providerId="ADAL" clId="{89D32B9D-4B3E-40E5-A48D-2AB4C819CC2E}" dt="2024-11-06T17:10:00.567" v="923" actId="1076"/>
          <ac:spMkLst>
            <pc:docMk/>
            <pc:sldMk cId="3978076287" sldId="284"/>
            <ac:spMk id="2" creationId="{479D51FC-1C0D-570D-1023-484D5D6DC5ED}"/>
          </ac:spMkLst>
        </pc:spChg>
        <pc:spChg chg="del">
          <ac:chgData name="Stewart Gale" userId="3647ddd2-6040-41ae-a96d-232c23482af8" providerId="ADAL" clId="{89D32B9D-4B3E-40E5-A48D-2AB4C819CC2E}" dt="2024-11-06T17:09:56.727" v="922" actId="478"/>
          <ac:spMkLst>
            <pc:docMk/>
            <pc:sldMk cId="3978076287" sldId="284"/>
            <ac:spMk id="4" creationId="{640404FF-CFEB-DEE0-FB0A-77E04D2066C5}"/>
          </ac:spMkLst>
        </pc:spChg>
        <pc:spChg chg="mod">
          <ac:chgData name="Stewart Gale" userId="3647ddd2-6040-41ae-a96d-232c23482af8" providerId="ADAL" clId="{89D32B9D-4B3E-40E5-A48D-2AB4C819CC2E}" dt="2024-11-06T17:09:51.367" v="920" actId="1076"/>
          <ac:spMkLst>
            <pc:docMk/>
            <pc:sldMk cId="3978076287" sldId="284"/>
            <ac:spMk id="7" creationId="{42B0B696-A763-7467-E185-D629A740FD1C}"/>
          </ac:spMkLst>
        </pc:spChg>
        <pc:spChg chg="del">
          <ac:chgData name="Stewart Gale" userId="3647ddd2-6040-41ae-a96d-232c23482af8" providerId="ADAL" clId="{89D32B9D-4B3E-40E5-A48D-2AB4C819CC2E}" dt="2024-11-06T17:09:55.186" v="921" actId="478"/>
          <ac:spMkLst>
            <pc:docMk/>
            <pc:sldMk cId="3978076287" sldId="284"/>
            <ac:spMk id="8" creationId="{79CF2568-9E59-BB68-F629-FB683500288D}"/>
          </ac:spMkLst>
        </pc:spChg>
        <pc:spChg chg="del">
          <ac:chgData name="Stewart Gale" userId="3647ddd2-6040-41ae-a96d-232c23482af8" providerId="ADAL" clId="{89D32B9D-4B3E-40E5-A48D-2AB4C819CC2E}" dt="2024-11-06T17:09:55.186" v="921" actId="478"/>
          <ac:spMkLst>
            <pc:docMk/>
            <pc:sldMk cId="3978076287" sldId="284"/>
            <ac:spMk id="9" creationId="{BCE4BA2A-F18C-F54C-9CD9-06CE1AB81E92}"/>
          </ac:spMkLst>
        </pc:spChg>
        <pc:spChg chg="del">
          <ac:chgData name="Stewart Gale" userId="3647ddd2-6040-41ae-a96d-232c23482af8" providerId="ADAL" clId="{89D32B9D-4B3E-40E5-A48D-2AB4C819CC2E}" dt="2024-11-06T17:09:55.186" v="921" actId="478"/>
          <ac:spMkLst>
            <pc:docMk/>
            <pc:sldMk cId="3978076287" sldId="284"/>
            <ac:spMk id="10" creationId="{EC3489F3-4C5D-5867-7481-15EB7B018478}"/>
          </ac:spMkLst>
        </pc:spChg>
        <pc:spChg chg="add mod">
          <ac:chgData name="Stewart Gale" userId="3647ddd2-6040-41ae-a96d-232c23482af8" providerId="ADAL" clId="{89D32B9D-4B3E-40E5-A48D-2AB4C819CC2E}" dt="2024-11-06T17:10:25.982" v="932" actId="14100"/>
          <ac:spMkLst>
            <pc:docMk/>
            <pc:sldMk cId="3978076287" sldId="284"/>
            <ac:spMk id="11" creationId="{3D736B89-8D31-966D-163E-234E7EEC3F47}"/>
          </ac:spMkLst>
        </pc:spChg>
        <pc:spChg chg="add mod">
          <ac:chgData name="Stewart Gale" userId="3647ddd2-6040-41ae-a96d-232c23482af8" providerId="ADAL" clId="{89D32B9D-4B3E-40E5-A48D-2AB4C819CC2E}" dt="2024-11-06T17:10:54.797" v="938" actId="14100"/>
          <ac:spMkLst>
            <pc:docMk/>
            <pc:sldMk cId="3978076287" sldId="284"/>
            <ac:spMk id="12" creationId="{30753EEA-CD3C-F427-0699-C952A9C7A6EA}"/>
          </ac:spMkLst>
        </pc:spChg>
        <pc:graphicFrameChg chg="del">
          <ac:chgData name="Stewart Gale" userId="3647ddd2-6040-41ae-a96d-232c23482af8" providerId="ADAL" clId="{89D32B9D-4B3E-40E5-A48D-2AB4C819CC2E}" dt="2024-11-06T17:09:55.186" v="921" actId="478"/>
          <ac:graphicFrameMkLst>
            <pc:docMk/>
            <pc:sldMk cId="3978076287" sldId="284"/>
            <ac:graphicFrameMk id="3" creationId="{A7BCA87F-1590-E803-BB73-7817396BF9F6}"/>
          </ac:graphicFrameMkLst>
        </pc:graphicFrameChg>
      </pc:sldChg>
      <pc:sldChg chg="addSp delSp modSp add mod modAnim">
        <pc:chgData name="Stewart Gale" userId="3647ddd2-6040-41ae-a96d-232c23482af8" providerId="ADAL" clId="{89D32B9D-4B3E-40E5-A48D-2AB4C819CC2E}" dt="2024-11-06T17:14:06.680" v="993"/>
        <pc:sldMkLst>
          <pc:docMk/>
          <pc:sldMk cId="759372611" sldId="285"/>
        </pc:sldMkLst>
        <pc:spChg chg="mod">
          <ac:chgData name="Stewart Gale" userId="3647ddd2-6040-41ae-a96d-232c23482af8" providerId="ADAL" clId="{89D32B9D-4B3E-40E5-A48D-2AB4C819CC2E}" dt="2024-11-06T17:13:30.029" v="985" actId="1076"/>
          <ac:spMkLst>
            <pc:docMk/>
            <pc:sldMk cId="759372611" sldId="285"/>
            <ac:spMk id="2" creationId="{8746E0A2-D7F3-5058-6982-F8CE967EC2B4}"/>
          </ac:spMkLst>
        </pc:spChg>
        <pc:spChg chg="add del">
          <ac:chgData name="Stewart Gale" userId="3647ddd2-6040-41ae-a96d-232c23482af8" providerId="ADAL" clId="{89D32B9D-4B3E-40E5-A48D-2AB4C819CC2E}" dt="2024-11-06T17:13:06.980" v="971" actId="22"/>
          <ac:spMkLst>
            <pc:docMk/>
            <pc:sldMk cId="759372611" sldId="285"/>
            <ac:spMk id="4" creationId="{7B9EAFA9-D0CA-FD98-C9C9-CBB2FF99383D}"/>
          </ac:spMkLst>
        </pc:spChg>
        <pc:spChg chg="mod">
          <ac:chgData name="Stewart Gale" userId="3647ddd2-6040-41ae-a96d-232c23482af8" providerId="ADAL" clId="{89D32B9D-4B3E-40E5-A48D-2AB4C819CC2E}" dt="2024-11-06T17:13:57.408" v="990" actId="1076"/>
          <ac:spMkLst>
            <pc:docMk/>
            <pc:sldMk cId="759372611" sldId="285"/>
            <ac:spMk id="7" creationId="{6C62D7A5-9354-0D01-6172-4B87B63CEE45}"/>
          </ac:spMkLst>
        </pc:spChg>
        <pc:spChg chg="add mod">
          <ac:chgData name="Stewart Gale" userId="3647ddd2-6040-41ae-a96d-232c23482af8" providerId="ADAL" clId="{89D32B9D-4B3E-40E5-A48D-2AB4C819CC2E}" dt="2024-11-06T17:13:22.142" v="982" actId="1076"/>
          <ac:spMkLst>
            <pc:docMk/>
            <pc:sldMk cId="759372611" sldId="285"/>
            <ac:spMk id="8" creationId="{A73EA3EE-1F51-6B48-D890-5B7267B32D92}"/>
          </ac:spMkLst>
        </pc:spChg>
        <pc:spChg chg="mod">
          <ac:chgData name="Stewart Gale" userId="3647ddd2-6040-41ae-a96d-232c23482af8" providerId="ADAL" clId="{89D32B9D-4B3E-40E5-A48D-2AB4C819CC2E}" dt="2024-11-06T17:13:33.453" v="986" actId="1076"/>
          <ac:spMkLst>
            <pc:docMk/>
            <pc:sldMk cId="759372611" sldId="285"/>
            <ac:spMk id="11" creationId="{CDD97AFE-A764-2381-4667-D9D42925C744}"/>
          </ac:spMkLst>
        </pc:spChg>
        <pc:spChg chg="mod">
          <ac:chgData name="Stewart Gale" userId="3647ddd2-6040-41ae-a96d-232c23482af8" providerId="ADAL" clId="{89D32B9D-4B3E-40E5-A48D-2AB4C819CC2E}" dt="2024-11-06T17:13:37.263" v="987" actId="1076"/>
          <ac:spMkLst>
            <pc:docMk/>
            <pc:sldMk cId="759372611" sldId="285"/>
            <ac:spMk id="12" creationId="{942C0A32-FE75-D4E8-79AB-74E41E0C33F2}"/>
          </ac:spMkLst>
        </pc:spChg>
      </pc:sldChg>
      <pc:sldChg chg="addSp delSp modSp add mod modAnim">
        <pc:chgData name="Stewart Gale" userId="3647ddd2-6040-41ae-a96d-232c23482af8" providerId="ADAL" clId="{89D32B9D-4B3E-40E5-A48D-2AB4C819CC2E}" dt="2024-11-06T17:36:49.665" v="1341"/>
        <pc:sldMkLst>
          <pc:docMk/>
          <pc:sldMk cId="586951748" sldId="286"/>
        </pc:sldMkLst>
        <pc:spChg chg="mod">
          <ac:chgData name="Stewart Gale" userId="3647ddd2-6040-41ae-a96d-232c23482af8" providerId="ADAL" clId="{89D32B9D-4B3E-40E5-A48D-2AB4C819CC2E}" dt="2024-11-06T17:36:37.595" v="1337" actId="120"/>
          <ac:spMkLst>
            <pc:docMk/>
            <pc:sldMk cId="586951748" sldId="286"/>
            <ac:spMk id="2" creationId="{D132A261-5B14-0080-E274-B3DFA437E6BA}"/>
          </ac:spMkLst>
        </pc:spChg>
        <pc:spChg chg="add mod">
          <ac:chgData name="Stewart Gale" userId="3647ddd2-6040-41ae-a96d-232c23482af8" providerId="ADAL" clId="{89D32B9D-4B3E-40E5-A48D-2AB4C819CC2E}" dt="2024-11-06T17:15:39.754" v="1010" actId="14100"/>
          <ac:spMkLst>
            <pc:docMk/>
            <pc:sldMk cId="586951748" sldId="286"/>
            <ac:spMk id="4" creationId="{8B0C1F5D-EDD9-D6FD-A35A-BA95DDD776E4}"/>
          </ac:spMkLst>
        </pc:spChg>
        <pc:spChg chg="del">
          <ac:chgData name="Stewart Gale" userId="3647ddd2-6040-41ae-a96d-232c23482af8" providerId="ADAL" clId="{89D32B9D-4B3E-40E5-A48D-2AB4C819CC2E}" dt="2024-11-06T17:14:53.577" v="997" actId="478"/>
          <ac:spMkLst>
            <pc:docMk/>
            <pc:sldMk cId="586951748" sldId="286"/>
            <ac:spMk id="7" creationId="{48C6ABBA-D88C-5C91-644E-5C12AF3D4F57}"/>
          </ac:spMkLst>
        </pc:spChg>
        <pc:spChg chg="add mod">
          <ac:chgData name="Stewart Gale" userId="3647ddd2-6040-41ae-a96d-232c23482af8" providerId="ADAL" clId="{89D32B9D-4B3E-40E5-A48D-2AB4C819CC2E}" dt="2024-11-06T17:36:47.470" v="1340" actId="1076"/>
          <ac:spMkLst>
            <pc:docMk/>
            <pc:sldMk cId="586951748" sldId="286"/>
            <ac:spMk id="8" creationId="{94A9BE24-F2ED-091B-210B-6744A2929818}"/>
          </ac:spMkLst>
        </pc:spChg>
        <pc:graphicFrameChg chg="add mod modGraphic">
          <ac:chgData name="Stewart Gale" userId="3647ddd2-6040-41ae-a96d-232c23482af8" providerId="ADAL" clId="{89D32B9D-4B3E-40E5-A48D-2AB4C819CC2E}" dt="2024-11-06T17:15:11.124" v="1005" actId="14100"/>
          <ac:graphicFrameMkLst>
            <pc:docMk/>
            <pc:sldMk cId="586951748" sldId="286"/>
            <ac:graphicFrameMk id="3" creationId="{16921008-3A28-FF1E-410D-2059EEF1BD5F}"/>
          </ac:graphicFrameMkLst>
        </pc:graphicFrameChg>
        <pc:graphicFrameChg chg="del">
          <ac:chgData name="Stewart Gale" userId="3647ddd2-6040-41ae-a96d-232c23482af8" providerId="ADAL" clId="{89D32B9D-4B3E-40E5-A48D-2AB4C819CC2E}" dt="2024-11-06T17:14:55.898" v="998" actId="478"/>
          <ac:graphicFrameMkLst>
            <pc:docMk/>
            <pc:sldMk cId="586951748" sldId="286"/>
            <ac:graphicFrameMk id="6" creationId="{CD6FF26A-7973-DF80-C91C-3E4CEC27CE68}"/>
          </ac:graphicFrameMkLst>
        </pc:graphicFrameChg>
      </pc:sldChg>
      <pc:sldChg chg="addSp modSp add mod modAnim">
        <pc:chgData name="Stewart Gale" userId="3647ddd2-6040-41ae-a96d-232c23482af8" providerId="ADAL" clId="{89D32B9D-4B3E-40E5-A48D-2AB4C819CC2E}" dt="2024-11-06T17:37:21.481" v="1349"/>
        <pc:sldMkLst>
          <pc:docMk/>
          <pc:sldMk cId="3188760714" sldId="287"/>
        </pc:sldMkLst>
        <pc:spChg chg="mod">
          <ac:chgData name="Stewart Gale" userId="3647ddd2-6040-41ae-a96d-232c23482af8" providerId="ADAL" clId="{89D32B9D-4B3E-40E5-A48D-2AB4C819CC2E}" dt="2024-11-06T17:36:58.960" v="1343" actId="120"/>
          <ac:spMkLst>
            <pc:docMk/>
            <pc:sldMk cId="3188760714" sldId="287"/>
            <ac:spMk id="2" creationId="{B6F91109-3740-A977-3510-76D2FBC00D7D}"/>
          </ac:spMkLst>
        </pc:spChg>
        <pc:spChg chg="mod">
          <ac:chgData name="Stewart Gale" userId="3647ddd2-6040-41ae-a96d-232c23482af8" providerId="ADAL" clId="{89D32B9D-4B3E-40E5-A48D-2AB4C819CC2E}" dt="2024-11-06T17:16:59.991" v="1031" actId="1076"/>
          <ac:spMkLst>
            <pc:docMk/>
            <pc:sldMk cId="3188760714" sldId="287"/>
            <ac:spMk id="4" creationId="{5902223C-D467-2219-E6C2-81AC04AD3503}"/>
          </ac:spMkLst>
        </pc:spChg>
        <pc:spChg chg="add mod">
          <ac:chgData name="Stewart Gale" userId="3647ddd2-6040-41ae-a96d-232c23482af8" providerId="ADAL" clId="{89D32B9D-4B3E-40E5-A48D-2AB4C819CC2E}" dt="2024-11-06T17:37:15.024" v="1348" actId="1076"/>
          <ac:spMkLst>
            <pc:docMk/>
            <pc:sldMk cId="3188760714" sldId="287"/>
            <ac:spMk id="6" creationId="{7F4D122B-3C6E-D518-B41D-EFA43C577027}"/>
          </ac:spMkLst>
        </pc:spChg>
      </pc:sldChg>
      <pc:sldChg chg="addSp modSp add mod modAnim">
        <pc:chgData name="Stewart Gale" userId="3647ddd2-6040-41ae-a96d-232c23482af8" providerId="ADAL" clId="{89D32B9D-4B3E-40E5-A48D-2AB4C819CC2E}" dt="2024-11-06T17:37:54.970" v="1356"/>
        <pc:sldMkLst>
          <pc:docMk/>
          <pc:sldMk cId="2240494462" sldId="288"/>
        </pc:sldMkLst>
        <pc:spChg chg="mod">
          <ac:chgData name="Stewart Gale" userId="3647ddd2-6040-41ae-a96d-232c23482af8" providerId="ADAL" clId="{89D32B9D-4B3E-40E5-A48D-2AB4C819CC2E}" dt="2024-11-06T17:37:36.181" v="1352" actId="120"/>
          <ac:spMkLst>
            <pc:docMk/>
            <pc:sldMk cId="2240494462" sldId="288"/>
            <ac:spMk id="2" creationId="{D5E18F66-1118-BBCF-B3A3-DF5E2F4D238F}"/>
          </ac:spMkLst>
        </pc:spChg>
        <pc:spChg chg="mod">
          <ac:chgData name="Stewart Gale" userId="3647ddd2-6040-41ae-a96d-232c23482af8" providerId="ADAL" clId="{89D32B9D-4B3E-40E5-A48D-2AB4C819CC2E}" dt="2024-11-06T17:18:02.594" v="1053" actId="1076"/>
          <ac:spMkLst>
            <pc:docMk/>
            <pc:sldMk cId="2240494462" sldId="288"/>
            <ac:spMk id="4" creationId="{E910D2DE-F4D5-1557-3F7F-C684C547DC2E}"/>
          </ac:spMkLst>
        </pc:spChg>
        <pc:spChg chg="add mod">
          <ac:chgData name="Stewart Gale" userId="3647ddd2-6040-41ae-a96d-232c23482af8" providerId="ADAL" clId="{89D32B9D-4B3E-40E5-A48D-2AB4C819CC2E}" dt="2024-11-06T17:37:46.517" v="1355" actId="1076"/>
          <ac:spMkLst>
            <pc:docMk/>
            <pc:sldMk cId="2240494462" sldId="288"/>
            <ac:spMk id="6" creationId="{0E7627A0-FD7A-6EB0-67B5-8D7B4D2ABF4E}"/>
          </ac:spMkLst>
        </pc:spChg>
      </pc:sldChg>
      <pc:sldChg chg="addSp delSp modSp add mod delAnim modAnim">
        <pc:chgData name="Stewart Gale" userId="3647ddd2-6040-41ae-a96d-232c23482af8" providerId="ADAL" clId="{89D32B9D-4B3E-40E5-A48D-2AB4C819CC2E}" dt="2024-11-06T17:26:51.320" v="1204" actId="20577"/>
        <pc:sldMkLst>
          <pc:docMk/>
          <pc:sldMk cId="1401710318" sldId="289"/>
        </pc:sldMkLst>
        <pc:spChg chg="mod">
          <ac:chgData name="Stewart Gale" userId="3647ddd2-6040-41ae-a96d-232c23482af8" providerId="ADAL" clId="{89D32B9D-4B3E-40E5-A48D-2AB4C819CC2E}" dt="2024-11-06T17:26:51.320" v="1204" actId="20577"/>
          <ac:spMkLst>
            <pc:docMk/>
            <pc:sldMk cId="1401710318" sldId="289"/>
            <ac:spMk id="2" creationId="{B3A90D3C-EB8D-A7EA-9247-89141272DC92}"/>
          </ac:spMkLst>
        </pc:spChg>
        <pc:spChg chg="del">
          <ac:chgData name="Stewart Gale" userId="3647ddd2-6040-41ae-a96d-232c23482af8" providerId="ADAL" clId="{89D32B9D-4B3E-40E5-A48D-2AB4C819CC2E}" dt="2024-11-06T17:18:50.548" v="1061" actId="478"/>
          <ac:spMkLst>
            <pc:docMk/>
            <pc:sldMk cId="1401710318" sldId="289"/>
            <ac:spMk id="4" creationId="{0EDFD9F4-EAF7-3760-0CA6-97BA5A63EC9F}"/>
          </ac:spMkLst>
        </pc:spChg>
        <pc:spChg chg="del">
          <ac:chgData name="Stewart Gale" userId="3647ddd2-6040-41ae-a96d-232c23482af8" providerId="ADAL" clId="{89D32B9D-4B3E-40E5-A48D-2AB4C819CC2E}" dt="2024-11-06T17:18:48.779" v="1060" actId="478"/>
          <ac:spMkLst>
            <pc:docMk/>
            <pc:sldMk cId="1401710318" sldId="289"/>
            <ac:spMk id="5" creationId="{D5051C2C-262E-1247-D2BA-23B23E8F1433}"/>
          </ac:spMkLst>
        </pc:spChg>
        <pc:spChg chg="del">
          <ac:chgData name="Stewart Gale" userId="3647ddd2-6040-41ae-a96d-232c23482af8" providerId="ADAL" clId="{89D32B9D-4B3E-40E5-A48D-2AB4C819CC2E}" dt="2024-11-06T17:19:45.637" v="1072" actId="478"/>
          <ac:spMkLst>
            <pc:docMk/>
            <pc:sldMk cId="1401710318" sldId="289"/>
            <ac:spMk id="7" creationId="{EED8F089-34D8-89CB-F00D-5A04240EF7E3}"/>
          </ac:spMkLst>
        </pc:spChg>
        <pc:spChg chg="mod">
          <ac:chgData name="Stewart Gale" userId="3647ddd2-6040-41ae-a96d-232c23482af8" providerId="ADAL" clId="{89D32B9D-4B3E-40E5-A48D-2AB4C819CC2E}" dt="2024-11-06T17:23:07.172" v="1158" actId="1076"/>
          <ac:spMkLst>
            <pc:docMk/>
            <pc:sldMk cId="1401710318" sldId="289"/>
            <ac:spMk id="8" creationId="{C5A11758-D421-8E3C-A702-C7E2A2BAB297}"/>
          </ac:spMkLst>
        </pc:spChg>
        <pc:spChg chg="mod">
          <ac:chgData name="Stewart Gale" userId="3647ddd2-6040-41ae-a96d-232c23482af8" providerId="ADAL" clId="{89D32B9D-4B3E-40E5-A48D-2AB4C819CC2E}" dt="2024-11-06T17:26:48.935" v="1202" actId="20577"/>
          <ac:spMkLst>
            <pc:docMk/>
            <pc:sldMk cId="1401710318" sldId="289"/>
            <ac:spMk id="9" creationId="{7AA62DDE-BD2A-C160-E97D-0B816DE00063}"/>
          </ac:spMkLst>
        </pc:spChg>
        <pc:spChg chg="del mod">
          <ac:chgData name="Stewart Gale" userId="3647ddd2-6040-41ae-a96d-232c23482af8" providerId="ADAL" clId="{89D32B9D-4B3E-40E5-A48D-2AB4C819CC2E}" dt="2024-11-06T17:19:27.431" v="1069" actId="478"/>
          <ac:spMkLst>
            <pc:docMk/>
            <pc:sldMk cId="1401710318" sldId="289"/>
            <ac:spMk id="10" creationId="{FF77E115-ED88-B80D-A26B-80EDA40C46B6}"/>
          </ac:spMkLst>
        </pc:spChg>
        <pc:spChg chg="add mod">
          <ac:chgData name="Stewart Gale" userId="3647ddd2-6040-41ae-a96d-232c23482af8" providerId="ADAL" clId="{89D32B9D-4B3E-40E5-A48D-2AB4C819CC2E}" dt="2024-11-06T17:23:42.127" v="1177" actId="2711"/>
          <ac:spMkLst>
            <pc:docMk/>
            <pc:sldMk cId="1401710318" sldId="289"/>
            <ac:spMk id="11" creationId="{8CE13B4F-77C1-903F-1C5B-ED6ADF4EF036}"/>
          </ac:spMkLst>
        </pc:spChg>
        <pc:spChg chg="add mod">
          <ac:chgData name="Stewart Gale" userId="3647ddd2-6040-41ae-a96d-232c23482af8" providerId="ADAL" clId="{89D32B9D-4B3E-40E5-A48D-2AB4C819CC2E}" dt="2024-11-06T17:24:03.449" v="1186" actId="1076"/>
          <ac:spMkLst>
            <pc:docMk/>
            <pc:sldMk cId="1401710318" sldId="289"/>
            <ac:spMk id="12" creationId="{85A1A562-F344-70BE-817D-A88055F48D96}"/>
          </ac:spMkLst>
        </pc:spChg>
        <pc:spChg chg="add mod">
          <ac:chgData name="Stewart Gale" userId="3647ddd2-6040-41ae-a96d-232c23482af8" providerId="ADAL" clId="{89D32B9D-4B3E-40E5-A48D-2AB4C819CC2E}" dt="2024-11-06T17:24:35.992" v="1193" actId="1076"/>
          <ac:spMkLst>
            <pc:docMk/>
            <pc:sldMk cId="1401710318" sldId="289"/>
            <ac:spMk id="14" creationId="{20D8430B-3565-3B33-B3FC-C636F43AC791}"/>
          </ac:spMkLst>
        </pc:spChg>
        <pc:graphicFrameChg chg="mod modGraphic">
          <ac:chgData name="Stewart Gale" userId="3647ddd2-6040-41ae-a96d-232c23482af8" providerId="ADAL" clId="{89D32B9D-4B3E-40E5-A48D-2AB4C819CC2E}" dt="2024-11-06T17:22:53.292" v="1152" actId="1076"/>
          <ac:graphicFrameMkLst>
            <pc:docMk/>
            <pc:sldMk cId="1401710318" sldId="289"/>
            <ac:graphicFrameMk id="3" creationId="{786C78EB-26AE-8045-F40B-74739F68B9C4}"/>
          </ac:graphicFrameMkLst>
        </pc:graphicFrameChg>
        <pc:graphicFrameChg chg="del">
          <ac:chgData name="Stewart Gale" userId="3647ddd2-6040-41ae-a96d-232c23482af8" providerId="ADAL" clId="{89D32B9D-4B3E-40E5-A48D-2AB4C819CC2E}" dt="2024-11-06T17:19:45.637" v="1072" actId="478"/>
          <ac:graphicFrameMkLst>
            <pc:docMk/>
            <pc:sldMk cId="1401710318" sldId="289"/>
            <ac:graphicFrameMk id="6" creationId="{C29CB141-2CC5-0549-8F08-F8765D9DAB74}"/>
          </ac:graphicFrameMkLst>
        </pc:graphicFrameChg>
        <pc:graphicFrameChg chg="add mod">
          <ac:chgData name="Stewart Gale" userId="3647ddd2-6040-41ae-a96d-232c23482af8" providerId="ADAL" clId="{89D32B9D-4B3E-40E5-A48D-2AB4C819CC2E}" dt="2024-11-06T17:19:56.338" v="1073"/>
          <ac:graphicFrameMkLst>
            <pc:docMk/>
            <pc:sldMk cId="1401710318" sldId="289"/>
            <ac:graphicFrameMk id="13" creationId="{40007439-AF71-E1D1-EE8B-ABB95B6E95DC}"/>
          </ac:graphicFrameMkLst>
        </pc:graphicFrameChg>
      </pc:sldChg>
      <pc:sldChg chg="add del">
        <pc:chgData name="Stewart Gale" userId="3647ddd2-6040-41ae-a96d-232c23482af8" providerId="ADAL" clId="{89D32B9D-4B3E-40E5-A48D-2AB4C819CC2E}" dt="2024-11-06T17:38:06.190" v="1357" actId="47"/>
        <pc:sldMkLst>
          <pc:docMk/>
          <pc:sldMk cId="3858349598" sldId="290"/>
        </pc:sldMkLst>
      </pc:sldChg>
      <pc:sldChg chg="modSp add mod ord modAnim">
        <pc:chgData name="Stewart Gale" userId="3647ddd2-6040-41ae-a96d-232c23482af8" providerId="ADAL" clId="{89D32B9D-4B3E-40E5-A48D-2AB4C819CC2E}" dt="2024-11-06T17:38:24.872" v="1359"/>
        <pc:sldMkLst>
          <pc:docMk/>
          <pc:sldMk cId="1353996275" sldId="291"/>
        </pc:sldMkLst>
        <pc:spChg chg="mod">
          <ac:chgData name="Stewart Gale" userId="3647ddd2-6040-41ae-a96d-232c23482af8" providerId="ADAL" clId="{89D32B9D-4B3E-40E5-A48D-2AB4C819CC2E}" dt="2024-11-06T17:27:29.009" v="1208" actId="20577"/>
          <ac:spMkLst>
            <pc:docMk/>
            <pc:sldMk cId="1353996275" sldId="291"/>
            <ac:spMk id="8" creationId="{FE9B1865-EA84-DD40-033E-105FD5EBAF89}"/>
          </ac:spMkLst>
        </pc:spChg>
        <pc:spChg chg="mod">
          <ac:chgData name="Stewart Gale" userId="3647ddd2-6040-41ae-a96d-232c23482af8" providerId="ADAL" clId="{89D32B9D-4B3E-40E5-A48D-2AB4C819CC2E}" dt="2024-11-06T17:27:49.614" v="1214" actId="14100"/>
          <ac:spMkLst>
            <pc:docMk/>
            <pc:sldMk cId="1353996275" sldId="291"/>
            <ac:spMk id="9" creationId="{41CDD525-6F39-35E5-AF8F-FA219B24EAEF}"/>
          </ac:spMkLst>
        </pc:spChg>
        <pc:spChg chg="mod">
          <ac:chgData name="Stewart Gale" userId="3647ddd2-6040-41ae-a96d-232c23482af8" providerId="ADAL" clId="{89D32B9D-4B3E-40E5-A48D-2AB4C819CC2E}" dt="2024-11-06T17:27:57.336" v="1220" actId="122"/>
          <ac:spMkLst>
            <pc:docMk/>
            <pc:sldMk cId="1353996275" sldId="291"/>
            <ac:spMk id="11" creationId="{E164B1FC-70D6-64FC-BEAD-0D6B58A3FE8A}"/>
          </ac:spMkLst>
        </pc:spChg>
        <pc:spChg chg="mod">
          <ac:chgData name="Stewart Gale" userId="3647ddd2-6040-41ae-a96d-232c23482af8" providerId="ADAL" clId="{89D32B9D-4B3E-40E5-A48D-2AB4C819CC2E}" dt="2024-11-06T17:27:59.451" v="1222" actId="20577"/>
          <ac:spMkLst>
            <pc:docMk/>
            <pc:sldMk cId="1353996275" sldId="291"/>
            <ac:spMk id="12" creationId="{902858F5-5ACA-6F5D-6749-BD987CA449D4}"/>
          </ac:spMkLst>
        </pc:spChg>
        <pc:spChg chg="mod">
          <ac:chgData name="Stewart Gale" userId="3647ddd2-6040-41ae-a96d-232c23482af8" providerId="ADAL" clId="{89D32B9D-4B3E-40E5-A48D-2AB4C819CC2E}" dt="2024-11-06T17:27:35.255" v="1209" actId="1076"/>
          <ac:spMkLst>
            <pc:docMk/>
            <pc:sldMk cId="1353996275" sldId="291"/>
            <ac:spMk id="14" creationId="{80A00A33-B4E1-32F7-EA4A-6162F51378DD}"/>
          </ac:spMkLst>
        </pc:spChg>
      </pc:sldChg>
      <pc:sldChg chg="modSp add mod modAnim">
        <pc:chgData name="Stewart Gale" userId="3647ddd2-6040-41ae-a96d-232c23482af8" providerId="ADAL" clId="{89D32B9D-4B3E-40E5-A48D-2AB4C819CC2E}" dt="2024-11-06T17:38:37.435" v="1361"/>
        <pc:sldMkLst>
          <pc:docMk/>
          <pc:sldMk cId="919545167" sldId="292"/>
        </pc:sldMkLst>
        <pc:spChg chg="mod">
          <ac:chgData name="Stewart Gale" userId="3647ddd2-6040-41ae-a96d-232c23482af8" providerId="ADAL" clId="{89D32B9D-4B3E-40E5-A48D-2AB4C819CC2E}" dt="2024-11-06T17:26:30.248" v="1200" actId="1076"/>
          <ac:spMkLst>
            <pc:docMk/>
            <pc:sldMk cId="919545167" sldId="292"/>
            <ac:spMk id="2" creationId="{3249C5F6-F31B-9055-03C4-74578F0DB9A9}"/>
          </ac:spMkLst>
        </pc:spChg>
        <pc:spChg chg="mod">
          <ac:chgData name="Stewart Gale" userId="3647ddd2-6040-41ae-a96d-232c23482af8" providerId="ADAL" clId="{89D32B9D-4B3E-40E5-A48D-2AB4C819CC2E}" dt="2024-11-06T17:28:41.974" v="1232" actId="14100"/>
          <ac:spMkLst>
            <pc:docMk/>
            <pc:sldMk cId="919545167" sldId="292"/>
            <ac:spMk id="8" creationId="{5F85F166-D13B-F637-2325-93D11A8EB4FB}"/>
          </ac:spMkLst>
        </pc:spChg>
        <pc:spChg chg="mod">
          <ac:chgData name="Stewart Gale" userId="3647ddd2-6040-41ae-a96d-232c23482af8" providerId="ADAL" clId="{89D32B9D-4B3E-40E5-A48D-2AB4C819CC2E}" dt="2024-11-06T17:28:44.456" v="1236" actId="20577"/>
          <ac:spMkLst>
            <pc:docMk/>
            <pc:sldMk cId="919545167" sldId="292"/>
            <ac:spMk id="9" creationId="{F8E1D842-2F86-AEC7-3C4D-A4B12B3D9CA4}"/>
          </ac:spMkLst>
        </pc:spChg>
        <pc:spChg chg="mod">
          <ac:chgData name="Stewart Gale" userId="3647ddd2-6040-41ae-a96d-232c23482af8" providerId="ADAL" clId="{89D32B9D-4B3E-40E5-A48D-2AB4C819CC2E}" dt="2024-11-06T17:28:49.831" v="1240" actId="14100"/>
          <ac:spMkLst>
            <pc:docMk/>
            <pc:sldMk cId="919545167" sldId="292"/>
            <ac:spMk id="11" creationId="{065D9B31-C749-5CD5-20F4-9D61437E4A77}"/>
          </ac:spMkLst>
        </pc:spChg>
        <pc:spChg chg="mod">
          <ac:chgData name="Stewart Gale" userId="3647ddd2-6040-41ae-a96d-232c23482af8" providerId="ADAL" clId="{89D32B9D-4B3E-40E5-A48D-2AB4C819CC2E}" dt="2024-11-06T17:28:52.339" v="1244" actId="20577"/>
          <ac:spMkLst>
            <pc:docMk/>
            <pc:sldMk cId="919545167" sldId="292"/>
            <ac:spMk id="12" creationId="{62A4B396-D0CF-9527-492C-4ADF76D0F73C}"/>
          </ac:spMkLst>
        </pc:spChg>
        <pc:spChg chg="mod">
          <ac:chgData name="Stewart Gale" userId="3647ddd2-6040-41ae-a96d-232c23482af8" providerId="ADAL" clId="{89D32B9D-4B3E-40E5-A48D-2AB4C819CC2E}" dt="2024-11-06T17:28:28.895" v="1223" actId="1076"/>
          <ac:spMkLst>
            <pc:docMk/>
            <pc:sldMk cId="919545167" sldId="292"/>
            <ac:spMk id="14" creationId="{17D053BD-D07F-A6BD-DCB4-5F21F32437E1}"/>
          </ac:spMkLst>
        </pc:spChg>
        <pc:graphicFrameChg chg="mod">
          <ac:chgData name="Stewart Gale" userId="3647ddd2-6040-41ae-a96d-232c23482af8" providerId="ADAL" clId="{89D32B9D-4B3E-40E5-A48D-2AB4C819CC2E}" dt="2024-11-06T17:26:30.248" v="1200" actId="1076"/>
          <ac:graphicFrameMkLst>
            <pc:docMk/>
            <pc:sldMk cId="919545167" sldId="292"/>
            <ac:graphicFrameMk id="3" creationId="{3039720B-2552-13ED-95DD-52A0BF039AAC}"/>
          </ac:graphicFrameMkLst>
        </pc:graphicFrameChg>
      </pc:sldChg>
      <pc:sldChg chg="addSp delSp modSp add mod delAnim modAnim">
        <pc:chgData name="Stewart Gale" userId="3647ddd2-6040-41ae-a96d-232c23482af8" providerId="ADAL" clId="{89D32B9D-4B3E-40E5-A48D-2AB4C819CC2E}" dt="2024-11-06T17:39:04.027" v="1366"/>
        <pc:sldMkLst>
          <pc:docMk/>
          <pc:sldMk cId="2762724598" sldId="293"/>
        </pc:sldMkLst>
        <pc:spChg chg="mod">
          <ac:chgData name="Stewart Gale" userId="3647ddd2-6040-41ae-a96d-232c23482af8" providerId="ADAL" clId="{89D32B9D-4B3E-40E5-A48D-2AB4C819CC2E}" dt="2024-11-06T17:30:53.775" v="1277" actId="113"/>
          <ac:spMkLst>
            <pc:docMk/>
            <pc:sldMk cId="2762724598" sldId="293"/>
            <ac:spMk id="2" creationId="{E4AF0E32-D461-8FD0-A905-9AABE1796F7B}"/>
          </ac:spMkLst>
        </pc:spChg>
        <pc:spChg chg="add mod">
          <ac:chgData name="Stewart Gale" userId="3647ddd2-6040-41ae-a96d-232c23482af8" providerId="ADAL" clId="{89D32B9D-4B3E-40E5-A48D-2AB4C819CC2E}" dt="2024-11-06T17:30:47.698" v="1275" actId="113"/>
          <ac:spMkLst>
            <pc:docMk/>
            <pc:sldMk cId="2762724598" sldId="293"/>
            <ac:spMk id="4" creationId="{E6C063FA-0BFA-CAEC-C871-AAB165A5ACCA}"/>
          </ac:spMkLst>
        </pc:spChg>
        <pc:spChg chg="add mod">
          <ac:chgData name="Stewart Gale" userId="3647ddd2-6040-41ae-a96d-232c23482af8" providerId="ADAL" clId="{89D32B9D-4B3E-40E5-A48D-2AB4C819CC2E}" dt="2024-11-06T17:31:06.490" v="1278" actId="14100"/>
          <ac:spMkLst>
            <pc:docMk/>
            <pc:sldMk cId="2762724598" sldId="293"/>
            <ac:spMk id="5" creationId="{DC10CE9A-F79A-B7F5-5C7D-FE5EFAE9AAB7}"/>
          </ac:spMkLst>
        </pc:spChg>
        <pc:spChg chg="del">
          <ac:chgData name="Stewart Gale" userId="3647ddd2-6040-41ae-a96d-232c23482af8" providerId="ADAL" clId="{89D32B9D-4B3E-40E5-A48D-2AB4C819CC2E}" dt="2024-11-06T17:29:21.445" v="1248" actId="478"/>
          <ac:spMkLst>
            <pc:docMk/>
            <pc:sldMk cId="2762724598" sldId="293"/>
            <ac:spMk id="8" creationId="{ED4A27BA-87D5-4BF8-5DAD-54C9D93FBECA}"/>
          </ac:spMkLst>
        </pc:spChg>
        <pc:spChg chg="del">
          <ac:chgData name="Stewart Gale" userId="3647ddd2-6040-41ae-a96d-232c23482af8" providerId="ADAL" clId="{89D32B9D-4B3E-40E5-A48D-2AB4C819CC2E}" dt="2024-11-06T17:29:21.445" v="1248" actId="478"/>
          <ac:spMkLst>
            <pc:docMk/>
            <pc:sldMk cId="2762724598" sldId="293"/>
            <ac:spMk id="9" creationId="{D946936E-E4F3-4D35-0B25-960C8D5349A3}"/>
          </ac:spMkLst>
        </pc:spChg>
        <pc:spChg chg="del">
          <ac:chgData name="Stewart Gale" userId="3647ddd2-6040-41ae-a96d-232c23482af8" providerId="ADAL" clId="{89D32B9D-4B3E-40E5-A48D-2AB4C819CC2E}" dt="2024-11-06T17:29:21.445" v="1248" actId="478"/>
          <ac:spMkLst>
            <pc:docMk/>
            <pc:sldMk cId="2762724598" sldId="293"/>
            <ac:spMk id="11" creationId="{922EDC94-67BC-277B-6E99-4ED9CD87A599}"/>
          </ac:spMkLst>
        </pc:spChg>
        <pc:spChg chg="del">
          <ac:chgData name="Stewart Gale" userId="3647ddd2-6040-41ae-a96d-232c23482af8" providerId="ADAL" clId="{89D32B9D-4B3E-40E5-A48D-2AB4C819CC2E}" dt="2024-11-06T17:29:21.445" v="1248" actId="478"/>
          <ac:spMkLst>
            <pc:docMk/>
            <pc:sldMk cId="2762724598" sldId="293"/>
            <ac:spMk id="12" creationId="{A666DDE2-09A3-7E99-B16F-0D1FEA39EDA5}"/>
          </ac:spMkLst>
        </pc:spChg>
        <pc:spChg chg="mod">
          <ac:chgData name="Stewart Gale" userId="3647ddd2-6040-41ae-a96d-232c23482af8" providerId="ADAL" clId="{89D32B9D-4B3E-40E5-A48D-2AB4C819CC2E}" dt="2024-11-06T17:31:25.893" v="1279" actId="1076"/>
          <ac:spMkLst>
            <pc:docMk/>
            <pc:sldMk cId="2762724598" sldId="293"/>
            <ac:spMk id="14" creationId="{08785116-8A6C-9A63-BCE9-8E2F80F07E7A}"/>
          </ac:spMkLst>
        </pc:spChg>
        <pc:graphicFrameChg chg="del">
          <ac:chgData name="Stewart Gale" userId="3647ddd2-6040-41ae-a96d-232c23482af8" providerId="ADAL" clId="{89D32B9D-4B3E-40E5-A48D-2AB4C819CC2E}" dt="2024-11-06T17:29:21.445" v="1248" actId="478"/>
          <ac:graphicFrameMkLst>
            <pc:docMk/>
            <pc:sldMk cId="2762724598" sldId="293"/>
            <ac:graphicFrameMk id="3" creationId="{AEF8D97F-D9BE-8C62-198C-1A3C659FB5F5}"/>
          </ac:graphicFrameMkLst>
        </pc:graphicFrameChg>
      </pc:sldChg>
      <pc:sldChg chg="modSp add mod modAnim">
        <pc:chgData name="Stewart Gale" userId="3647ddd2-6040-41ae-a96d-232c23482af8" providerId="ADAL" clId="{89D32B9D-4B3E-40E5-A48D-2AB4C819CC2E}" dt="2024-11-06T17:39:20.124" v="1369"/>
        <pc:sldMkLst>
          <pc:docMk/>
          <pc:sldMk cId="3643034744" sldId="294"/>
        </pc:sldMkLst>
        <pc:spChg chg="mod">
          <ac:chgData name="Stewart Gale" userId="3647ddd2-6040-41ae-a96d-232c23482af8" providerId="ADAL" clId="{89D32B9D-4B3E-40E5-A48D-2AB4C819CC2E}" dt="2024-11-06T17:32:08.321" v="1290" actId="14100"/>
          <ac:spMkLst>
            <pc:docMk/>
            <pc:sldMk cId="3643034744" sldId="294"/>
            <ac:spMk id="4" creationId="{5BC9A91C-576B-542F-5106-C2346D727522}"/>
          </ac:spMkLst>
        </pc:spChg>
        <pc:spChg chg="mod">
          <ac:chgData name="Stewart Gale" userId="3647ddd2-6040-41ae-a96d-232c23482af8" providerId="ADAL" clId="{89D32B9D-4B3E-40E5-A48D-2AB4C819CC2E}" dt="2024-11-06T17:32:46.850" v="1305" actId="1076"/>
          <ac:spMkLst>
            <pc:docMk/>
            <pc:sldMk cId="3643034744" sldId="294"/>
            <ac:spMk id="5" creationId="{EC48C5DD-7121-9059-AC79-5496176D42EF}"/>
          </ac:spMkLst>
        </pc:spChg>
        <pc:spChg chg="mod">
          <ac:chgData name="Stewart Gale" userId="3647ddd2-6040-41ae-a96d-232c23482af8" providerId="ADAL" clId="{89D32B9D-4B3E-40E5-A48D-2AB4C819CC2E}" dt="2024-11-06T17:32:55.803" v="1306" actId="1076"/>
          <ac:spMkLst>
            <pc:docMk/>
            <pc:sldMk cId="3643034744" sldId="294"/>
            <ac:spMk id="14" creationId="{5EFD3E72-2E50-E342-4954-6AC1A4E81F65}"/>
          </ac:spMkLst>
        </pc:spChg>
      </pc:sldChg>
      <pc:sldChg chg="addSp modSp add mod ord modAnim">
        <pc:chgData name="Stewart Gale" userId="3647ddd2-6040-41ae-a96d-232c23482af8" providerId="ADAL" clId="{89D32B9D-4B3E-40E5-A48D-2AB4C819CC2E}" dt="2024-11-06T17:43:32.551" v="1416" actId="1076"/>
        <pc:sldMkLst>
          <pc:docMk/>
          <pc:sldMk cId="2479052512" sldId="295"/>
        </pc:sldMkLst>
        <pc:spChg chg="add mod">
          <ac:chgData name="Stewart Gale" userId="3647ddd2-6040-41ae-a96d-232c23482af8" providerId="ADAL" clId="{89D32B9D-4B3E-40E5-A48D-2AB4C819CC2E}" dt="2024-11-06T17:43:17.618" v="1414" actId="1076"/>
          <ac:spMkLst>
            <pc:docMk/>
            <pc:sldMk cId="2479052512" sldId="295"/>
            <ac:spMk id="2" creationId="{29F7608A-BF3A-FFCB-97D3-907CBACA2E6B}"/>
          </ac:spMkLst>
        </pc:spChg>
        <pc:spChg chg="add mod">
          <ac:chgData name="Stewart Gale" userId="3647ddd2-6040-41ae-a96d-232c23482af8" providerId="ADAL" clId="{89D32B9D-4B3E-40E5-A48D-2AB4C819CC2E}" dt="2024-11-06T17:43:17.618" v="1414" actId="1076"/>
          <ac:spMkLst>
            <pc:docMk/>
            <pc:sldMk cId="2479052512" sldId="295"/>
            <ac:spMk id="3" creationId="{5DEBED52-9CAE-0A46-A7CF-AB52ED35854E}"/>
          </ac:spMkLst>
        </pc:spChg>
        <pc:spChg chg="mod">
          <ac:chgData name="Stewart Gale" userId="3647ddd2-6040-41ae-a96d-232c23482af8" providerId="ADAL" clId="{89D32B9D-4B3E-40E5-A48D-2AB4C819CC2E}" dt="2024-11-06T17:43:32.551" v="1416" actId="1076"/>
          <ac:spMkLst>
            <pc:docMk/>
            <pc:sldMk cId="2479052512" sldId="295"/>
            <ac:spMk id="5" creationId="{F2BF564B-A241-6467-907F-1A96E98C9BD6}"/>
          </ac:spMkLst>
        </pc:spChg>
        <pc:graphicFrameChg chg="mod modGraphic">
          <ac:chgData name="Stewart Gale" userId="3647ddd2-6040-41ae-a96d-232c23482af8" providerId="ADAL" clId="{89D32B9D-4B3E-40E5-A48D-2AB4C819CC2E}" dt="2024-11-06T17:41:09.126" v="1379" actId="403"/>
          <ac:graphicFrameMkLst>
            <pc:docMk/>
            <pc:sldMk cId="2479052512" sldId="295"/>
            <ac:graphicFrameMk id="4" creationId="{A1636025-81D6-F6EE-D742-B6A9DBAEA49A}"/>
          </ac:graphicFrameMkLst>
        </pc:graphicFrameChg>
      </pc:sldChg>
      <pc:sldChg chg="modSp add mod modAnim">
        <pc:chgData name="Stewart Gale" userId="3647ddd2-6040-41ae-a96d-232c23482af8" providerId="ADAL" clId="{89D32B9D-4B3E-40E5-A48D-2AB4C819CC2E}" dt="2024-11-07T08:22:05.127" v="1847" actId="20577"/>
        <pc:sldMkLst>
          <pc:docMk/>
          <pc:sldMk cId="2380642845" sldId="296"/>
        </pc:sldMkLst>
        <pc:spChg chg="mod">
          <ac:chgData name="Stewart Gale" userId="3647ddd2-6040-41ae-a96d-232c23482af8" providerId="ADAL" clId="{89D32B9D-4B3E-40E5-A48D-2AB4C819CC2E}" dt="2024-11-06T17:43:46.363" v="1421" actId="20577"/>
          <ac:spMkLst>
            <pc:docMk/>
            <pc:sldMk cId="2380642845" sldId="296"/>
            <ac:spMk id="2" creationId="{E610FADC-DE4F-DEF1-7BD8-8DA6544D1171}"/>
          </ac:spMkLst>
        </pc:spChg>
        <pc:spChg chg="mod">
          <ac:chgData name="Stewart Gale" userId="3647ddd2-6040-41ae-a96d-232c23482af8" providerId="ADAL" clId="{89D32B9D-4B3E-40E5-A48D-2AB4C819CC2E}" dt="2024-11-07T08:22:05.127" v="1847" actId="20577"/>
          <ac:spMkLst>
            <pc:docMk/>
            <pc:sldMk cId="2380642845" sldId="296"/>
            <ac:spMk id="3" creationId="{1BC80725-9B42-93DA-A856-4A35225AB83D}"/>
          </ac:spMkLst>
        </pc:spChg>
        <pc:spChg chg="mod">
          <ac:chgData name="Stewart Gale" userId="3647ddd2-6040-41ae-a96d-232c23482af8" providerId="ADAL" clId="{89D32B9D-4B3E-40E5-A48D-2AB4C819CC2E}" dt="2024-11-07T08:22:01.885" v="1843" actId="1076"/>
          <ac:spMkLst>
            <pc:docMk/>
            <pc:sldMk cId="2380642845" sldId="296"/>
            <ac:spMk id="5" creationId="{D61CCE64-123F-40BC-60E6-70CAADC9E18D}"/>
          </ac:spMkLst>
        </pc:spChg>
      </pc:sldChg>
      <pc:sldChg chg="modSp add mod">
        <pc:chgData name="Stewart Gale" userId="3647ddd2-6040-41ae-a96d-232c23482af8" providerId="ADAL" clId="{89D32B9D-4B3E-40E5-A48D-2AB4C819CC2E}" dt="2024-11-07T08:22:34.250" v="1852" actId="20577"/>
        <pc:sldMkLst>
          <pc:docMk/>
          <pc:sldMk cId="1914717529" sldId="297"/>
        </pc:sldMkLst>
        <pc:spChg chg="mod">
          <ac:chgData name="Stewart Gale" userId="3647ddd2-6040-41ae-a96d-232c23482af8" providerId="ADAL" clId="{89D32B9D-4B3E-40E5-A48D-2AB4C819CC2E}" dt="2024-11-06T17:44:23.742" v="1432" actId="20577"/>
          <ac:spMkLst>
            <pc:docMk/>
            <pc:sldMk cId="1914717529" sldId="297"/>
            <ac:spMk id="2" creationId="{641CCC4F-3027-6E87-1DAA-08D3212C9BDC}"/>
          </ac:spMkLst>
        </pc:spChg>
        <pc:spChg chg="mod">
          <ac:chgData name="Stewart Gale" userId="3647ddd2-6040-41ae-a96d-232c23482af8" providerId="ADAL" clId="{89D32B9D-4B3E-40E5-A48D-2AB4C819CC2E}" dt="2024-11-07T08:22:34.250" v="1852" actId="20577"/>
          <ac:spMkLst>
            <pc:docMk/>
            <pc:sldMk cId="1914717529" sldId="297"/>
            <ac:spMk id="3" creationId="{4C32CE94-5A27-58F6-811A-97036D4A385A}"/>
          </ac:spMkLst>
        </pc:spChg>
        <pc:spChg chg="mod">
          <ac:chgData name="Stewart Gale" userId="3647ddd2-6040-41ae-a96d-232c23482af8" providerId="ADAL" clId="{89D32B9D-4B3E-40E5-A48D-2AB4C819CC2E}" dt="2024-11-07T08:22:29.407" v="1848" actId="1076"/>
          <ac:spMkLst>
            <pc:docMk/>
            <pc:sldMk cId="1914717529" sldId="297"/>
            <ac:spMk id="5" creationId="{B78CF5AE-C243-BC06-0C5C-67C64E53ECD2}"/>
          </ac:spMkLst>
        </pc:spChg>
      </pc:sldChg>
      <pc:sldChg chg="addSp delSp modSp add mod delAnim modAnim">
        <pc:chgData name="Stewart Gale" userId="3647ddd2-6040-41ae-a96d-232c23482af8" providerId="ADAL" clId="{89D32B9D-4B3E-40E5-A48D-2AB4C819CC2E}" dt="2024-11-06T17:56:26.701" v="1700" actId="1038"/>
        <pc:sldMkLst>
          <pc:docMk/>
          <pc:sldMk cId="181003285" sldId="298"/>
        </pc:sldMkLst>
        <pc:spChg chg="del">
          <ac:chgData name="Stewart Gale" userId="3647ddd2-6040-41ae-a96d-232c23482af8" providerId="ADAL" clId="{89D32B9D-4B3E-40E5-A48D-2AB4C819CC2E}" dt="2024-11-06T17:45:00.046" v="1439" actId="478"/>
          <ac:spMkLst>
            <pc:docMk/>
            <pc:sldMk cId="181003285" sldId="298"/>
            <ac:spMk id="2" creationId="{5B19F677-E7D7-B47F-89C9-CED50AE9A037}"/>
          </ac:spMkLst>
        </pc:spChg>
        <pc:spChg chg="del">
          <ac:chgData name="Stewart Gale" userId="3647ddd2-6040-41ae-a96d-232c23482af8" providerId="ADAL" clId="{89D32B9D-4B3E-40E5-A48D-2AB4C819CC2E}" dt="2024-11-06T17:45:00.046" v="1439" actId="478"/>
          <ac:spMkLst>
            <pc:docMk/>
            <pc:sldMk cId="181003285" sldId="298"/>
            <ac:spMk id="3" creationId="{C35701A2-2DB7-F800-EE50-30BDC14378B6}"/>
          </ac:spMkLst>
        </pc:spChg>
        <pc:spChg chg="mod">
          <ac:chgData name="Stewart Gale" userId="3647ddd2-6040-41ae-a96d-232c23482af8" providerId="ADAL" clId="{89D32B9D-4B3E-40E5-A48D-2AB4C819CC2E}" dt="2024-11-06T17:56:26.701" v="1700" actId="1038"/>
          <ac:spMkLst>
            <pc:docMk/>
            <pc:sldMk cId="181003285" sldId="298"/>
            <ac:spMk id="5" creationId="{EC2556BA-B985-45EC-DA1A-0F191BEBEAF0}"/>
          </ac:spMkLst>
        </pc:spChg>
        <pc:spChg chg="add mod">
          <ac:chgData name="Stewart Gale" userId="3647ddd2-6040-41ae-a96d-232c23482af8" providerId="ADAL" clId="{89D32B9D-4B3E-40E5-A48D-2AB4C819CC2E}" dt="2024-11-06T17:46:34.068" v="1463" actId="1076"/>
          <ac:spMkLst>
            <pc:docMk/>
            <pc:sldMk cId="181003285" sldId="298"/>
            <ac:spMk id="7" creationId="{7D5CF4C2-3762-DD8C-489D-AE4840EAF198}"/>
          </ac:spMkLst>
        </pc:spChg>
        <pc:graphicFrameChg chg="add mod modGraphic">
          <ac:chgData name="Stewart Gale" userId="3647ddd2-6040-41ae-a96d-232c23482af8" providerId="ADAL" clId="{89D32B9D-4B3E-40E5-A48D-2AB4C819CC2E}" dt="2024-11-06T17:54:33.065" v="1608" actId="20577"/>
          <ac:graphicFrameMkLst>
            <pc:docMk/>
            <pc:sldMk cId="181003285" sldId="298"/>
            <ac:graphicFrameMk id="6" creationId="{218FFCEE-39DB-239A-7A10-11AE1F6F7C1C}"/>
          </ac:graphicFrameMkLst>
        </pc:graphicFrameChg>
        <pc:graphicFrameChg chg="add mod modGraphic">
          <ac:chgData name="Stewart Gale" userId="3647ddd2-6040-41ae-a96d-232c23482af8" providerId="ADAL" clId="{89D32B9D-4B3E-40E5-A48D-2AB4C819CC2E}" dt="2024-11-06T17:56:11.924" v="1662" actId="20577"/>
          <ac:graphicFrameMkLst>
            <pc:docMk/>
            <pc:sldMk cId="181003285" sldId="298"/>
            <ac:graphicFrameMk id="8" creationId="{AA47F23F-476B-FD67-7FDD-980477AEF0A4}"/>
          </ac:graphicFrameMkLst>
        </pc:graphicFrameChg>
      </pc:sldChg>
      <pc:sldChg chg="addSp modSp add mod modAnim">
        <pc:chgData name="Stewart Gale" userId="3647ddd2-6040-41ae-a96d-232c23482af8" providerId="ADAL" clId="{89D32B9D-4B3E-40E5-A48D-2AB4C819CC2E}" dt="2024-11-06T17:55:54.821" v="1645"/>
        <pc:sldMkLst>
          <pc:docMk/>
          <pc:sldMk cId="396703047" sldId="299"/>
        </pc:sldMkLst>
        <pc:spChg chg="mod">
          <ac:chgData name="Stewart Gale" userId="3647ddd2-6040-41ae-a96d-232c23482af8" providerId="ADAL" clId="{89D32B9D-4B3E-40E5-A48D-2AB4C819CC2E}" dt="2024-11-06T17:55:53.897" v="1644" actId="1076"/>
          <ac:spMkLst>
            <pc:docMk/>
            <pc:sldMk cId="396703047" sldId="299"/>
            <ac:spMk id="5" creationId="{CBD90A7D-7AFD-03D4-647E-9630AD9F5343}"/>
          </ac:spMkLst>
        </pc:spChg>
        <pc:spChg chg="mod">
          <ac:chgData name="Stewart Gale" userId="3647ddd2-6040-41ae-a96d-232c23482af8" providerId="ADAL" clId="{89D32B9D-4B3E-40E5-A48D-2AB4C819CC2E}" dt="2024-11-06T17:46:51.101" v="1473" actId="20577"/>
          <ac:spMkLst>
            <pc:docMk/>
            <pc:sldMk cId="396703047" sldId="299"/>
            <ac:spMk id="7" creationId="{C2FA87A9-B0D0-D18C-CA42-5498A0D3181D}"/>
          </ac:spMkLst>
        </pc:spChg>
        <pc:graphicFrameChg chg="add mod modGraphic">
          <ac:chgData name="Stewart Gale" userId="3647ddd2-6040-41ae-a96d-232c23482af8" providerId="ADAL" clId="{89D32B9D-4B3E-40E5-A48D-2AB4C819CC2E}" dt="2024-11-06T17:55:47.421" v="1642" actId="1076"/>
          <ac:graphicFrameMkLst>
            <pc:docMk/>
            <pc:sldMk cId="396703047" sldId="299"/>
            <ac:graphicFrameMk id="2" creationId="{B7E4279D-0706-8642-2FA5-68C59E84DF2E}"/>
          </ac:graphicFrameMkLst>
        </pc:graphicFrameChg>
        <pc:graphicFrameChg chg="modGraphic">
          <ac:chgData name="Stewart Gale" userId="3647ddd2-6040-41ae-a96d-232c23482af8" providerId="ADAL" clId="{89D32B9D-4B3E-40E5-A48D-2AB4C819CC2E}" dt="2024-11-06T17:55:13.426" v="1622" actId="20577"/>
          <ac:graphicFrameMkLst>
            <pc:docMk/>
            <pc:sldMk cId="396703047" sldId="299"/>
            <ac:graphicFrameMk id="6" creationId="{0FB08E8B-DA42-F1C6-CC59-E609C07731FB}"/>
          </ac:graphicFrameMkLst>
        </pc:graphicFrameChg>
      </pc:sldChg>
      <pc:sldChg chg="addSp modSp add mod modAnim">
        <pc:chgData name="Stewart Gale" userId="3647ddd2-6040-41ae-a96d-232c23482af8" providerId="ADAL" clId="{89D32B9D-4B3E-40E5-A48D-2AB4C819CC2E}" dt="2024-11-07T08:23:05.619" v="1853"/>
        <pc:sldMkLst>
          <pc:docMk/>
          <pc:sldMk cId="3858879039" sldId="300"/>
        </pc:sldMkLst>
        <pc:spChg chg="add mod">
          <ac:chgData name="Stewart Gale" userId="3647ddd2-6040-41ae-a96d-232c23482af8" providerId="ADAL" clId="{89D32B9D-4B3E-40E5-A48D-2AB4C819CC2E}" dt="2024-11-06T17:48:47.809" v="1507" actId="5793"/>
          <ac:spMkLst>
            <pc:docMk/>
            <pc:sldMk cId="3858879039" sldId="300"/>
            <ac:spMk id="2" creationId="{49ADA557-6933-B84B-7BBA-01E6FC830D7E}"/>
          </ac:spMkLst>
        </pc:spChg>
        <pc:spChg chg="add mod">
          <ac:chgData name="Stewart Gale" userId="3647ddd2-6040-41ae-a96d-232c23482af8" providerId="ADAL" clId="{89D32B9D-4B3E-40E5-A48D-2AB4C819CC2E}" dt="2024-11-06T17:49:05.834" v="1518"/>
          <ac:spMkLst>
            <pc:docMk/>
            <pc:sldMk cId="3858879039" sldId="300"/>
            <ac:spMk id="3" creationId="{B10E0EA5-5AAF-5ED8-55F8-276F7E83C48B}"/>
          </ac:spMkLst>
        </pc:spChg>
        <pc:spChg chg="mod">
          <ac:chgData name="Stewart Gale" userId="3647ddd2-6040-41ae-a96d-232c23482af8" providerId="ADAL" clId="{89D32B9D-4B3E-40E5-A48D-2AB4C819CC2E}" dt="2024-11-06T17:50:15.881" v="1528" actId="1076"/>
          <ac:spMkLst>
            <pc:docMk/>
            <pc:sldMk cId="3858879039" sldId="300"/>
            <ac:spMk id="5" creationId="{E3E05E79-021D-B4E5-E7D8-3DB7E0D2EAA8}"/>
          </ac:spMkLst>
        </pc:spChg>
        <pc:spChg chg="mod">
          <ac:chgData name="Stewart Gale" userId="3647ddd2-6040-41ae-a96d-232c23482af8" providerId="ADAL" clId="{89D32B9D-4B3E-40E5-A48D-2AB4C819CC2E}" dt="2024-11-06T17:49:43.993" v="1525" actId="113"/>
          <ac:spMkLst>
            <pc:docMk/>
            <pc:sldMk cId="3858879039" sldId="300"/>
            <ac:spMk id="7" creationId="{90D3B1FA-65E4-3767-4A6D-0377CE3F1BEC}"/>
          </ac:spMkLst>
        </pc:spChg>
        <pc:spChg chg="add mod">
          <ac:chgData name="Stewart Gale" userId="3647ddd2-6040-41ae-a96d-232c23482af8" providerId="ADAL" clId="{89D32B9D-4B3E-40E5-A48D-2AB4C819CC2E}" dt="2024-11-06T17:48:51.052" v="1509" actId="20577"/>
          <ac:spMkLst>
            <pc:docMk/>
            <pc:sldMk cId="3858879039" sldId="300"/>
            <ac:spMk id="8" creationId="{B42574F5-E0F1-F263-A17E-79C475108669}"/>
          </ac:spMkLst>
        </pc:spChg>
        <pc:spChg chg="add mod">
          <ac:chgData name="Stewart Gale" userId="3647ddd2-6040-41ae-a96d-232c23482af8" providerId="ADAL" clId="{89D32B9D-4B3E-40E5-A48D-2AB4C819CC2E}" dt="2024-11-06T17:49:16.454" v="1520" actId="20577"/>
          <ac:spMkLst>
            <pc:docMk/>
            <pc:sldMk cId="3858879039" sldId="300"/>
            <ac:spMk id="9" creationId="{4D70265D-7A42-0FCD-5470-2BFDD5905A7A}"/>
          </ac:spMkLst>
        </pc:spChg>
        <pc:graphicFrameChg chg="mod modGraphic">
          <ac:chgData name="Stewart Gale" userId="3647ddd2-6040-41ae-a96d-232c23482af8" providerId="ADAL" clId="{89D32B9D-4B3E-40E5-A48D-2AB4C819CC2E}" dt="2024-11-06T17:48:16.210" v="1492" actId="1076"/>
          <ac:graphicFrameMkLst>
            <pc:docMk/>
            <pc:sldMk cId="3858879039" sldId="300"/>
            <ac:graphicFrameMk id="6" creationId="{A451C564-7874-90ED-8B86-7879EDCC25F9}"/>
          </ac:graphicFrameMkLst>
        </pc:graphicFrameChg>
      </pc:sldChg>
      <pc:sldChg chg="addSp delSp modSp add mod delAnim modAnim">
        <pc:chgData name="Stewart Gale" userId="3647ddd2-6040-41ae-a96d-232c23482af8" providerId="ADAL" clId="{89D32B9D-4B3E-40E5-A48D-2AB4C819CC2E}" dt="2024-11-06T17:51:55.840" v="1555" actId="1076"/>
        <pc:sldMkLst>
          <pc:docMk/>
          <pc:sldMk cId="3376292047" sldId="301"/>
        </pc:sldMkLst>
        <pc:spChg chg="del">
          <ac:chgData name="Stewart Gale" userId="3647ddd2-6040-41ae-a96d-232c23482af8" providerId="ADAL" clId="{89D32B9D-4B3E-40E5-A48D-2AB4C819CC2E}" dt="2024-11-06T17:50:21.901" v="1529" actId="478"/>
          <ac:spMkLst>
            <pc:docMk/>
            <pc:sldMk cId="3376292047" sldId="301"/>
            <ac:spMk id="2" creationId="{2EA71767-BE91-E9D3-D873-7D2E636AD65B}"/>
          </ac:spMkLst>
        </pc:spChg>
        <pc:spChg chg="del">
          <ac:chgData name="Stewart Gale" userId="3647ddd2-6040-41ae-a96d-232c23482af8" providerId="ADAL" clId="{89D32B9D-4B3E-40E5-A48D-2AB4C819CC2E}" dt="2024-11-06T17:50:21.901" v="1529" actId="478"/>
          <ac:spMkLst>
            <pc:docMk/>
            <pc:sldMk cId="3376292047" sldId="301"/>
            <ac:spMk id="3" creationId="{E0C5A77D-4DA8-B79A-97EF-E509C625983D}"/>
          </ac:spMkLst>
        </pc:spChg>
        <pc:spChg chg="mod">
          <ac:chgData name="Stewart Gale" userId="3647ddd2-6040-41ae-a96d-232c23482af8" providerId="ADAL" clId="{89D32B9D-4B3E-40E5-A48D-2AB4C819CC2E}" dt="2024-11-06T17:51:55.840" v="1555" actId="1076"/>
          <ac:spMkLst>
            <pc:docMk/>
            <pc:sldMk cId="3376292047" sldId="301"/>
            <ac:spMk id="5" creationId="{7C6CA987-2BA1-9BF8-B7C6-13E15D9A8785}"/>
          </ac:spMkLst>
        </pc:spChg>
        <pc:spChg chg="mod">
          <ac:chgData name="Stewart Gale" userId="3647ddd2-6040-41ae-a96d-232c23482af8" providerId="ADAL" clId="{89D32B9D-4B3E-40E5-A48D-2AB4C819CC2E}" dt="2024-11-06T17:50:32.536" v="1531" actId="1076"/>
          <ac:spMkLst>
            <pc:docMk/>
            <pc:sldMk cId="3376292047" sldId="301"/>
            <ac:spMk id="7" creationId="{7E155803-01C9-F6B3-9320-7F7FFD22FCB2}"/>
          </ac:spMkLst>
        </pc:spChg>
        <pc:spChg chg="del">
          <ac:chgData name="Stewart Gale" userId="3647ddd2-6040-41ae-a96d-232c23482af8" providerId="ADAL" clId="{89D32B9D-4B3E-40E5-A48D-2AB4C819CC2E}" dt="2024-11-06T17:50:21.901" v="1529" actId="478"/>
          <ac:spMkLst>
            <pc:docMk/>
            <pc:sldMk cId="3376292047" sldId="301"/>
            <ac:spMk id="8" creationId="{AE69BB66-3AC7-5A04-E10E-1BB616AA63FD}"/>
          </ac:spMkLst>
        </pc:spChg>
        <pc:spChg chg="del">
          <ac:chgData name="Stewart Gale" userId="3647ddd2-6040-41ae-a96d-232c23482af8" providerId="ADAL" clId="{89D32B9D-4B3E-40E5-A48D-2AB4C819CC2E}" dt="2024-11-06T17:50:21.901" v="1529" actId="478"/>
          <ac:spMkLst>
            <pc:docMk/>
            <pc:sldMk cId="3376292047" sldId="301"/>
            <ac:spMk id="9" creationId="{6357339A-96C6-64D9-8192-B4A8AD2E3B52}"/>
          </ac:spMkLst>
        </pc:spChg>
        <pc:spChg chg="add del">
          <ac:chgData name="Stewart Gale" userId="3647ddd2-6040-41ae-a96d-232c23482af8" providerId="ADAL" clId="{89D32B9D-4B3E-40E5-A48D-2AB4C819CC2E}" dt="2024-11-06T17:50:39.579" v="1533" actId="22"/>
          <ac:spMkLst>
            <pc:docMk/>
            <pc:sldMk cId="3376292047" sldId="301"/>
            <ac:spMk id="11" creationId="{44E7C80C-82F4-A968-A276-57CC6BBBBE2F}"/>
          </ac:spMkLst>
        </pc:spChg>
        <pc:spChg chg="add mod">
          <ac:chgData name="Stewart Gale" userId="3647ddd2-6040-41ae-a96d-232c23482af8" providerId="ADAL" clId="{89D32B9D-4B3E-40E5-A48D-2AB4C819CC2E}" dt="2024-11-06T17:50:57.063" v="1542" actId="1076"/>
          <ac:spMkLst>
            <pc:docMk/>
            <pc:sldMk cId="3376292047" sldId="301"/>
            <ac:spMk id="13" creationId="{D137C5B6-DFEC-A9E1-FAF8-D2A5C275DDF5}"/>
          </ac:spMkLst>
        </pc:spChg>
        <pc:spChg chg="add mod">
          <ac:chgData name="Stewart Gale" userId="3647ddd2-6040-41ae-a96d-232c23482af8" providerId="ADAL" clId="{89D32B9D-4B3E-40E5-A48D-2AB4C819CC2E}" dt="2024-11-06T17:51:14.269" v="1552" actId="14100"/>
          <ac:spMkLst>
            <pc:docMk/>
            <pc:sldMk cId="3376292047" sldId="301"/>
            <ac:spMk id="14" creationId="{85FF31BF-D98F-0202-8611-A2BF0B63FF50}"/>
          </ac:spMkLst>
        </pc:spChg>
        <pc:graphicFrameChg chg="del">
          <ac:chgData name="Stewart Gale" userId="3647ddd2-6040-41ae-a96d-232c23482af8" providerId="ADAL" clId="{89D32B9D-4B3E-40E5-A48D-2AB4C819CC2E}" dt="2024-11-06T17:50:21.901" v="1529" actId="478"/>
          <ac:graphicFrameMkLst>
            <pc:docMk/>
            <pc:sldMk cId="3376292047" sldId="301"/>
            <ac:graphicFrameMk id="6" creationId="{C6BA71E5-2D14-94B0-B3EA-CD4B93F90CAB}"/>
          </ac:graphicFrameMkLst>
        </pc:graphicFrameChg>
      </pc:sldChg>
      <pc:sldChg chg="modSp add mod modAnim">
        <pc:chgData name="Stewart Gale" userId="3647ddd2-6040-41ae-a96d-232c23482af8" providerId="ADAL" clId="{89D32B9D-4B3E-40E5-A48D-2AB4C819CC2E}" dt="2024-11-06T17:53:12.309" v="1581"/>
        <pc:sldMkLst>
          <pc:docMk/>
          <pc:sldMk cId="471365757" sldId="302"/>
        </pc:sldMkLst>
        <pc:spChg chg="mod">
          <ac:chgData name="Stewart Gale" userId="3647ddd2-6040-41ae-a96d-232c23482af8" providerId="ADAL" clId="{89D32B9D-4B3E-40E5-A48D-2AB4C819CC2E}" dt="2024-11-06T17:53:10.261" v="1580" actId="1076"/>
          <ac:spMkLst>
            <pc:docMk/>
            <pc:sldMk cId="471365757" sldId="302"/>
            <ac:spMk id="5" creationId="{0E10178F-A975-3C05-DCDA-7FB3B08D6EE6}"/>
          </ac:spMkLst>
        </pc:spChg>
        <pc:spChg chg="mod">
          <ac:chgData name="Stewart Gale" userId="3647ddd2-6040-41ae-a96d-232c23482af8" providerId="ADAL" clId="{89D32B9D-4B3E-40E5-A48D-2AB4C819CC2E}" dt="2024-11-06T17:52:35.406" v="1568" actId="14100"/>
          <ac:spMkLst>
            <pc:docMk/>
            <pc:sldMk cId="471365757" sldId="302"/>
            <ac:spMk id="13" creationId="{7313273A-E37C-EE39-9909-FF610FB959AD}"/>
          </ac:spMkLst>
        </pc:spChg>
        <pc:spChg chg="mod">
          <ac:chgData name="Stewart Gale" userId="3647ddd2-6040-41ae-a96d-232c23482af8" providerId="ADAL" clId="{89D32B9D-4B3E-40E5-A48D-2AB4C819CC2E}" dt="2024-11-06T17:53:03.363" v="1579" actId="14100"/>
          <ac:spMkLst>
            <pc:docMk/>
            <pc:sldMk cId="471365757" sldId="302"/>
            <ac:spMk id="14" creationId="{0F994132-154D-026F-7AA7-688F5A884BF8}"/>
          </ac:spMkLst>
        </pc:spChg>
      </pc:sldChg>
      <pc:sldChg chg="addSp delSp modSp new mod">
        <pc:chgData name="Stewart Gale" userId="3647ddd2-6040-41ae-a96d-232c23482af8" providerId="ADAL" clId="{89D32B9D-4B3E-40E5-A48D-2AB4C819CC2E}" dt="2024-11-06T17:58:32.222" v="1708" actId="1076"/>
        <pc:sldMkLst>
          <pc:docMk/>
          <pc:sldMk cId="4287722997" sldId="303"/>
        </pc:sldMkLst>
        <pc:spChg chg="del">
          <ac:chgData name="Stewart Gale" userId="3647ddd2-6040-41ae-a96d-232c23482af8" providerId="ADAL" clId="{89D32B9D-4B3E-40E5-A48D-2AB4C819CC2E}" dt="2024-11-06T17:58:20.807" v="1703" actId="478"/>
          <ac:spMkLst>
            <pc:docMk/>
            <pc:sldMk cId="4287722997" sldId="303"/>
            <ac:spMk id="2" creationId="{BD08D49D-7E73-7986-6CB0-CB7E54B3A935}"/>
          </ac:spMkLst>
        </pc:spChg>
        <pc:spChg chg="del">
          <ac:chgData name="Stewart Gale" userId="3647ddd2-6040-41ae-a96d-232c23482af8" providerId="ADAL" clId="{89D32B9D-4B3E-40E5-A48D-2AB4C819CC2E}" dt="2024-11-06T17:58:20.807" v="1703" actId="478"/>
          <ac:spMkLst>
            <pc:docMk/>
            <pc:sldMk cId="4287722997" sldId="303"/>
            <ac:spMk id="3" creationId="{04AA75BC-CE39-BDEF-B360-B4896DD9649E}"/>
          </ac:spMkLst>
        </pc:spChg>
        <pc:picChg chg="add mod">
          <ac:chgData name="Stewart Gale" userId="3647ddd2-6040-41ae-a96d-232c23482af8" providerId="ADAL" clId="{89D32B9D-4B3E-40E5-A48D-2AB4C819CC2E}" dt="2024-11-06T17:58:32.222" v="1708" actId="1076"/>
          <ac:picMkLst>
            <pc:docMk/>
            <pc:sldMk cId="4287722997" sldId="303"/>
            <ac:picMk id="4" creationId="{81E9BBDC-D29E-D6B9-4927-476D4CE442B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DC7A-8789-4B08-B7CA-6FD899C8A91F}" type="datetimeFigureOut">
              <a:rPr lang="en-GB" smtClean="0"/>
              <a:t>07/11/2024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B0E7-8766-458C-88D4-250FADB820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4494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DC7A-8789-4B08-B7CA-6FD899C8A91F}" type="datetimeFigureOut">
              <a:rPr lang="en-GB" smtClean="0"/>
              <a:t>07/11/2024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B0E7-8766-458C-88D4-250FADB820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0486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DC7A-8789-4B08-B7CA-6FD899C8A91F}" type="datetimeFigureOut">
              <a:rPr lang="en-GB" smtClean="0"/>
              <a:t>07/11/2024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B0E7-8766-458C-88D4-250FADB820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803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DC7A-8789-4B08-B7CA-6FD899C8A91F}" type="datetimeFigureOut">
              <a:rPr lang="en-GB" smtClean="0"/>
              <a:t>07/11/2024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B0E7-8766-458C-88D4-250FADB820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3656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DC7A-8789-4B08-B7CA-6FD899C8A91F}" type="datetimeFigureOut">
              <a:rPr lang="en-GB" smtClean="0"/>
              <a:t>07/11/2024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B0E7-8766-458C-88D4-250FADB820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0076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DC7A-8789-4B08-B7CA-6FD899C8A91F}" type="datetimeFigureOut">
              <a:rPr lang="en-GB" smtClean="0"/>
              <a:t>07/11/2024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B0E7-8766-458C-88D4-250FADB820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2018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DC7A-8789-4B08-B7CA-6FD899C8A91F}" type="datetimeFigureOut">
              <a:rPr lang="en-GB" smtClean="0"/>
              <a:t>07/11/2024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B0E7-8766-458C-88D4-250FADB820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6730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DC7A-8789-4B08-B7CA-6FD899C8A91F}" type="datetimeFigureOut">
              <a:rPr lang="en-GB" smtClean="0"/>
              <a:t>07/11/2024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B0E7-8766-458C-88D4-250FADB820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6007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DC7A-8789-4B08-B7CA-6FD899C8A91F}" type="datetimeFigureOut">
              <a:rPr lang="en-GB" smtClean="0"/>
              <a:t>07/11/2024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B0E7-8766-458C-88D4-250FADB820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7132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DC7A-8789-4B08-B7CA-6FD899C8A91F}" type="datetimeFigureOut">
              <a:rPr lang="en-GB" smtClean="0"/>
              <a:t>07/11/2024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B0E7-8766-458C-88D4-250FADB820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8206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DC7A-8789-4B08-B7CA-6FD899C8A91F}" type="datetimeFigureOut">
              <a:rPr lang="en-GB" smtClean="0"/>
              <a:t>07/11/2024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8B0E7-8766-458C-88D4-250FADB820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0113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9DC7A-8789-4B08-B7CA-6FD899C8A91F}" type="datetimeFigureOut">
              <a:rPr lang="en-GB" smtClean="0"/>
              <a:t>07/11/2024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8B0E7-8766-458C-88D4-250FADB820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6393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29194-6798-2BF1-8095-299FA7D8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6A0EDFB-A1A1-9302-1CE7-13709813C3FB}"/>
              </a:ext>
            </a:extLst>
          </p:cNvPr>
          <p:cNvSpPr/>
          <p:nvPr/>
        </p:nvSpPr>
        <p:spPr>
          <a:xfrm>
            <a:off x="1302327" y="1649991"/>
            <a:ext cx="996973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Algebraic </a:t>
            </a:r>
            <a:r>
              <a:rPr lang="en-US" sz="96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S</a:t>
            </a:r>
            <a:r>
              <a:rPr lang="en-US" sz="96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hapes </a:t>
            </a:r>
          </a:p>
          <a:p>
            <a:pPr algn="ctr"/>
            <a:r>
              <a:rPr lang="en-US" sz="96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and Number </a:t>
            </a:r>
            <a:r>
              <a:rPr lang="en-US" sz="96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G</a:t>
            </a:r>
            <a:r>
              <a:rPr lang="en-US" sz="96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rids</a:t>
            </a:r>
            <a:r>
              <a:rPr lang="en-US" sz="9600" dirty="0"/>
              <a:t> </a:t>
            </a:r>
            <a:endParaRPr lang="en-GB" sz="9600" dirty="0"/>
          </a:p>
        </p:txBody>
      </p:sp>
    </p:spTree>
    <p:extLst>
      <p:ext uri="{BB962C8B-B14F-4D97-AF65-F5344CB8AC3E}">
        <p14:creationId xmlns:p14="http://schemas.microsoft.com/office/powerpoint/2010/main" val="2868803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5098662"/>
              </p:ext>
            </p:extLst>
          </p:nvPr>
        </p:nvGraphicFramePr>
        <p:xfrm>
          <a:off x="507710" y="689954"/>
          <a:ext cx="5804418" cy="5356298"/>
        </p:xfrm>
        <a:graphic>
          <a:graphicData uri="http://schemas.openxmlformats.org/drawingml/2006/table">
            <a:tbl>
              <a:tblPr/>
              <a:tblGrid>
                <a:gridCol w="967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74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74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74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7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6065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065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650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650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065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065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065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L-Shape 5"/>
          <p:cNvSpPr/>
          <p:nvPr/>
        </p:nvSpPr>
        <p:spPr>
          <a:xfrm>
            <a:off x="1571546" y="811748"/>
            <a:ext cx="1797880" cy="2092089"/>
          </a:xfrm>
          <a:prstGeom prst="corner">
            <a:avLst>
              <a:gd name="adj1" fmla="val 36429"/>
              <a:gd name="adj2" fmla="val 40476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200" dirty="0"/>
          </a:p>
        </p:txBody>
      </p:sp>
      <p:sp>
        <p:nvSpPr>
          <p:cNvPr id="8" name="Rectangle 7"/>
          <p:cNvSpPr/>
          <p:nvPr/>
        </p:nvSpPr>
        <p:spPr>
          <a:xfrm>
            <a:off x="6780800" y="1436421"/>
            <a:ext cx="498920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0" dirty="0"/>
              <a:t>This is </a:t>
            </a:r>
          </a:p>
          <a:p>
            <a:pPr algn="ctr"/>
            <a:r>
              <a:rPr lang="en-US" sz="8000" b="1" dirty="0">
                <a:solidFill>
                  <a:srgbClr val="FF0000"/>
                </a:solidFill>
              </a:rPr>
              <a:t>L shape </a:t>
            </a:r>
          </a:p>
          <a:p>
            <a:pPr algn="ctr"/>
            <a:r>
              <a:rPr lang="en-US" sz="8000" dirty="0"/>
              <a:t>number 2. </a:t>
            </a:r>
          </a:p>
        </p:txBody>
      </p:sp>
    </p:spTree>
    <p:extLst>
      <p:ext uri="{BB962C8B-B14F-4D97-AF65-F5344CB8AC3E}">
        <p14:creationId xmlns:p14="http://schemas.microsoft.com/office/powerpoint/2010/main" val="2029378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9DEA1-EEF2-E2A2-C60F-90412E344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C2B619C-0A19-9BBF-6E1F-CB519B7DB651}"/>
              </a:ext>
            </a:extLst>
          </p:cNvPr>
          <p:cNvGraphicFramePr>
            <a:graphicFrameLocks noGrp="1"/>
          </p:cNvGraphicFramePr>
          <p:nvPr/>
        </p:nvGraphicFramePr>
        <p:xfrm>
          <a:off x="507710" y="689954"/>
          <a:ext cx="5804418" cy="5356298"/>
        </p:xfrm>
        <a:graphic>
          <a:graphicData uri="http://schemas.openxmlformats.org/drawingml/2006/table">
            <a:tbl>
              <a:tblPr/>
              <a:tblGrid>
                <a:gridCol w="967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74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74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74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7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6065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065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650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650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065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065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065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L-Shape 5">
            <a:extLst>
              <a:ext uri="{FF2B5EF4-FFF2-40B4-BE49-F238E27FC236}">
                <a16:creationId xmlns:a16="http://schemas.microsoft.com/office/drawing/2014/main" id="{0CEA30CD-CD3C-9F10-E0E4-219744B319A8}"/>
              </a:ext>
            </a:extLst>
          </p:cNvPr>
          <p:cNvSpPr/>
          <p:nvPr/>
        </p:nvSpPr>
        <p:spPr>
          <a:xfrm>
            <a:off x="1485207" y="737062"/>
            <a:ext cx="1939637" cy="2205643"/>
          </a:xfrm>
          <a:prstGeom prst="corner">
            <a:avLst>
              <a:gd name="adj1" fmla="val 36429"/>
              <a:gd name="adj2" fmla="val 47874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85B783-9374-9C65-71EF-17126FEBAF35}"/>
              </a:ext>
            </a:extLst>
          </p:cNvPr>
          <p:cNvSpPr txBox="1"/>
          <p:nvPr/>
        </p:nvSpPr>
        <p:spPr>
          <a:xfrm>
            <a:off x="8556567" y="4889273"/>
            <a:ext cx="15905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/>
              <a:t>39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D2207E-F498-89C1-E4EF-AE6DF5D4ECB5}"/>
              </a:ext>
            </a:extLst>
          </p:cNvPr>
          <p:cNvSpPr/>
          <p:nvPr/>
        </p:nvSpPr>
        <p:spPr>
          <a:xfrm>
            <a:off x="6545273" y="689954"/>
            <a:ext cx="531421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/>
              <a:t>What is the total of </a:t>
            </a:r>
          </a:p>
          <a:p>
            <a:pPr algn="ctr"/>
            <a:r>
              <a:rPr lang="en-US" sz="6600" b="1" dirty="0">
                <a:solidFill>
                  <a:srgbClr val="FF0000"/>
                </a:solidFill>
              </a:rPr>
              <a:t>L shape </a:t>
            </a:r>
          </a:p>
          <a:p>
            <a:pPr algn="ctr"/>
            <a:r>
              <a:rPr lang="en-US" sz="6600" dirty="0"/>
              <a:t>number 2? </a:t>
            </a:r>
          </a:p>
        </p:txBody>
      </p:sp>
    </p:spTree>
    <p:extLst>
      <p:ext uri="{BB962C8B-B14F-4D97-AF65-F5344CB8AC3E}">
        <p14:creationId xmlns:p14="http://schemas.microsoft.com/office/powerpoint/2010/main" val="3614385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002424"/>
              </p:ext>
            </p:extLst>
          </p:nvPr>
        </p:nvGraphicFramePr>
        <p:xfrm>
          <a:off x="900172" y="708955"/>
          <a:ext cx="5273406" cy="4791430"/>
        </p:xfrm>
        <a:graphic>
          <a:graphicData uri="http://schemas.openxmlformats.org/drawingml/2006/table">
            <a:tbl>
              <a:tblPr/>
              <a:tblGrid>
                <a:gridCol w="8789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461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61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L-Shape 7"/>
          <p:cNvSpPr/>
          <p:nvPr/>
        </p:nvSpPr>
        <p:spPr>
          <a:xfrm>
            <a:off x="3563390" y="748146"/>
            <a:ext cx="1723506" cy="1995054"/>
          </a:xfrm>
          <a:prstGeom prst="corner">
            <a:avLst>
              <a:gd name="adj1" fmla="val 36429"/>
              <a:gd name="adj2" fmla="val 51487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1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01BA50-A8A4-CE8E-A030-DA6C9382D398}"/>
              </a:ext>
            </a:extLst>
          </p:cNvPr>
          <p:cNvSpPr/>
          <p:nvPr/>
        </p:nvSpPr>
        <p:spPr>
          <a:xfrm>
            <a:off x="6545273" y="689954"/>
            <a:ext cx="531421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/>
              <a:t>What is the total of </a:t>
            </a:r>
          </a:p>
          <a:p>
            <a:pPr algn="ctr"/>
            <a:r>
              <a:rPr lang="en-US" sz="6600" b="1" dirty="0">
                <a:solidFill>
                  <a:srgbClr val="FF0000"/>
                </a:solidFill>
              </a:rPr>
              <a:t>L shape </a:t>
            </a:r>
          </a:p>
          <a:p>
            <a:pPr algn="ctr"/>
            <a:r>
              <a:rPr lang="en-US" sz="6600" dirty="0"/>
              <a:t>number 4?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2473E2-EF79-ABBF-6AEA-8DC0B562E940}"/>
              </a:ext>
            </a:extLst>
          </p:cNvPr>
          <p:cNvSpPr txBox="1"/>
          <p:nvPr/>
        </p:nvSpPr>
        <p:spPr>
          <a:xfrm>
            <a:off x="8556567" y="4889273"/>
            <a:ext cx="15905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/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124462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482F6-FDB3-56C2-4F45-EDC1C4A04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18497A3-3803-C51B-DE29-62A8843409BF}"/>
              </a:ext>
            </a:extLst>
          </p:cNvPr>
          <p:cNvGraphicFramePr>
            <a:graphicFrameLocks noGrp="1"/>
          </p:cNvGraphicFramePr>
          <p:nvPr/>
        </p:nvGraphicFramePr>
        <p:xfrm>
          <a:off x="900172" y="708955"/>
          <a:ext cx="5273406" cy="4791430"/>
        </p:xfrm>
        <a:graphic>
          <a:graphicData uri="http://schemas.openxmlformats.org/drawingml/2006/table">
            <a:tbl>
              <a:tblPr/>
              <a:tblGrid>
                <a:gridCol w="8789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461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61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L-Shape 7">
            <a:extLst>
              <a:ext uri="{FF2B5EF4-FFF2-40B4-BE49-F238E27FC236}">
                <a16:creationId xmlns:a16="http://schemas.microsoft.com/office/drawing/2014/main" id="{A0746080-0AC9-D9C5-A9A8-9F15B5A3114B}"/>
              </a:ext>
            </a:extLst>
          </p:cNvPr>
          <p:cNvSpPr/>
          <p:nvPr/>
        </p:nvSpPr>
        <p:spPr>
          <a:xfrm>
            <a:off x="2675122" y="2107143"/>
            <a:ext cx="1723506" cy="1995054"/>
          </a:xfrm>
          <a:prstGeom prst="corner">
            <a:avLst>
              <a:gd name="adj1" fmla="val 36429"/>
              <a:gd name="adj2" fmla="val 51487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1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7E9030-EC3F-7E16-3491-970D036F3B42}"/>
              </a:ext>
            </a:extLst>
          </p:cNvPr>
          <p:cNvSpPr/>
          <p:nvPr/>
        </p:nvSpPr>
        <p:spPr>
          <a:xfrm>
            <a:off x="6545273" y="689954"/>
            <a:ext cx="531421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/>
              <a:t>What is the total of </a:t>
            </a:r>
          </a:p>
          <a:p>
            <a:pPr algn="ctr"/>
            <a:r>
              <a:rPr lang="en-US" sz="6600" b="1" dirty="0">
                <a:solidFill>
                  <a:srgbClr val="FF0000"/>
                </a:solidFill>
              </a:rPr>
              <a:t>L shape </a:t>
            </a:r>
          </a:p>
          <a:p>
            <a:pPr algn="ctr"/>
            <a:r>
              <a:rPr lang="en-US" sz="6600" dirty="0"/>
              <a:t>number 15?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5AA4A0-FDAD-A559-E490-25B65196480F}"/>
              </a:ext>
            </a:extLst>
          </p:cNvPr>
          <p:cNvSpPr txBox="1"/>
          <p:nvPr/>
        </p:nvSpPr>
        <p:spPr>
          <a:xfrm>
            <a:off x="8556567" y="4889273"/>
            <a:ext cx="15905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/>
              <a:t>91</a:t>
            </a:r>
          </a:p>
        </p:txBody>
      </p:sp>
    </p:spTree>
    <p:extLst>
      <p:ext uri="{BB962C8B-B14F-4D97-AF65-F5344CB8AC3E}">
        <p14:creationId xmlns:p14="http://schemas.microsoft.com/office/powerpoint/2010/main" val="246641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F2EA1-1F99-292F-3B9A-7D0214AB1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E9CFDB7-69E9-B0E3-F626-1D369E8641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021448"/>
              </p:ext>
            </p:extLst>
          </p:nvPr>
        </p:nvGraphicFramePr>
        <p:xfrm>
          <a:off x="522486" y="1033285"/>
          <a:ext cx="5273406" cy="4791430"/>
        </p:xfrm>
        <a:graphic>
          <a:graphicData uri="http://schemas.openxmlformats.org/drawingml/2006/table">
            <a:tbl>
              <a:tblPr/>
              <a:tblGrid>
                <a:gridCol w="8789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461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61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027F53F-A2E9-4669-D828-19AAC0B4A5E0}"/>
              </a:ext>
            </a:extLst>
          </p:cNvPr>
          <p:cNvSpPr/>
          <p:nvPr/>
        </p:nvSpPr>
        <p:spPr>
          <a:xfrm>
            <a:off x="6276315" y="761616"/>
            <a:ext cx="55473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/>
              <a:t>Fill out the </a:t>
            </a:r>
            <a:r>
              <a:rPr lang="en-US" sz="4800" b="1" dirty="0">
                <a:solidFill>
                  <a:srgbClr val="FF0000"/>
                </a:solidFill>
              </a:rPr>
              <a:t>L shape </a:t>
            </a:r>
          </a:p>
          <a:p>
            <a:pPr algn="ctr"/>
            <a:r>
              <a:rPr lang="en-US" sz="4800" dirty="0"/>
              <a:t>that has a total of 51.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5E47037-3EAA-B9FB-060B-FACB1EF980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648126"/>
              </p:ext>
            </p:extLst>
          </p:nvPr>
        </p:nvGraphicFramePr>
        <p:xfrm>
          <a:off x="7570842" y="2703232"/>
          <a:ext cx="2858620" cy="3223452"/>
        </p:xfrm>
        <a:graphic>
          <a:graphicData uri="http://schemas.openxmlformats.org/drawingml/2006/table">
            <a:tbl>
              <a:tblPr/>
              <a:tblGrid>
                <a:gridCol w="1429310">
                  <a:extLst>
                    <a:ext uri="{9D8B030D-6E8A-4147-A177-3AD203B41FA5}">
                      <a16:colId xmlns:a16="http://schemas.microsoft.com/office/drawing/2014/main" val="467770493"/>
                    </a:ext>
                  </a:extLst>
                </a:gridCol>
                <a:gridCol w="1429310">
                  <a:extLst>
                    <a:ext uri="{9D8B030D-6E8A-4147-A177-3AD203B41FA5}">
                      <a16:colId xmlns:a16="http://schemas.microsoft.com/office/drawing/2014/main" val="2739339671"/>
                    </a:ext>
                  </a:extLst>
                </a:gridCol>
              </a:tblGrid>
              <a:tr h="1074484"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626371"/>
                  </a:ext>
                </a:extLst>
              </a:tr>
              <a:tr h="1074484"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319268"/>
                  </a:ext>
                </a:extLst>
              </a:tr>
              <a:tr h="1074484"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6948117"/>
                  </a:ext>
                </a:extLst>
              </a:tr>
            </a:tbl>
          </a:graphicData>
        </a:graphic>
      </p:graphicFrame>
      <p:sp>
        <p:nvSpPr>
          <p:cNvPr id="9" name="L-Shape 8">
            <a:extLst>
              <a:ext uri="{FF2B5EF4-FFF2-40B4-BE49-F238E27FC236}">
                <a16:creationId xmlns:a16="http://schemas.microsoft.com/office/drawing/2014/main" id="{F53BD630-D37D-23D7-AE88-65709362364F}"/>
              </a:ext>
            </a:extLst>
          </p:cNvPr>
          <p:cNvSpPr/>
          <p:nvPr/>
        </p:nvSpPr>
        <p:spPr>
          <a:xfrm>
            <a:off x="7570842" y="2666789"/>
            <a:ext cx="2858620" cy="3223451"/>
          </a:xfrm>
          <a:prstGeom prst="corner">
            <a:avLst>
              <a:gd name="adj1" fmla="val 36429"/>
              <a:gd name="adj2" fmla="val 51487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100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9B3D438-CA25-582F-F980-835319A5B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018128"/>
              </p:ext>
            </p:extLst>
          </p:nvPr>
        </p:nvGraphicFramePr>
        <p:xfrm>
          <a:off x="7570842" y="2666790"/>
          <a:ext cx="2858620" cy="3223452"/>
        </p:xfrm>
        <a:graphic>
          <a:graphicData uri="http://schemas.openxmlformats.org/drawingml/2006/table">
            <a:tbl>
              <a:tblPr/>
              <a:tblGrid>
                <a:gridCol w="1429310">
                  <a:extLst>
                    <a:ext uri="{9D8B030D-6E8A-4147-A177-3AD203B41FA5}">
                      <a16:colId xmlns:a16="http://schemas.microsoft.com/office/drawing/2014/main" val="467770493"/>
                    </a:ext>
                  </a:extLst>
                </a:gridCol>
                <a:gridCol w="1429310">
                  <a:extLst>
                    <a:ext uri="{9D8B030D-6E8A-4147-A177-3AD203B41FA5}">
                      <a16:colId xmlns:a16="http://schemas.microsoft.com/office/drawing/2014/main" val="2739339671"/>
                    </a:ext>
                  </a:extLst>
                </a:gridCol>
              </a:tblGrid>
              <a:tr h="107448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626371"/>
                  </a:ext>
                </a:extLst>
              </a:tr>
              <a:tr h="107448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319268"/>
                  </a:ext>
                </a:extLst>
              </a:tr>
              <a:tr h="107448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6948117"/>
                  </a:ext>
                </a:extLst>
              </a:tr>
            </a:tbl>
          </a:graphicData>
        </a:graphic>
      </p:graphicFrame>
      <p:sp>
        <p:nvSpPr>
          <p:cNvPr id="11" name="L-Shape 10">
            <a:extLst>
              <a:ext uri="{FF2B5EF4-FFF2-40B4-BE49-F238E27FC236}">
                <a16:creationId xmlns:a16="http://schemas.microsoft.com/office/drawing/2014/main" id="{A6D53714-1A00-B94D-5451-111564131153}"/>
              </a:ext>
            </a:extLst>
          </p:cNvPr>
          <p:cNvSpPr/>
          <p:nvPr/>
        </p:nvSpPr>
        <p:spPr>
          <a:xfrm>
            <a:off x="7570842" y="2666789"/>
            <a:ext cx="2858620" cy="3223451"/>
          </a:xfrm>
          <a:prstGeom prst="corner">
            <a:avLst>
              <a:gd name="adj1" fmla="val 36429"/>
              <a:gd name="adj2" fmla="val 51487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159094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70861-97B3-ADD1-FDCB-0906E12B9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E6EFA89-ECD1-0CA0-BCAB-9F23E2E172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822132"/>
              </p:ext>
            </p:extLst>
          </p:nvPr>
        </p:nvGraphicFramePr>
        <p:xfrm>
          <a:off x="469478" y="1033285"/>
          <a:ext cx="5273406" cy="4791430"/>
        </p:xfrm>
        <a:graphic>
          <a:graphicData uri="http://schemas.openxmlformats.org/drawingml/2006/table">
            <a:tbl>
              <a:tblPr/>
              <a:tblGrid>
                <a:gridCol w="8789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461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61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810D9BF-5065-3367-369A-A911924777AB}"/>
              </a:ext>
            </a:extLst>
          </p:cNvPr>
          <p:cNvSpPr/>
          <p:nvPr/>
        </p:nvSpPr>
        <p:spPr>
          <a:xfrm>
            <a:off x="6003235" y="761616"/>
            <a:ext cx="582041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/>
              <a:t>Fill out the </a:t>
            </a:r>
            <a:r>
              <a:rPr lang="en-US" sz="4800" b="1" dirty="0">
                <a:solidFill>
                  <a:srgbClr val="FF0000"/>
                </a:solidFill>
              </a:rPr>
              <a:t>L shape </a:t>
            </a:r>
          </a:p>
          <a:p>
            <a:pPr algn="ctr"/>
            <a:r>
              <a:rPr lang="en-US" sz="4800" dirty="0"/>
              <a:t>that has a total of 115.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2FC19CA-F934-FEEA-EB14-05EE154B9665}"/>
              </a:ext>
            </a:extLst>
          </p:cNvPr>
          <p:cNvGraphicFramePr>
            <a:graphicFrameLocks noGrp="1"/>
          </p:cNvGraphicFramePr>
          <p:nvPr/>
        </p:nvGraphicFramePr>
        <p:xfrm>
          <a:off x="7570842" y="2703232"/>
          <a:ext cx="2858620" cy="3223452"/>
        </p:xfrm>
        <a:graphic>
          <a:graphicData uri="http://schemas.openxmlformats.org/drawingml/2006/table">
            <a:tbl>
              <a:tblPr/>
              <a:tblGrid>
                <a:gridCol w="1429310">
                  <a:extLst>
                    <a:ext uri="{9D8B030D-6E8A-4147-A177-3AD203B41FA5}">
                      <a16:colId xmlns:a16="http://schemas.microsoft.com/office/drawing/2014/main" val="467770493"/>
                    </a:ext>
                  </a:extLst>
                </a:gridCol>
                <a:gridCol w="1429310">
                  <a:extLst>
                    <a:ext uri="{9D8B030D-6E8A-4147-A177-3AD203B41FA5}">
                      <a16:colId xmlns:a16="http://schemas.microsoft.com/office/drawing/2014/main" val="2739339671"/>
                    </a:ext>
                  </a:extLst>
                </a:gridCol>
              </a:tblGrid>
              <a:tr h="1074484"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626371"/>
                  </a:ext>
                </a:extLst>
              </a:tr>
              <a:tr h="1074484"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319268"/>
                  </a:ext>
                </a:extLst>
              </a:tr>
              <a:tr h="1074484"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6948117"/>
                  </a:ext>
                </a:extLst>
              </a:tr>
            </a:tbl>
          </a:graphicData>
        </a:graphic>
      </p:graphicFrame>
      <p:sp>
        <p:nvSpPr>
          <p:cNvPr id="9" name="L-Shape 8">
            <a:extLst>
              <a:ext uri="{FF2B5EF4-FFF2-40B4-BE49-F238E27FC236}">
                <a16:creationId xmlns:a16="http://schemas.microsoft.com/office/drawing/2014/main" id="{ECC10DA8-042B-9067-A8F1-2DC06B0497E0}"/>
              </a:ext>
            </a:extLst>
          </p:cNvPr>
          <p:cNvSpPr/>
          <p:nvPr/>
        </p:nvSpPr>
        <p:spPr>
          <a:xfrm>
            <a:off x="7570842" y="2666789"/>
            <a:ext cx="2858620" cy="3223451"/>
          </a:xfrm>
          <a:prstGeom prst="corner">
            <a:avLst>
              <a:gd name="adj1" fmla="val 36429"/>
              <a:gd name="adj2" fmla="val 51487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100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78D57FA4-3449-8CF1-A6E1-6223B63769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6587119"/>
              </p:ext>
            </p:extLst>
          </p:nvPr>
        </p:nvGraphicFramePr>
        <p:xfrm>
          <a:off x="7570842" y="2666790"/>
          <a:ext cx="2858620" cy="3223452"/>
        </p:xfrm>
        <a:graphic>
          <a:graphicData uri="http://schemas.openxmlformats.org/drawingml/2006/table">
            <a:tbl>
              <a:tblPr/>
              <a:tblGrid>
                <a:gridCol w="1429310">
                  <a:extLst>
                    <a:ext uri="{9D8B030D-6E8A-4147-A177-3AD203B41FA5}">
                      <a16:colId xmlns:a16="http://schemas.microsoft.com/office/drawing/2014/main" val="467770493"/>
                    </a:ext>
                  </a:extLst>
                </a:gridCol>
                <a:gridCol w="1429310">
                  <a:extLst>
                    <a:ext uri="{9D8B030D-6E8A-4147-A177-3AD203B41FA5}">
                      <a16:colId xmlns:a16="http://schemas.microsoft.com/office/drawing/2014/main" val="2739339671"/>
                    </a:ext>
                  </a:extLst>
                </a:gridCol>
              </a:tblGrid>
              <a:tr h="107448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626371"/>
                  </a:ext>
                </a:extLst>
              </a:tr>
              <a:tr h="107448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319268"/>
                  </a:ext>
                </a:extLst>
              </a:tr>
              <a:tr h="107448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6948117"/>
                  </a:ext>
                </a:extLst>
              </a:tr>
            </a:tbl>
          </a:graphicData>
        </a:graphic>
      </p:graphicFrame>
      <p:sp>
        <p:nvSpPr>
          <p:cNvPr id="11" name="L-Shape 10">
            <a:extLst>
              <a:ext uri="{FF2B5EF4-FFF2-40B4-BE49-F238E27FC236}">
                <a16:creationId xmlns:a16="http://schemas.microsoft.com/office/drawing/2014/main" id="{162A3A34-3600-5C3C-1642-0F8443CF399B}"/>
              </a:ext>
            </a:extLst>
          </p:cNvPr>
          <p:cNvSpPr/>
          <p:nvPr/>
        </p:nvSpPr>
        <p:spPr>
          <a:xfrm>
            <a:off x="7570842" y="2666789"/>
            <a:ext cx="2858620" cy="3223451"/>
          </a:xfrm>
          <a:prstGeom prst="corner">
            <a:avLst>
              <a:gd name="adj1" fmla="val 36429"/>
              <a:gd name="adj2" fmla="val 51487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2247281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16E9B-1FD0-9D5C-84FD-EEFD911B6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5155AD3-F6F0-5BF6-2E0A-1489CE988CD0}"/>
              </a:ext>
            </a:extLst>
          </p:cNvPr>
          <p:cNvGraphicFramePr>
            <a:graphicFrameLocks noGrp="1"/>
          </p:cNvGraphicFramePr>
          <p:nvPr/>
        </p:nvGraphicFramePr>
        <p:xfrm>
          <a:off x="469478" y="1033285"/>
          <a:ext cx="5273406" cy="4791430"/>
        </p:xfrm>
        <a:graphic>
          <a:graphicData uri="http://schemas.openxmlformats.org/drawingml/2006/table">
            <a:tbl>
              <a:tblPr/>
              <a:tblGrid>
                <a:gridCol w="8789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461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61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7B5CAFDA-E450-9B2F-10B7-86E30ECA6D6C}"/>
              </a:ext>
            </a:extLst>
          </p:cNvPr>
          <p:cNvSpPr/>
          <p:nvPr/>
        </p:nvSpPr>
        <p:spPr>
          <a:xfrm>
            <a:off x="6029739" y="294078"/>
            <a:ext cx="582041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/>
              <a:t>Fill out the </a:t>
            </a:r>
            <a:r>
              <a:rPr lang="en-US" sz="4800" b="1" dirty="0">
                <a:solidFill>
                  <a:srgbClr val="FF0000"/>
                </a:solidFill>
              </a:rPr>
              <a:t>L shape </a:t>
            </a:r>
          </a:p>
          <a:p>
            <a:pPr algn="ctr"/>
            <a:r>
              <a:rPr lang="en-US" sz="4800" dirty="0"/>
              <a:t>with algebra.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DBEE3BD-B243-9FB0-C008-3CA71ED0E8F4}"/>
              </a:ext>
            </a:extLst>
          </p:cNvPr>
          <p:cNvGraphicFramePr>
            <a:graphicFrameLocks noGrp="1"/>
          </p:cNvGraphicFramePr>
          <p:nvPr/>
        </p:nvGraphicFramePr>
        <p:xfrm>
          <a:off x="7570842" y="2703232"/>
          <a:ext cx="2858620" cy="3223452"/>
        </p:xfrm>
        <a:graphic>
          <a:graphicData uri="http://schemas.openxmlformats.org/drawingml/2006/table">
            <a:tbl>
              <a:tblPr/>
              <a:tblGrid>
                <a:gridCol w="1429310">
                  <a:extLst>
                    <a:ext uri="{9D8B030D-6E8A-4147-A177-3AD203B41FA5}">
                      <a16:colId xmlns:a16="http://schemas.microsoft.com/office/drawing/2014/main" val="467770493"/>
                    </a:ext>
                  </a:extLst>
                </a:gridCol>
                <a:gridCol w="1429310">
                  <a:extLst>
                    <a:ext uri="{9D8B030D-6E8A-4147-A177-3AD203B41FA5}">
                      <a16:colId xmlns:a16="http://schemas.microsoft.com/office/drawing/2014/main" val="2739339671"/>
                    </a:ext>
                  </a:extLst>
                </a:gridCol>
              </a:tblGrid>
              <a:tr h="1074484"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626371"/>
                  </a:ext>
                </a:extLst>
              </a:tr>
              <a:tr h="1074484"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319268"/>
                  </a:ext>
                </a:extLst>
              </a:tr>
              <a:tr h="1074484"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6948117"/>
                  </a:ext>
                </a:extLst>
              </a:tr>
            </a:tbl>
          </a:graphicData>
        </a:graphic>
      </p:graphicFrame>
      <p:sp>
        <p:nvSpPr>
          <p:cNvPr id="9" name="L-Shape 8">
            <a:extLst>
              <a:ext uri="{FF2B5EF4-FFF2-40B4-BE49-F238E27FC236}">
                <a16:creationId xmlns:a16="http://schemas.microsoft.com/office/drawing/2014/main" id="{F3418086-9BF5-9C8C-C2CF-2A359AFAB0D7}"/>
              </a:ext>
            </a:extLst>
          </p:cNvPr>
          <p:cNvSpPr/>
          <p:nvPr/>
        </p:nvSpPr>
        <p:spPr>
          <a:xfrm>
            <a:off x="7570842" y="2666789"/>
            <a:ext cx="2858620" cy="3223451"/>
          </a:xfrm>
          <a:prstGeom prst="corner">
            <a:avLst>
              <a:gd name="adj1" fmla="val 36429"/>
              <a:gd name="adj2" fmla="val 51487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100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9136B60-37B4-21D1-BBB0-CC630431A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089636"/>
              </p:ext>
            </p:extLst>
          </p:nvPr>
        </p:nvGraphicFramePr>
        <p:xfrm>
          <a:off x="7123043" y="2126974"/>
          <a:ext cx="3770244" cy="4293705"/>
        </p:xfrm>
        <a:graphic>
          <a:graphicData uri="http://schemas.openxmlformats.org/drawingml/2006/table">
            <a:tbl>
              <a:tblPr/>
              <a:tblGrid>
                <a:gridCol w="1885122">
                  <a:extLst>
                    <a:ext uri="{9D8B030D-6E8A-4147-A177-3AD203B41FA5}">
                      <a16:colId xmlns:a16="http://schemas.microsoft.com/office/drawing/2014/main" val="467770493"/>
                    </a:ext>
                  </a:extLst>
                </a:gridCol>
                <a:gridCol w="1885122">
                  <a:extLst>
                    <a:ext uri="{9D8B030D-6E8A-4147-A177-3AD203B41FA5}">
                      <a16:colId xmlns:a16="http://schemas.microsoft.com/office/drawing/2014/main" val="2739339671"/>
                    </a:ext>
                  </a:extLst>
                </a:gridCol>
              </a:tblGrid>
              <a:tr h="143123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626371"/>
                  </a:ext>
                </a:extLst>
              </a:tr>
              <a:tr h="1431235"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319268"/>
                  </a:ext>
                </a:extLst>
              </a:tr>
              <a:tr h="1431235"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6948117"/>
                  </a:ext>
                </a:extLst>
              </a:tr>
            </a:tbl>
          </a:graphicData>
        </a:graphic>
      </p:graphicFrame>
      <p:sp>
        <p:nvSpPr>
          <p:cNvPr id="11" name="L-Shape 10">
            <a:extLst>
              <a:ext uri="{FF2B5EF4-FFF2-40B4-BE49-F238E27FC236}">
                <a16:creationId xmlns:a16="http://schemas.microsoft.com/office/drawing/2014/main" id="{F06445F3-649E-F522-533C-477B690526A0}"/>
              </a:ext>
            </a:extLst>
          </p:cNvPr>
          <p:cNvSpPr/>
          <p:nvPr/>
        </p:nvSpPr>
        <p:spPr>
          <a:xfrm>
            <a:off x="7107016" y="2126974"/>
            <a:ext cx="3770243" cy="4247322"/>
          </a:xfrm>
          <a:prstGeom prst="corner">
            <a:avLst>
              <a:gd name="adj1" fmla="val 36429"/>
              <a:gd name="adj2" fmla="val 51487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443C8A-1AA7-A9A0-31D9-A3E5E6185976}"/>
              </a:ext>
            </a:extLst>
          </p:cNvPr>
          <p:cNvSpPr txBox="1"/>
          <p:nvPr/>
        </p:nvSpPr>
        <p:spPr>
          <a:xfrm>
            <a:off x="7177406" y="3742803"/>
            <a:ext cx="17625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GB" sz="4800" dirty="0">
                <a:solidFill>
                  <a:srgbClr val="000000"/>
                </a:solidFill>
                <a:cs typeface="Times New Roman" panose="02020603050405020304" pitchFamily="18" charset="0"/>
              </a:rPr>
              <a:t>+ 6</a:t>
            </a:r>
            <a:endParaRPr kumimoji="0" lang="en-GB" sz="4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882D57-A734-5195-09A5-9701EC5E0A31}"/>
              </a:ext>
            </a:extLst>
          </p:cNvPr>
          <p:cNvSpPr txBox="1"/>
          <p:nvPr/>
        </p:nvSpPr>
        <p:spPr>
          <a:xfrm>
            <a:off x="7245625" y="5234315"/>
            <a:ext cx="17625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GB" sz="4800" dirty="0">
                <a:solidFill>
                  <a:srgbClr val="000000"/>
                </a:solidFill>
                <a:cs typeface="Times New Roman" panose="02020603050405020304" pitchFamily="18" charset="0"/>
              </a:rPr>
              <a:t>+ 12</a:t>
            </a:r>
            <a:endParaRPr kumimoji="0" lang="en-GB" sz="4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8FF1BC-500D-4583-1A5D-37F1C415C10E}"/>
              </a:ext>
            </a:extLst>
          </p:cNvPr>
          <p:cNvSpPr txBox="1"/>
          <p:nvPr/>
        </p:nvSpPr>
        <p:spPr>
          <a:xfrm>
            <a:off x="9049276" y="5234315"/>
            <a:ext cx="17625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GB" sz="4800" dirty="0">
                <a:solidFill>
                  <a:srgbClr val="000000"/>
                </a:solidFill>
                <a:cs typeface="Times New Roman" panose="02020603050405020304" pitchFamily="18" charset="0"/>
              </a:rPr>
              <a:t>+ 13</a:t>
            </a:r>
            <a:endParaRPr kumimoji="0" lang="en-GB" sz="4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78590-04F7-7F4C-5271-8358F415C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C5E6AEC-6533-D46F-F52E-C36C6DBE7AC6}"/>
              </a:ext>
            </a:extLst>
          </p:cNvPr>
          <p:cNvSpPr/>
          <p:nvPr/>
        </p:nvSpPr>
        <p:spPr>
          <a:xfrm>
            <a:off x="390938" y="241069"/>
            <a:ext cx="1152276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0" dirty="0"/>
              <a:t>What is the </a:t>
            </a:r>
            <a:r>
              <a:rPr lang="en-US" sz="8000" b="1" dirty="0">
                <a:solidFill>
                  <a:srgbClr val="FF0000"/>
                </a:solidFill>
              </a:rPr>
              <a:t>L shape </a:t>
            </a:r>
            <a:r>
              <a:rPr lang="en-US" sz="8000" dirty="0"/>
              <a:t>total?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8DEBDE5-F1D9-1BFC-42FF-9DB337D96F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707399"/>
              </p:ext>
            </p:extLst>
          </p:nvPr>
        </p:nvGraphicFramePr>
        <p:xfrm>
          <a:off x="1040295" y="1967949"/>
          <a:ext cx="3770244" cy="4293705"/>
        </p:xfrm>
        <a:graphic>
          <a:graphicData uri="http://schemas.openxmlformats.org/drawingml/2006/table">
            <a:tbl>
              <a:tblPr/>
              <a:tblGrid>
                <a:gridCol w="1885122">
                  <a:extLst>
                    <a:ext uri="{9D8B030D-6E8A-4147-A177-3AD203B41FA5}">
                      <a16:colId xmlns:a16="http://schemas.microsoft.com/office/drawing/2014/main" val="467770493"/>
                    </a:ext>
                  </a:extLst>
                </a:gridCol>
                <a:gridCol w="1885122">
                  <a:extLst>
                    <a:ext uri="{9D8B030D-6E8A-4147-A177-3AD203B41FA5}">
                      <a16:colId xmlns:a16="http://schemas.microsoft.com/office/drawing/2014/main" val="2739339671"/>
                    </a:ext>
                  </a:extLst>
                </a:gridCol>
              </a:tblGrid>
              <a:tr h="143123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7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626371"/>
                  </a:ext>
                </a:extLst>
              </a:tr>
              <a:tr h="1431235"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319268"/>
                  </a:ext>
                </a:extLst>
              </a:tr>
              <a:tr h="1431235"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6948117"/>
                  </a:ext>
                </a:extLst>
              </a:tr>
            </a:tbl>
          </a:graphicData>
        </a:graphic>
      </p:graphicFrame>
      <p:sp>
        <p:nvSpPr>
          <p:cNvPr id="11" name="L-Shape 10">
            <a:extLst>
              <a:ext uri="{FF2B5EF4-FFF2-40B4-BE49-F238E27FC236}">
                <a16:creationId xmlns:a16="http://schemas.microsoft.com/office/drawing/2014/main" id="{22713DA6-443A-FCC9-16CA-BFF93881A6ED}"/>
              </a:ext>
            </a:extLst>
          </p:cNvPr>
          <p:cNvSpPr/>
          <p:nvPr/>
        </p:nvSpPr>
        <p:spPr>
          <a:xfrm>
            <a:off x="1024268" y="1967949"/>
            <a:ext cx="3770243" cy="4247322"/>
          </a:xfrm>
          <a:prstGeom prst="corner">
            <a:avLst>
              <a:gd name="adj1" fmla="val 36429"/>
              <a:gd name="adj2" fmla="val 51487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9499AB-571E-1562-4444-E3BB66F90504}"/>
              </a:ext>
            </a:extLst>
          </p:cNvPr>
          <p:cNvSpPr txBox="1"/>
          <p:nvPr/>
        </p:nvSpPr>
        <p:spPr>
          <a:xfrm>
            <a:off x="1094658" y="3583778"/>
            <a:ext cx="17625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GB" sz="4800" dirty="0">
                <a:solidFill>
                  <a:srgbClr val="000000"/>
                </a:solidFill>
                <a:cs typeface="Times New Roman" panose="02020603050405020304" pitchFamily="18" charset="0"/>
              </a:rPr>
              <a:t>+ 6</a:t>
            </a:r>
            <a:endParaRPr kumimoji="0" lang="en-GB" sz="4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C33930-0733-41E4-49A7-4D12DF0E4C62}"/>
              </a:ext>
            </a:extLst>
          </p:cNvPr>
          <p:cNvSpPr txBox="1"/>
          <p:nvPr/>
        </p:nvSpPr>
        <p:spPr>
          <a:xfrm>
            <a:off x="1162877" y="5075290"/>
            <a:ext cx="17625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GB" sz="4800" dirty="0">
                <a:solidFill>
                  <a:srgbClr val="000000"/>
                </a:solidFill>
                <a:cs typeface="Times New Roman" panose="02020603050405020304" pitchFamily="18" charset="0"/>
              </a:rPr>
              <a:t>+ 12</a:t>
            </a:r>
            <a:endParaRPr kumimoji="0" lang="en-GB" sz="4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8B480D-6E45-EC48-1B18-A06B10FC9799}"/>
              </a:ext>
            </a:extLst>
          </p:cNvPr>
          <p:cNvSpPr txBox="1"/>
          <p:nvPr/>
        </p:nvSpPr>
        <p:spPr>
          <a:xfrm>
            <a:off x="2966528" y="5075290"/>
            <a:ext cx="17625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8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GB" sz="4800" dirty="0">
                <a:solidFill>
                  <a:srgbClr val="000000"/>
                </a:solidFill>
                <a:cs typeface="Times New Roman" panose="02020603050405020304" pitchFamily="18" charset="0"/>
              </a:rPr>
              <a:t>+ 13</a:t>
            </a:r>
            <a:endParaRPr kumimoji="0" lang="en-GB" sz="4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B912EC-DBB1-1639-19B8-8787E0B021D3}"/>
              </a:ext>
            </a:extLst>
          </p:cNvPr>
          <p:cNvSpPr txBox="1"/>
          <p:nvPr/>
        </p:nvSpPr>
        <p:spPr>
          <a:xfrm>
            <a:off x="5835624" y="2196552"/>
            <a:ext cx="537571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en-GB" sz="6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GB" sz="6600" b="1" dirty="0">
                <a:solidFill>
                  <a:srgbClr val="000000"/>
                </a:solidFill>
                <a:cs typeface="Times New Roman" panose="02020603050405020304" pitchFamily="18" charset="0"/>
              </a:rPr>
              <a:t>+</a:t>
            </a:r>
            <a:r>
              <a:rPr lang="en-GB" sz="66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GB" sz="6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GB" sz="6600" dirty="0">
                <a:solidFill>
                  <a:srgbClr val="000000"/>
                </a:solidFill>
                <a:cs typeface="Times New Roman" panose="02020603050405020304" pitchFamily="18" charset="0"/>
              </a:rPr>
              <a:t>+ 6 </a:t>
            </a:r>
            <a:r>
              <a:rPr lang="en-GB" sz="6600" b="1" dirty="0">
                <a:solidFill>
                  <a:srgbClr val="000000"/>
                </a:solidFill>
                <a:cs typeface="Times New Roman" panose="02020603050405020304" pitchFamily="18" charset="0"/>
              </a:rPr>
              <a:t>+</a:t>
            </a:r>
            <a:r>
              <a:rPr lang="en-GB" sz="66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</a:p>
          <a:p>
            <a:pPr algn="ctr" fontAlgn="ctr">
              <a:defRPr/>
            </a:pPr>
            <a:r>
              <a:rPr lang="en-GB" sz="6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GB" sz="6600" dirty="0">
                <a:solidFill>
                  <a:srgbClr val="000000"/>
                </a:solidFill>
                <a:cs typeface="Times New Roman" panose="02020603050405020304" pitchFamily="18" charset="0"/>
              </a:rPr>
              <a:t>+ 12 </a:t>
            </a:r>
            <a:r>
              <a:rPr lang="en-GB" sz="6600" b="1" dirty="0">
                <a:solidFill>
                  <a:srgbClr val="000000"/>
                </a:solidFill>
                <a:cs typeface="Times New Roman" panose="02020603050405020304" pitchFamily="18" charset="0"/>
              </a:rPr>
              <a:t>+</a:t>
            </a:r>
            <a:r>
              <a:rPr lang="en-GB" sz="66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GB" sz="6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GB" sz="6600" dirty="0">
                <a:solidFill>
                  <a:srgbClr val="000000"/>
                </a:solidFill>
                <a:cs typeface="Times New Roman" panose="02020603050405020304" pitchFamily="18" charset="0"/>
              </a:rPr>
              <a:t>+ 13</a:t>
            </a:r>
            <a:endParaRPr kumimoji="0" lang="en-GB" sz="66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D60B8D-C71D-5E9F-5988-16A464E9D280}"/>
              </a:ext>
            </a:extLst>
          </p:cNvPr>
          <p:cNvSpPr txBox="1"/>
          <p:nvPr/>
        </p:nvSpPr>
        <p:spPr>
          <a:xfrm>
            <a:off x="5759425" y="4614490"/>
            <a:ext cx="537571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en-GB" sz="6600" dirty="0">
                <a:solidFill>
                  <a:srgbClr val="000000"/>
                </a:solidFill>
                <a:cs typeface="Times New Roman" panose="02020603050405020304" pitchFamily="18" charset="0"/>
              </a:rPr>
              <a:t>Total = </a:t>
            </a:r>
            <a:r>
              <a:rPr lang="en-GB" sz="6600" b="1" dirty="0">
                <a:solidFill>
                  <a:srgbClr val="000000"/>
                </a:solidFill>
                <a:cs typeface="Times New Roman" panose="02020603050405020304" pitchFamily="18" charset="0"/>
              </a:rPr>
              <a:t>4</a:t>
            </a:r>
            <a:r>
              <a:rPr lang="en-GB" sz="66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GB" sz="6600" b="1" dirty="0">
                <a:solidFill>
                  <a:srgbClr val="000000"/>
                </a:solidFill>
                <a:cs typeface="Times New Roman" panose="02020603050405020304" pitchFamily="18" charset="0"/>
              </a:rPr>
              <a:t>+ 31</a:t>
            </a:r>
            <a:endParaRPr kumimoji="0" lang="en-GB" sz="66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229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E50B5-F526-172C-C9C0-ED0DCAAFE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BE93851-CCFE-21D5-CFEF-1D93EA12CA38}"/>
              </a:ext>
            </a:extLst>
          </p:cNvPr>
          <p:cNvGraphicFramePr>
            <a:graphicFrameLocks noGrp="1"/>
          </p:cNvGraphicFramePr>
          <p:nvPr/>
        </p:nvGraphicFramePr>
        <p:xfrm>
          <a:off x="469478" y="1033285"/>
          <a:ext cx="5273406" cy="4791430"/>
        </p:xfrm>
        <a:graphic>
          <a:graphicData uri="http://schemas.openxmlformats.org/drawingml/2006/table">
            <a:tbl>
              <a:tblPr/>
              <a:tblGrid>
                <a:gridCol w="8789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8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461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61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04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82AA920-5815-43B5-A3D5-7F1243AB6EFE}"/>
              </a:ext>
            </a:extLst>
          </p:cNvPr>
          <p:cNvSpPr txBox="1"/>
          <p:nvPr/>
        </p:nvSpPr>
        <p:spPr>
          <a:xfrm>
            <a:off x="6269633" y="628190"/>
            <a:ext cx="537571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en-GB" sz="6600" dirty="0">
                <a:solidFill>
                  <a:srgbClr val="000000"/>
                </a:solidFill>
                <a:cs typeface="Times New Roman" panose="02020603050405020304" pitchFamily="18" charset="0"/>
              </a:rPr>
              <a:t>Total = </a:t>
            </a:r>
            <a:r>
              <a:rPr lang="en-GB" sz="6600" b="1" dirty="0">
                <a:solidFill>
                  <a:srgbClr val="000000"/>
                </a:solidFill>
                <a:cs typeface="Times New Roman" panose="02020603050405020304" pitchFamily="18" charset="0"/>
              </a:rPr>
              <a:t>4</a:t>
            </a:r>
            <a:r>
              <a:rPr lang="en-GB" sz="66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GB" sz="6600" b="1" dirty="0">
                <a:solidFill>
                  <a:srgbClr val="000000"/>
                </a:solidFill>
                <a:cs typeface="Times New Roman" panose="02020603050405020304" pitchFamily="18" charset="0"/>
              </a:rPr>
              <a:t>+ 31</a:t>
            </a:r>
            <a:endParaRPr kumimoji="0" lang="en-GB" sz="66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65E07F-F12C-0661-039F-5907C3EC808E}"/>
              </a:ext>
            </a:extLst>
          </p:cNvPr>
          <p:cNvSpPr txBox="1"/>
          <p:nvPr/>
        </p:nvSpPr>
        <p:spPr>
          <a:xfrm>
            <a:off x="6269632" y="2116454"/>
            <a:ext cx="537571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en-GB" sz="6600" dirty="0">
                <a:solidFill>
                  <a:srgbClr val="000000"/>
                </a:solidFill>
                <a:cs typeface="Times New Roman" panose="02020603050405020304" pitchFamily="18" charset="0"/>
              </a:rPr>
              <a:t>Which </a:t>
            </a:r>
          </a:p>
          <a:p>
            <a:pPr algn="ctr" fontAlgn="ctr">
              <a:defRPr/>
            </a:pPr>
            <a:r>
              <a:rPr lang="en-GB" sz="6600" dirty="0">
                <a:solidFill>
                  <a:srgbClr val="000000"/>
                </a:solidFill>
                <a:cs typeface="Times New Roman" panose="02020603050405020304" pitchFamily="18" charset="0"/>
              </a:rPr>
              <a:t>L number has a total of 71?</a:t>
            </a:r>
            <a:endParaRPr kumimoji="0" lang="en-GB" sz="66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2C938A-8E0E-72B2-7983-3E4EB97D82ED}"/>
              </a:ext>
            </a:extLst>
          </p:cNvPr>
          <p:cNvSpPr txBox="1"/>
          <p:nvPr/>
        </p:nvSpPr>
        <p:spPr>
          <a:xfrm>
            <a:off x="8719930" y="5330351"/>
            <a:ext cx="114631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6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909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7687" y="274942"/>
            <a:ext cx="114366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Now investigate other algebraic shapes.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4544" y="1495015"/>
            <a:ext cx="4960234" cy="515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04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8277" y="2124786"/>
            <a:ext cx="73761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54164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0054769"/>
              </p:ext>
            </p:extLst>
          </p:nvPr>
        </p:nvGraphicFramePr>
        <p:xfrm>
          <a:off x="802753" y="966557"/>
          <a:ext cx="5803458" cy="5281843"/>
        </p:xfrm>
        <a:graphic>
          <a:graphicData uri="http://schemas.openxmlformats.org/drawingml/2006/table">
            <a:tbl>
              <a:tblPr/>
              <a:tblGrid>
                <a:gridCol w="9672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Isosceles Triangle 6"/>
          <p:cNvSpPr/>
          <p:nvPr/>
        </p:nvSpPr>
        <p:spPr>
          <a:xfrm>
            <a:off x="2597426" y="900296"/>
            <a:ext cx="3207025" cy="1471843"/>
          </a:xfrm>
          <a:prstGeom prst="triangl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69C55E-580B-51D1-5F53-2C3D9B6E144B}"/>
              </a:ext>
            </a:extLst>
          </p:cNvPr>
          <p:cNvSpPr txBox="1"/>
          <p:nvPr/>
        </p:nvSpPr>
        <p:spPr>
          <a:xfrm>
            <a:off x="7050515" y="125387"/>
            <a:ext cx="457064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en-GB" sz="6600" dirty="0">
                <a:solidFill>
                  <a:srgbClr val="FF0000"/>
                </a:solidFill>
                <a:cs typeface="Times New Roman" panose="02020603050405020304" pitchFamily="18" charset="0"/>
              </a:rPr>
              <a:t>Triangle 4</a:t>
            </a:r>
          </a:p>
          <a:p>
            <a:pPr algn="ctr" fontAlgn="ctr">
              <a:defRPr/>
            </a:pPr>
            <a:r>
              <a:rPr lang="en-GB" sz="6600" dirty="0">
                <a:solidFill>
                  <a:srgbClr val="000000"/>
                </a:solidFill>
                <a:cs typeface="Times New Roman" panose="02020603050405020304" pitchFamily="18" charset="0"/>
              </a:rPr>
              <a:t>Total = </a:t>
            </a:r>
            <a:r>
              <a:rPr lang="en-GB" sz="6600" b="1" dirty="0">
                <a:solidFill>
                  <a:schemeClr val="bg1"/>
                </a:solidFill>
                <a:cs typeface="Times New Roman" panose="02020603050405020304" pitchFamily="18" charset="0"/>
              </a:rPr>
              <a:t>34</a:t>
            </a:r>
            <a:endParaRPr kumimoji="0" lang="en-GB" sz="66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65017B-B625-7987-56F4-EBBA527278A6}"/>
              </a:ext>
            </a:extLst>
          </p:cNvPr>
          <p:cNvSpPr txBox="1"/>
          <p:nvPr/>
        </p:nvSpPr>
        <p:spPr>
          <a:xfrm>
            <a:off x="10177669" y="1187216"/>
            <a:ext cx="126558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6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34</a:t>
            </a:r>
            <a:endParaRPr lang="en-GB" sz="1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082CCE-12B1-D49E-CF1F-669EE5278D9F}"/>
              </a:ext>
            </a:extLst>
          </p:cNvPr>
          <p:cNvSpPr txBox="1"/>
          <p:nvPr/>
        </p:nvSpPr>
        <p:spPr>
          <a:xfrm>
            <a:off x="231914" y="258417"/>
            <a:ext cx="801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1)</a:t>
            </a: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7D829E76-45CE-893B-4C71-D56E1599577C}"/>
              </a:ext>
            </a:extLst>
          </p:cNvPr>
          <p:cNvSpPr/>
          <p:nvPr/>
        </p:nvSpPr>
        <p:spPr>
          <a:xfrm>
            <a:off x="1663329" y="2393740"/>
            <a:ext cx="3207025" cy="1471843"/>
          </a:xfrm>
          <a:prstGeom prst="triangl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AABAB9-37E6-FF25-3CF5-6810EE68D969}"/>
              </a:ext>
            </a:extLst>
          </p:cNvPr>
          <p:cNvSpPr txBox="1"/>
          <p:nvPr/>
        </p:nvSpPr>
        <p:spPr>
          <a:xfrm>
            <a:off x="7050515" y="2393740"/>
            <a:ext cx="457064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en-GB" sz="6600" dirty="0">
                <a:solidFill>
                  <a:srgbClr val="FF0000"/>
                </a:solidFill>
                <a:cs typeface="Times New Roman" panose="02020603050405020304" pitchFamily="18" charset="0"/>
              </a:rPr>
              <a:t>Triangle 15</a:t>
            </a:r>
          </a:p>
          <a:p>
            <a:pPr algn="ctr" fontAlgn="ctr">
              <a:defRPr/>
            </a:pPr>
            <a:r>
              <a:rPr lang="en-GB" sz="6600" dirty="0">
                <a:solidFill>
                  <a:srgbClr val="000000"/>
                </a:solidFill>
                <a:cs typeface="Times New Roman" panose="02020603050405020304" pitchFamily="18" charset="0"/>
              </a:rPr>
              <a:t>Total = </a:t>
            </a:r>
            <a:r>
              <a:rPr lang="en-GB" sz="6600" b="1" dirty="0">
                <a:solidFill>
                  <a:schemeClr val="bg1"/>
                </a:solidFill>
                <a:cs typeface="Times New Roman" panose="02020603050405020304" pitchFamily="18" charset="0"/>
              </a:rPr>
              <a:t>78</a:t>
            </a:r>
            <a:endParaRPr kumimoji="0" lang="en-GB" sz="66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DE46B4-9B69-5E44-F1EF-960CACB67D4F}"/>
              </a:ext>
            </a:extLst>
          </p:cNvPr>
          <p:cNvSpPr txBox="1"/>
          <p:nvPr/>
        </p:nvSpPr>
        <p:spPr>
          <a:xfrm>
            <a:off x="10204174" y="3392273"/>
            <a:ext cx="123907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6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78</a:t>
            </a:r>
            <a:endParaRPr lang="en-GB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E11292-9691-4AD1-422B-3B94C410ED4D}"/>
              </a:ext>
            </a:extLst>
          </p:cNvPr>
          <p:cNvSpPr txBox="1"/>
          <p:nvPr/>
        </p:nvSpPr>
        <p:spPr>
          <a:xfrm>
            <a:off x="7123403" y="4586407"/>
            <a:ext cx="457064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en-GB" sz="6600" dirty="0">
                <a:solidFill>
                  <a:srgbClr val="FF0000"/>
                </a:solidFill>
                <a:cs typeface="Times New Roman" panose="02020603050405020304" pitchFamily="18" charset="0"/>
              </a:rPr>
              <a:t>Triangle 28</a:t>
            </a:r>
          </a:p>
          <a:p>
            <a:pPr fontAlgn="ctr">
              <a:defRPr/>
            </a:pPr>
            <a:r>
              <a:rPr lang="en-GB" sz="6600" dirty="0">
                <a:solidFill>
                  <a:srgbClr val="000000"/>
                </a:solidFill>
                <a:cs typeface="Times New Roman" panose="02020603050405020304" pitchFamily="18" charset="0"/>
              </a:rPr>
              <a:t>Total =</a:t>
            </a:r>
            <a:endParaRPr kumimoji="0" lang="en-GB" sz="66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EB76AC-D7EC-5E15-8013-9354A0925F16}"/>
              </a:ext>
            </a:extLst>
          </p:cNvPr>
          <p:cNvSpPr txBox="1"/>
          <p:nvPr/>
        </p:nvSpPr>
        <p:spPr>
          <a:xfrm>
            <a:off x="9859619" y="5578451"/>
            <a:ext cx="167077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6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130</a:t>
            </a:r>
            <a:endParaRPr lang="en-GB" sz="1600" dirty="0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3E74C6EF-7303-12B2-AFA2-FA94B4EAB2CE}"/>
              </a:ext>
            </a:extLst>
          </p:cNvPr>
          <p:cNvSpPr/>
          <p:nvPr/>
        </p:nvSpPr>
        <p:spPr>
          <a:xfrm>
            <a:off x="2597426" y="3946271"/>
            <a:ext cx="3207025" cy="1471843"/>
          </a:xfrm>
          <a:prstGeom prst="triangl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</p:spTree>
    <p:extLst>
      <p:ext uri="{BB962C8B-B14F-4D97-AF65-F5344CB8AC3E}">
        <p14:creationId xmlns:p14="http://schemas.microsoft.com/office/powerpoint/2010/main" val="3748553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9C36D-855D-FF96-4301-8CE6BF907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B2B33E5-1B61-BB39-8466-886BAAB6FF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401821"/>
              </p:ext>
            </p:extLst>
          </p:nvPr>
        </p:nvGraphicFramePr>
        <p:xfrm>
          <a:off x="613752" y="1052697"/>
          <a:ext cx="5803458" cy="5281843"/>
        </p:xfrm>
        <a:graphic>
          <a:graphicData uri="http://schemas.openxmlformats.org/drawingml/2006/table">
            <a:tbl>
              <a:tblPr/>
              <a:tblGrid>
                <a:gridCol w="9672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7503D423-D443-A4FB-8AA5-663CC67CB7FD}"/>
              </a:ext>
            </a:extLst>
          </p:cNvPr>
          <p:cNvSpPr/>
          <p:nvPr/>
        </p:nvSpPr>
        <p:spPr>
          <a:xfrm>
            <a:off x="1447642" y="1052697"/>
            <a:ext cx="3207025" cy="1471843"/>
          </a:xfrm>
          <a:prstGeom prst="triangl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0D50F6-6757-C64B-6974-FA735D18C3FB}"/>
              </a:ext>
            </a:extLst>
          </p:cNvPr>
          <p:cNvSpPr txBox="1"/>
          <p:nvPr/>
        </p:nvSpPr>
        <p:spPr>
          <a:xfrm>
            <a:off x="6957750" y="882934"/>
            <a:ext cx="4570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en-GB" sz="7200" dirty="0">
                <a:solidFill>
                  <a:srgbClr val="000000"/>
                </a:solidFill>
                <a:cs typeface="Times New Roman" panose="02020603050405020304" pitchFamily="18" charset="0"/>
              </a:rPr>
              <a:t>Total = </a:t>
            </a:r>
            <a:r>
              <a:rPr lang="en-GB" sz="7200" b="1" dirty="0">
                <a:solidFill>
                  <a:srgbClr val="000000"/>
                </a:solidFill>
                <a:cs typeface="Times New Roman" panose="02020603050405020304" pitchFamily="18" charset="0"/>
              </a:rPr>
              <a:t>30</a:t>
            </a:r>
            <a:endParaRPr kumimoji="0" lang="en-GB" sz="72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53D79C3-2825-8966-8E1C-017DEC6586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6056484"/>
              </p:ext>
            </p:extLst>
          </p:nvPr>
        </p:nvGraphicFramePr>
        <p:xfrm>
          <a:off x="7398540" y="2482097"/>
          <a:ext cx="3852555" cy="2659746"/>
        </p:xfrm>
        <a:graphic>
          <a:graphicData uri="http://schemas.openxmlformats.org/drawingml/2006/table">
            <a:tbl>
              <a:tblPr/>
              <a:tblGrid>
                <a:gridCol w="1284185">
                  <a:extLst>
                    <a:ext uri="{9D8B030D-6E8A-4147-A177-3AD203B41FA5}">
                      <a16:colId xmlns:a16="http://schemas.microsoft.com/office/drawing/2014/main" val="522139105"/>
                    </a:ext>
                  </a:extLst>
                </a:gridCol>
                <a:gridCol w="1284185">
                  <a:extLst>
                    <a:ext uri="{9D8B030D-6E8A-4147-A177-3AD203B41FA5}">
                      <a16:colId xmlns:a16="http://schemas.microsoft.com/office/drawing/2014/main" val="866200119"/>
                    </a:ext>
                  </a:extLst>
                </a:gridCol>
                <a:gridCol w="1284185">
                  <a:extLst>
                    <a:ext uri="{9D8B030D-6E8A-4147-A177-3AD203B41FA5}">
                      <a16:colId xmlns:a16="http://schemas.microsoft.com/office/drawing/2014/main" val="665864938"/>
                    </a:ext>
                  </a:extLst>
                </a:gridCol>
              </a:tblGrid>
              <a:tr h="1329873">
                <a:tc>
                  <a:txBody>
                    <a:bodyPr/>
                    <a:lstStyle/>
                    <a:p>
                      <a:pPr algn="l" fontAlgn="b"/>
                      <a:r>
                        <a:rPr lang="en-GB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477465"/>
                  </a:ext>
                </a:extLst>
              </a:tr>
              <a:tr h="132987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980940"/>
                  </a:ext>
                </a:extLst>
              </a:tr>
            </a:tbl>
          </a:graphicData>
        </a:graphic>
      </p:graphicFrame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9A33902E-1690-B9F7-09EA-CB83049A261F}"/>
              </a:ext>
            </a:extLst>
          </p:cNvPr>
          <p:cNvSpPr/>
          <p:nvPr/>
        </p:nvSpPr>
        <p:spPr>
          <a:xfrm>
            <a:off x="6858000" y="2083263"/>
            <a:ext cx="4989443" cy="3058580"/>
          </a:xfrm>
          <a:prstGeom prst="triangl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747FA4-ECC3-AD0C-3CBA-DD7919822AE9}"/>
              </a:ext>
            </a:extLst>
          </p:cNvPr>
          <p:cNvSpPr txBox="1"/>
          <p:nvPr/>
        </p:nvSpPr>
        <p:spPr>
          <a:xfrm>
            <a:off x="7751028" y="3910243"/>
            <a:ext cx="77674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600" dirty="0">
                <a:solidFill>
                  <a:srgbClr val="000000"/>
                </a:solidFill>
                <a:latin typeface="Calibri" panose="020F0502020204030204"/>
                <a:cs typeface="Times New Roman" panose="02020603050405020304" pitchFamily="18" charset="0"/>
              </a:rPr>
              <a:t>8</a:t>
            </a:r>
            <a:endParaRPr lang="en-GB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B89E7A-DDE1-69BA-9DDB-4A8B00960A17}"/>
              </a:ext>
            </a:extLst>
          </p:cNvPr>
          <p:cNvSpPr txBox="1"/>
          <p:nvPr/>
        </p:nvSpPr>
        <p:spPr>
          <a:xfrm>
            <a:off x="9068314" y="3910243"/>
            <a:ext cx="77674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600" dirty="0">
                <a:solidFill>
                  <a:srgbClr val="000000"/>
                </a:solidFill>
                <a:latin typeface="Calibri" panose="020F0502020204030204"/>
                <a:cs typeface="Times New Roman" panose="02020603050405020304" pitchFamily="18" charset="0"/>
              </a:rPr>
              <a:t>9</a:t>
            </a:r>
            <a:endParaRPr lang="en-GB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BB7D95-ECCB-A9C5-8BD7-45B5FA8F5396}"/>
              </a:ext>
            </a:extLst>
          </p:cNvPr>
          <p:cNvSpPr txBox="1"/>
          <p:nvPr/>
        </p:nvSpPr>
        <p:spPr>
          <a:xfrm>
            <a:off x="10116727" y="3910243"/>
            <a:ext cx="113436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600" dirty="0">
                <a:solidFill>
                  <a:srgbClr val="000000"/>
                </a:solidFill>
                <a:latin typeface="Calibri" panose="020F0502020204030204"/>
                <a:cs typeface="Times New Roman" panose="02020603050405020304" pitchFamily="18" charset="0"/>
              </a:rPr>
              <a:t>10</a:t>
            </a:r>
            <a:endParaRPr lang="en-GB" sz="3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D1B281-D7DC-6CE8-F108-05B0143422F8}"/>
              </a:ext>
            </a:extLst>
          </p:cNvPr>
          <p:cNvSpPr txBox="1"/>
          <p:nvPr/>
        </p:nvSpPr>
        <p:spPr>
          <a:xfrm>
            <a:off x="8964348" y="2642172"/>
            <a:ext cx="77674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</a:t>
            </a:r>
            <a:endParaRPr lang="en-GB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A4F1B7-F1A5-F0D6-0737-E1D51C2771E6}"/>
              </a:ext>
            </a:extLst>
          </p:cNvPr>
          <p:cNvSpPr txBox="1"/>
          <p:nvPr/>
        </p:nvSpPr>
        <p:spPr>
          <a:xfrm>
            <a:off x="231914" y="258417"/>
            <a:ext cx="801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2)</a:t>
            </a:r>
          </a:p>
        </p:txBody>
      </p:sp>
    </p:spTree>
    <p:extLst>
      <p:ext uri="{BB962C8B-B14F-4D97-AF65-F5344CB8AC3E}">
        <p14:creationId xmlns:p14="http://schemas.microsoft.com/office/powerpoint/2010/main" val="293040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0E062-28B9-0747-AB36-9A9AD4CA8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8B201F1-D954-DEEE-ED53-7BEF095D18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8027386"/>
              </p:ext>
            </p:extLst>
          </p:nvPr>
        </p:nvGraphicFramePr>
        <p:xfrm>
          <a:off x="639776" y="1059323"/>
          <a:ext cx="5803458" cy="5281843"/>
        </p:xfrm>
        <a:graphic>
          <a:graphicData uri="http://schemas.openxmlformats.org/drawingml/2006/table">
            <a:tbl>
              <a:tblPr/>
              <a:tblGrid>
                <a:gridCol w="9672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B34E483B-068B-8F4A-731B-B99FB199EBD9}"/>
              </a:ext>
            </a:extLst>
          </p:cNvPr>
          <p:cNvSpPr/>
          <p:nvPr/>
        </p:nvSpPr>
        <p:spPr>
          <a:xfrm>
            <a:off x="3355849" y="2482097"/>
            <a:ext cx="3207025" cy="1471843"/>
          </a:xfrm>
          <a:prstGeom prst="triangl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D27FBD-DBD7-09CF-754A-2661CBE0265D}"/>
              </a:ext>
            </a:extLst>
          </p:cNvPr>
          <p:cNvSpPr txBox="1"/>
          <p:nvPr/>
        </p:nvSpPr>
        <p:spPr>
          <a:xfrm>
            <a:off x="6957750" y="882934"/>
            <a:ext cx="4570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en-GB" sz="7200" dirty="0">
                <a:solidFill>
                  <a:srgbClr val="000000"/>
                </a:solidFill>
                <a:cs typeface="Times New Roman" panose="02020603050405020304" pitchFamily="18" charset="0"/>
              </a:rPr>
              <a:t>Total = </a:t>
            </a:r>
            <a:r>
              <a:rPr lang="en-GB" sz="7200" b="1" dirty="0">
                <a:solidFill>
                  <a:srgbClr val="000000"/>
                </a:solidFill>
                <a:cs typeface="Times New Roman" panose="02020603050405020304" pitchFamily="18" charset="0"/>
              </a:rPr>
              <a:t>86</a:t>
            </a:r>
            <a:endParaRPr kumimoji="0" lang="en-GB" sz="72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4CD1E6C-99A3-E43A-8EB0-2A93B42EFC76}"/>
              </a:ext>
            </a:extLst>
          </p:cNvPr>
          <p:cNvGraphicFramePr>
            <a:graphicFrameLocks noGrp="1"/>
          </p:cNvGraphicFramePr>
          <p:nvPr/>
        </p:nvGraphicFramePr>
        <p:xfrm>
          <a:off x="7398540" y="2482097"/>
          <a:ext cx="3852555" cy="2659746"/>
        </p:xfrm>
        <a:graphic>
          <a:graphicData uri="http://schemas.openxmlformats.org/drawingml/2006/table">
            <a:tbl>
              <a:tblPr/>
              <a:tblGrid>
                <a:gridCol w="1284185">
                  <a:extLst>
                    <a:ext uri="{9D8B030D-6E8A-4147-A177-3AD203B41FA5}">
                      <a16:colId xmlns:a16="http://schemas.microsoft.com/office/drawing/2014/main" val="522139105"/>
                    </a:ext>
                  </a:extLst>
                </a:gridCol>
                <a:gridCol w="1284185">
                  <a:extLst>
                    <a:ext uri="{9D8B030D-6E8A-4147-A177-3AD203B41FA5}">
                      <a16:colId xmlns:a16="http://schemas.microsoft.com/office/drawing/2014/main" val="866200119"/>
                    </a:ext>
                  </a:extLst>
                </a:gridCol>
                <a:gridCol w="1284185">
                  <a:extLst>
                    <a:ext uri="{9D8B030D-6E8A-4147-A177-3AD203B41FA5}">
                      <a16:colId xmlns:a16="http://schemas.microsoft.com/office/drawing/2014/main" val="665864938"/>
                    </a:ext>
                  </a:extLst>
                </a:gridCol>
              </a:tblGrid>
              <a:tr h="1329873">
                <a:tc>
                  <a:txBody>
                    <a:bodyPr/>
                    <a:lstStyle/>
                    <a:p>
                      <a:pPr algn="l" fontAlgn="b"/>
                      <a:r>
                        <a:rPr lang="en-GB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477465"/>
                  </a:ext>
                </a:extLst>
              </a:tr>
              <a:tr h="132987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980940"/>
                  </a:ext>
                </a:extLst>
              </a:tr>
            </a:tbl>
          </a:graphicData>
        </a:graphic>
      </p:graphicFrame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CA57B044-9346-BFC7-6E88-87C544EDF4C8}"/>
              </a:ext>
            </a:extLst>
          </p:cNvPr>
          <p:cNvSpPr/>
          <p:nvPr/>
        </p:nvSpPr>
        <p:spPr>
          <a:xfrm>
            <a:off x="6858000" y="2083263"/>
            <a:ext cx="4989443" cy="3058580"/>
          </a:xfrm>
          <a:prstGeom prst="triangl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A66955-4921-D217-7A81-06D132AF6F2E}"/>
              </a:ext>
            </a:extLst>
          </p:cNvPr>
          <p:cNvSpPr txBox="1"/>
          <p:nvPr/>
        </p:nvSpPr>
        <p:spPr>
          <a:xfrm>
            <a:off x="7614027" y="3910243"/>
            <a:ext cx="104561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600" dirty="0">
                <a:solidFill>
                  <a:srgbClr val="000000"/>
                </a:solidFill>
                <a:latin typeface="Calibri" panose="020F0502020204030204"/>
                <a:cs typeface="Times New Roman" panose="02020603050405020304" pitchFamily="18" charset="0"/>
              </a:rPr>
              <a:t>22</a:t>
            </a:r>
            <a:endParaRPr lang="en-GB" sz="3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F3448A-4749-71A3-3A6D-5717EED318DB}"/>
              </a:ext>
            </a:extLst>
          </p:cNvPr>
          <p:cNvSpPr txBox="1"/>
          <p:nvPr/>
        </p:nvSpPr>
        <p:spPr>
          <a:xfrm>
            <a:off x="8831827" y="3910243"/>
            <a:ext cx="104561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600" dirty="0">
                <a:solidFill>
                  <a:srgbClr val="000000"/>
                </a:solidFill>
                <a:latin typeface="Calibri" panose="020F0502020204030204"/>
                <a:cs typeface="Times New Roman" panose="02020603050405020304" pitchFamily="18" charset="0"/>
              </a:rPr>
              <a:t>23</a:t>
            </a:r>
            <a:endParaRPr lang="en-GB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97C500-54EF-80BF-A89A-626EA2F5875B}"/>
              </a:ext>
            </a:extLst>
          </p:cNvPr>
          <p:cNvSpPr txBox="1"/>
          <p:nvPr/>
        </p:nvSpPr>
        <p:spPr>
          <a:xfrm>
            <a:off x="10116727" y="3910243"/>
            <a:ext cx="113436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600" dirty="0">
                <a:solidFill>
                  <a:srgbClr val="000000"/>
                </a:solidFill>
                <a:latin typeface="Calibri" panose="020F0502020204030204"/>
                <a:cs typeface="Times New Roman" panose="02020603050405020304" pitchFamily="18" charset="0"/>
              </a:rPr>
              <a:t>24</a:t>
            </a:r>
            <a:endParaRPr lang="en-GB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1C4D52-F8BE-6FB8-B0BE-D09721131F36}"/>
              </a:ext>
            </a:extLst>
          </p:cNvPr>
          <p:cNvSpPr txBox="1"/>
          <p:nvPr/>
        </p:nvSpPr>
        <p:spPr>
          <a:xfrm>
            <a:off x="8831827" y="2642172"/>
            <a:ext cx="113436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600" dirty="0">
                <a:solidFill>
                  <a:srgbClr val="000000"/>
                </a:solidFill>
                <a:latin typeface="Calibri" panose="020F0502020204030204"/>
                <a:cs typeface="Times New Roman" panose="02020603050405020304" pitchFamily="18" charset="0"/>
              </a:rPr>
              <a:t>17</a:t>
            </a:r>
            <a:endParaRPr lang="en-GB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6687EA-2CD3-5179-2CE9-A5741D5B00E4}"/>
              </a:ext>
            </a:extLst>
          </p:cNvPr>
          <p:cNvSpPr txBox="1"/>
          <p:nvPr/>
        </p:nvSpPr>
        <p:spPr>
          <a:xfrm>
            <a:off x="231914" y="258417"/>
            <a:ext cx="801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2)</a:t>
            </a:r>
          </a:p>
        </p:txBody>
      </p:sp>
    </p:spTree>
    <p:extLst>
      <p:ext uri="{BB962C8B-B14F-4D97-AF65-F5344CB8AC3E}">
        <p14:creationId xmlns:p14="http://schemas.microsoft.com/office/powerpoint/2010/main" val="341534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E690F-9506-6C59-D7B4-1B02ADCDE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6A9CF5E-767A-BC3D-0B85-FF8D3E2466FC}"/>
              </a:ext>
            </a:extLst>
          </p:cNvPr>
          <p:cNvGraphicFramePr>
            <a:graphicFrameLocks noGrp="1"/>
          </p:cNvGraphicFramePr>
          <p:nvPr/>
        </p:nvGraphicFramePr>
        <p:xfrm>
          <a:off x="663605" y="708140"/>
          <a:ext cx="5803458" cy="5281843"/>
        </p:xfrm>
        <a:graphic>
          <a:graphicData uri="http://schemas.openxmlformats.org/drawingml/2006/table">
            <a:tbl>
              <a:tblPr/>
              <a:tblGrid>
                <a:gridCol w="9672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06A5A750-5D8D-6A54-2E09-09F388E0E91B}"/>
              </a:ext>
            </a:extLst>
          </p:cNvPr>
          <p:cNvSpPr/>
          <p:nvPr/>
        </p:nvSpPr>
        <p:spPr>
          <a:xfrm>
            <a:off x="477078" y="628626"/>
            <a:ext cx="3207025" cy="1471843"/>
          </a:xfrm>
          <a:prstGeom prst="triangl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83AA14-D904-1E97-E658-DED6077B7B62}"/>
              </a:ext>
            </a:extLst>
          </p:cNvPr>
          <p:cNvSpPr txBox="1"/>
          <p:nvPr/>
        </p:nvSpPr>
        <p:spPr>
          <a:xfrm>
            <a:off x="6790517" y="4050991"/>
            <a:ext cx="493607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en-GB" sz="6000" dirty="0">
                <a:solidFill>
                  <a:srgbClr val="000000"/>
                </a:solidFill>
                <a:cs typeface="Times New Roman" panose="02020603050405020304" pitchFamily="18" charset="0"/>
              </a:rPr>
              <a:t>Algebra Total </a:t>
            </a:r>
          </a:p>
          <a:p>
            <a:pPr algn="ctr" fontAlgn="ctr">
              <a:defRPr/>
            </a:pPr>
            <a:r>
              <a:rPr lang="en-GB" sz="6000" dirty="0">
                <a:solidFill>
                  <a:srgbClr val="000000"/>
                </a:solidFill>
                <a:cs typeface="Times New Roman" panose="02020603050405020304" pitchFamily="18" charset="0"/>
              </a:rPr>
              <a:t>= </a:t>
            </a:r>
            <a:r>
              <a:rPr lang="en-GB" sz="6000" b="1" dirty="0">
                <a:solidFill>
                  <a:srgbClr val="000000"/>
                </a:solidFill>
                <a:cs typeface="Times New Roman" panose="02020603050405020304" pitchFamily="18" charset="0"/>
              </a:rPr>
              <a:t>4</a:t>
            </a:r>
            <a:r>
              <a:rPr lang="en-GB" sz="6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GB" sz="6000" b="1" dirty="0">
                <a:solidFill>
                  <a:srgbClr val="000000"/>
                </a:solidFill>
                <a:cs typeface="Times New Roman" panose="02020603050405020304" pitchFamily="18" charset="0"/>
              </a:rPr>
              <a:t>+ 18</a:t>
            </a:r>
            <a:endParaRPr lang="en-GB" sz="1600" b="1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4078184-2C2B-4DC0-EC39-CB276BCAE1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448751"/>
              </p:ext>
            </p:extLst>
          </p:nvPr>
        </p:nvGraphicFramePr>
        <p:xfrm>
          <a:off x="7332279" y="1110867"/>
          <a:ext cx="3852555" cy="2659746"/>
        </p:xfrm>
        <a:graphic>
          <a:graphicData uri="http://schemas.openxmlformats.org/drawingml/2006/table">
            <a:tbl>
              <a:tblPr/>
              <a:tblGrid>
                <a:gridCol w="1284185">
                  <a:extLst>
                    <a:ext uri="{9D8B030D-6E8A-4147-A177-3AD203B41FA5}">
                      <a16:colId xmlns:a16="http://schemas.microsoft.com/office/drawing/2014/main" val="522139105"/>
                    </a:ext>
                  </a:extLst>
                </a:gridCol>
                <a:gridCol w="1284185">
                  <a:extLst>
                    <a:ext uri="{9D8B030D-6E8A-4147-A177-3AD203B41FA5}">
                      <a16:colId xmlns:a16="http://schemas.microsoft.com/office/drawing/2014/main" val="866200119"/>
                    </a:ext>
                  </a:extLst>
                </a:gridCol>
                <a:gridCol w="1284185">
                  <a:extLst>
                    <a:ext uri="{9D8B030D-6E8A-4147-A177-3AD203B41FA5}">
                      <a16:colId xmlns:a16="http://schemas.microsoft.com/office/drawing/2014/main" val="665864938"/>
                    </a:ext>
                  </a:extLst>
                </a:gridCol>
              </a:tblGrid>
              <a:tr h="1329873">
                <a:tc>
                  <a:txBody>
                    <a:bodyPr/>
                    <a:lstStyle/>
                    <a:p>
                      <a:pPr algn="l" fontAlgn="b"/>
                      <a:r>
                        <a:rPr lang="en-GB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6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GB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477465"/>
                  </a:ext>
                </a:extLst>
              </a:tr>
              <a:tr h="132987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980940"/>
                  </a:ext>
                </a:extLst>
              </a:tr>
            </a:tbl>
          </a:graphicData>
        </a:graphic>
      </p:graphicFrame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D5C8DA84-EB94-D84F-A94C-69ABB351B76D}"/>
              </a:ext>
            </a:extLst>
          </p:cNvPr>
          <p:cNvSpPr/>
          <p:nvPr/>
        </p:nvSpPr>
        <p:spPr>
          <a:xfrm>
            <a:off x="6791739" y="712033"/>
            <a:ext cx="4989443" cy="3058580"/>
          </a:xfrm>
          <a:prstGeom prst="triangl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ECD235-00DD-0D14-579E-698D6DC1801A}"/>
              </a:ext>
            </a:extLst>
          </p:cNvPr>
          <p:cNvSpPr txBox="1"/>
          <p:nvPr/>
        </p:nvSpPr>
        <p:spPr>
          <a:xfrm>
            <a:off x="8592634" y="2731586"/>
            <a:ext cx="133184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GB" sz="4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GB" sz="4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+ 6</a:t>
            </a:r>
            <a:endParaRPr lang="en-GB" sz="11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77A299-BD2B-019C-232D-F8C446D509D6}"/>
              </a:ext>
            </a:extLst>
          </p:cNvPr>
          <p:cNvSpPr txBox="1"/>
          <p:nvPr/>
        </p:nvSpPr>
        <p:spPr>
          <a:xfrm>
            <a:off x="7332277" y="2731586"/>
            <a:ext cx="133184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GB" sz="4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GB" sz="4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+ 5</a:t>
            </a:r>
            <a:endParaRPr lang="en-GB" sz="11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86B484-5906-14FF-D61C-07808C2CC974}"/>
              </a:ext>
            </a:extLst>
          </p:cNvPr>
          <p:cNvSpPr txBox="1"/>
          <p:nvPr/>
        </p:nvSpPr>
        <p:spPr>
          <a:xfrm>
            <a:off x="9924475" y="2751245"/>
            <a:ext cx="133184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GB" sz="4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GB" sz="4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+ 7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243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1E777-7E1F-8499-BE93-90F1BDB6F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DB92CA8-1FFC-E632-5140-8FA7E63C1AA4}"/>
              </a:ext>
            </a:extLst>
          </p:cNvPr>
          <p:cNvGraphicFramePr>
            <a:graphicFrameLocks noGrp="1"/>
          </p:cNvGraphicFramePr>
          <p:nvPr/>
        </p:nvGraphicFramePr>
        <p:xfrm>
          <a:off x="663605" y="708140"/>
          <a:ext cx="5803458" cy="5281843"/>
        </p:xfrm>
        <a:graphic>
          <a:graphicData uri="http://schemas.openxmlformats.org/drawingml/2006/table">
            <a:tbl>
              <a:tblPr/>
              <a:tblGrid>
                <a:gridCol w="9672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42B0B696-A763-7467-E185-D629A740FD1C}"/>
              </a:ext>
            </a:extLst>
          </p:cNvPr>
          <p:cNvSpPr/>
          <p:nvPr/>
        </p:nvSpPr>
        <p:spPr>
          <a:xfrm>
            <a:off x="2485999" y="2881495"/>
            <a:ext cx="3207025" cy="1471843"/>
          </a:xfrm>
          <a:prstGeom prst="triangl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9D51FC-1C0D-570D-1023-484D5D6DC5ED}"/>
              </a:ext>
            </a:extLst>
          </p:cNvPr>
          <p:cNvSpPr txBox="1"/>
          <p:nvPr/>
        </p:nvSpPr>
        <p:spPr>
          <a:xfrm>
            <a:off x="6797143" y="1055999"/>
            <a:ext cx="493607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en-GB" sz="6000" dirty="0">
                <a:solidFill>
                  <a:srgbClr val="000000"/>
                </a:solidFill>
                <a:cs typeface="Times New Roman" panose="02020603050405020304" pitchFamily="18" charset="0"/>
              </a:rPr>
              <a:t>Algebra Total </a:t>
            </a:r>
          </a:p>
          <a:p>
            <a:pPr algn="ctr" fontAlgn="ctr">
              <a:defRPr/>
            </a:pPr>
            <a:r>
              <a:rPr lang="en-GB" sz="6000" dirty="0">
                <a:solidFill>
                  <a:srgbClr val="000000"/>
                </a:solidFill>
                <a:cs typeface="Times New Roman" panose="02020603050405020304" pitchFamily="18" charset="0"/>
              </a:rPr>
              <a:t>= 4</a:t>
            </a:r>
            <a:r>
              <a:rPr lang="en-GB" sz="6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GB" sz="6000" dirty="0">
                <a:solidFill>
                  <a:srgbClr val="000000"/>
                </a:solidFill>
                <a:cs typeface="Times New Roman" panose="02020603050405020304" pitchFamily="18" charset="0"/>
              </a:rPr>
              <a:t>+ 18</a:t>
            </a:r>
            <a:endParaRPr lang="en-GB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736B89-8D31-966D-163E-234E7EEC3F47}"/>
              </a:ext>
            </a:extLst>
          </p:cNvPr>
          <p:cNvSpPr txBox="1"/>
          <p:nvPr/>
        </p:nvSpPr>
        <p:spPr>
          <a:xfrm>
            <a:off x="7601337" y="3053691"/>
            <a:ext cx="41864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= 4(22)</a:t>
            </a:r>
            <a:r>
              <a:rPr kumimoji="0" lang="en-GB" sz="6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GB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+ 18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753EEA-CD3C-F427-0699-C952A9C7A6EA}"/>
              </a:ext>
            </a:extLst>
          </p:cNvPr>
          <p:cNvSpPr txBox="1"/>
          <p:nvPr/>
        </p:nvSpPr>
        <p:spPr>
          <a:xfrm>
            <a:off x="7612765" y="4226509"/>
            <a:ext cx="221372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= 106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807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9FC92-58E6-D3C8-C9EB-49DB22835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FF1A13F-9826-A2E6-58FA-3C2FA5C394C8}"/>
              </a:ext>
            </a:extLst>
          </p:cNvPr>
          <p:cNvGraphicFramePr>
            <a:graphicFrameLocks noGrp="1"/>
          </p:cNvGraphicFramePr>
          <p:nvPr/>
        </p:nvGraphicFramePr>
        <p:xfrm>
          <a:off x="663605" y="708140"/>
          <a:ext cx="5803458" cy="5281843"/>
        </p:xfrm>
        <a:graphic>
          <a:graphicData uri="http://schemas.openxmlformats.org/drawingml/2006/table">
            <a:tbl>
              <a:tblPr/>
              <a:tblGrid>
                <a:gridCol w="9672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545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6C62D7A5-9354-0D01-6172-4B87B63CEE45}"/>
              </a:ext>
            </a:extLst>
          </p:cNvPr>
          <p:cNvSpPr/>
          <p:nvPr/>
        </p:nvSpPr>
        <p:spPr>
          <a:xfrm>
            <a:off x="484921" y="1375582"/>
            <a:ext cx="3207025" cy="1471843"/>
          </a:xfrm>
          <a:prstGeom prst="triangl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46E0A2-D7F3-5058-6982-F8CE967EC2B4}"/>
              </a:ext>
            </a:extLst>
          </p:cNvPr>
          <p:cNvSpPr txBox="1"/>
          <p:nvPr/>
        </p:nvSpPr>
        <p:spPr>
          <a:xfrm>
            <a:off x="7761564" y="2111504"/>
            <a:ext cx="417417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en-GB" sz="6000" dirty="0">
                <a:solidFill>
                  <a:srgbClr val="000000"/>
                </a:solidFill>
                <a:cs typeface="Times New Roman" panose="02020603050405020304" pitchFamily="18" charset="0"/>
              </a:rPr>
              <a:t>50 = 4</a:t>
            </a:r>
            <a:r>
              <a:rPr lang="en-GB" sz="6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GB" sz="6000" dirty="0">
                <a:solidFill>
                  <a:srgbClr val="000000"/>
                </a:solidFill>
                <a:cs typeface="Times New Roman" panose="02020603050405020304" pitchFamily="18" charset="0"/>
              </a:rPr>
              <a:t>+ 18</a:t>
            </a:r>
            <a:endParaRPr lang="en-GB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D97AFE-A764-2381-4667-D9D42925C744}"/>
              </a:ext>
            </a:extLst>
          </p:cNvPr>
          <p:cNvSpPr txBox="1"/>
          <p:nvPr/>
        </p:nvSpPr>
        <p:spPr>
          <a:xfrm>
            <a:off x="7761564" y="3429000"/>
            <a:ext cx="267319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fontAlgn="ctr">
              <a:defRPr/>
            </a:pPr>
            <a:r>
              <a:rPr kumimoji="0" lang="en-GB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32 = 4</a:t>
            </a:r>
            <a:r>
              <a:rPr lang="en-GB" sz="6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2C0A32-FE75-D4E8-79AB-74E41E0C33F2}"/>
              </a:ext>
            </a:extLst>
          </p:cNvPr>
          <p:cNvSpPr txBox="1"/>
          <p:nvPr/>
        </p:nvSpPr>
        <p:spPr>
          <a:xfrm>
            <a:off x="8224478" y="4611455"/>
            <a:ext cx="17473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fontAlgn="ctr">
              <a:defRPr/>
            </a:pPr>
            <a:r>
              <a:rPr lang="en-GB" sz="6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kumimoji="0" lang="en-GB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= </a:t>
            </a:r>
            <a:r>
              <a:rPr lang="en-GB" sz="6000" b="1" noProof="0" dirty="0">
                <a:solidFill>
                  <a:srgbClr val="000000"/>
                </a:solidFill>
                <a:latin typeface="Calibri" panose="020F0502020204030204"/>
                <a:cs typeface="Times New Roman" panose="02020603050405020304" pitchFamily="18" charset="0"/>
              </a:rPr>
              <a:t>8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3EA3EE-1F51-6B48-D890-5B7267B32D92}"/>
              </a:ext>
            </a:extLst>
          </p:cNvPr>
          <p:cNvSpPr txBox="1"/>
          <p:nvPr/>
        </p:nvSpPr>
        <p:spPr>
          <a:xfrm>
            <a:off x="7054383" y="842372"/>
            <a:ext cx="47718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Total = 4</a:t>
            </a:r>
            <a:r>
              <a:rPr kumimoji="0" lang="en-GB" sz="6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 </a:t>
            </a:r>
            <a:r>
              <a:rPr kumimoji="0" lang="en-GB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+ 18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937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AA3BC-7EFC-7CC3-2D11-0592AAF3D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32A261-5B14-0080-E274-B3DFA437E6BA}"/>
              </a:ext>
            </a:extLst>
          </p:cNvPr>
          <p:cNvSpPr txBox="1"/>
          <p:nvPr/>
        </p:nvSpPr>
        <p:spPr>
          <a:xfrm>
            <a:off x="6520429" y="2151727"/>
            <a:ext cx="457064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en-GB" sz="8000" dirty="0">
                <a:solidFill>
                  <a:srgbClr val="0000FF"/>
                </a:solidFill>
                <a:cs typeface="Times New Roman" panose="02020603050405020304" pitchFamily="18" charset="0"/>
              </a:rPr>
              <a:t>Square 11</a:t>
            </a:r>
          </a:p>
          <a:p>
            <a:pPr fontAlgn="ctr">
              <a:defRPr/>
            </a:pPr>
            <a:r>
              <a:rPr lang="en-GB" sz="8000" dirty="0">
                <a:solidFill>
                  <a:srgbClr val="000000"/>
                </a:solidFill>
                <a:cs typeface="Times New Roman" panose="02020603050405020304" pitchFamily="18" charset="0"/>
              </a:rPr>
              <a:t>Total =</a:t>
            </a:r>
            <a:endParaRPr kumimoji="0" lang="en-GB" sz="80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6921008-3A28-FF1E-410D-2059EEF1B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906642"/>
              </p:ext>
            </p:extLst>
          </p:nvPr>
        </p:nvGraphicFramePr>
        <p:xfrm>
          <a:off x="724032" y="457200"/>
          <a:ext cx="4689480" cy="5983353"/>
        </p:xfrm>
        <a:graphic>
          <a:graphicData uri="http://schemas.openxmlformats.org/drawingml/2006/table">
            <a:tbl>
              <a:tblPr/>
              <a:tblGrid>
                <a:gridCol w="937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8B0C1F5D-EDD9-D6FD-A35A-BA95DDD776E4}"/>
              </a:ext>
            </a:extLst>
          </p:cNvPr>
          <p:cNvSpPr/>
          <p:nvPr/>
        </p:nvSpPr>
        <p:spPr>
          <a:xfrm>
            <a:off x="748072" y="1782417"/>
            <a:ext cx="1862606" cy="1331844"/>
          </a:xfrm>
          <a:prstGeom prst="rect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A9BE24-F2ED-091B-210B-6744A2929818}"/>
              </a:ext>
            </a:extLst>
          </p:cNvPr>
          <p:cNvSpPr txBox="1"/>
          <p:nvPr/>
        </p:nvSpPr>
        <p:spPr>
          <a:xfrm>
            <a:off x="9554816" y="3382833"/>
            <a:ext cx="132521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8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6951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62327-8697-B01D-154E-9AA319A1A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F91109-3740-A977-3510-76D2FBC00D7D}"/>
              </a:ext>
            </a:extLst>
          </p:cNvPr>
          <p:cNvSpPr txBox="1"/>
          <p:nvPr/>
        </p:nvSpPr>
        <p:spPr>
          <a:xfrm>
            <a:off x="6297155" y="1971072"/>
            <a:ext cx="508006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en-GB" sz="8000" dirty="0">
                <a:solidFill>
                  <a:srgbClr val="0000FF"/>
                </a:solidFill>
                <a:cs typeface="Times New Roman" panose="02020603050405020304" pitchFamily="18" charset="0"/>
              </a:rPr>
              <a:t>Square 23</a:t>
            </a:r>
          </a:p>
          <a:p>
            <a:pPr fontAlgn="ctr">
              <a:defRPr/>
            </a:pPr>
            <a:r>
              <a:rPr lang="en-GB" sz="8000" dirty="0">
                <a:solidFill>
                  <a:srgbClr val="000000"/>
                </a:solidFill>
                <a:cs typeface="Times New Roman" panose="02020603050405020304" pitchFamily="18" charset="0"/>
              </a:rPr>
              <a:t>Total =</a:t>
            </a:r>
            <a:endParaRPr kumimoji="0" lang="en-GB" sz="80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C079C7E-3AAC-327F-282E-569790EE6AAC}"/>
              </a:ext>
            </a:extLst>
          </p:cNvPr>
          <p:cNvGraphicFramePr>
            <a:graphicFrameLocks noGrp="1"/>
          </p:cNvGraphicFramePr>
          <p:nvPr/>
        </p:nvGraphicFramePr>
        <p:xfrm>
          <a:off x="724032" y="457200"/>
          <a:ext cx="4689480" cy="5983353"/>
        </p:xfrm>
        <a:graphic>
          <a:graphicData uri="http://schemas.openxmlformats.org/drawingml/2006/table">
            <a:tbl>
              <a:tblPr/>
              <a:tblGrid>
                <a:gridCol w="937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5902223C-D467-2219-E6C2-81AC04AD3503}"/>
              </a:ext>
            </a:extLst>
          </p:cNvPr>
          <p:cNvSpPr/>
          <p:nvPr/>
        </p:nvSpPr>
        <p:spPr>
          <a:xfrm>
            <a:off x="2596750" y="3114261"/>
            <a:ext cx="1862606" cy="1331844"/>
          </a:xfrm>
          <a:prstGeom prst="rect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4D122B-3C6E-D518-B41D-EFA43C577027}"/>
              </a:ext>
            </a:extLst>
          </p:cNvPr>
          <p:cNvSpPr txBox="1"/>
          <p:nvPr/>
        </p:nvSpPr>
        <p:spPr>
          <a:xfrm>
            <a:off x="9402642" y="3202178"/>
            <a:ext cx="19745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8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104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876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A7C4E-5C4D-B9DD-32C6-A5A8B4067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5E18F66-1118-BBCF-B3A3-DF5E2F4D238F}"/>
              </a:ext>
            </a:extLst>
          </p:cNvPr>
          <p:cNvSpPr txBox="1"/>
          <p:nvPr/>
        </p:nvSpPr>
        <p:spPr>
          <a:xfrm>
            <a:off x="6297155" y="1971072"/>
            <a:ext cx="508006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en-GB" sz="8000" dirty="0">
                <a:solidFill>
                  <a:srgbClr val="0000FF"/>
                </a:solidFill>
                <a:cs typeface="Times New Roman" panose="02020603050405020304" pitchFamily="18" charset="0"/>
              </a:rPr>
              <a:t>Square 37</a:t>
            </a:r>
          </a:p>
          <a:p>
            <a:pPr fontAlgn="ctr">
              <a:defRPr/>
            </a:pPr>
            <a:r>
              <a:rPr lang="en-GB" sz="8000" dirty="0">
                <a:solidFill>
                  <a:srgbClr val="000000"/>
                </a:solidFill>
                <a:cs typeface="Times New Roman" panose="02020603050405020304" pitchFamily="18" charset="0"/>
              </a:rPr>
              <a:t>Total =</a:t>
            </a:r>
            <a:endParaRPr kumimoji="0" lang="en-GB" sz="80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E6B96FD-9F8D-73BF-F497-6BFEB4852041}"/>
              </a:ext>
            </a:extLst>
          </p:cNvPr>
          <p:cNvGraphicFramePr>
            <a:graphicFrameLocks noGrp="1"/>
          </p:cNvGraphicFramePr>
          <p:nvPr/>
        </p:nvGraphicFramePr>
        <p:xfrm>
          <a:off x="724032" y="457200"/>
          <a:ext cx="4689480" cy="5983353"/>
        </p:xfrm>
        <a:graphic>
          <a:graphicData uri="http://schemas.openxmlformats.org/drawingml/2006/table">
            <a:tbl>
              <a:tblPr/>
              <a:tblGrid>
                <a:gridCol w="937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E910D2DE-F4D5-1557-3F7F-C684C547DC2E}"/>
              </a:ext>
            </a:extLst>
          </p:cNvPr>
          <p:cNvSpPr/>
          <p:nvPr/>
        </p:nvSpPr>
        <p:spPr>
          <a:xfrm>
            <a:off x="1682350" y="5108709"/>
            <a:ext cx="1862606" cy="1331844"/>
          </a:xfrm>
          <a:prstGeom prst="rect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7627A0-FD7A-6EB0-67B5-8D7B4D2ABF4E}"/>
              </a:ext>
            </a:extLst>
          </p:cNvPr>
          <p:cNvSpPr txBox="1"/>
          <p:nvPr/>
        </p:nvSpPr>
        <p:spPr>
          <a:xfrm>
            <a:off x="9369287" y="3202178"/>
            <a:ext cx="19546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8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160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049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39C24-6C6A-A348-1186-0079A5C1F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2479CB-1752-3BAE-45F3-2B24AE95D0EA}"/>
              </a:ext>
            </a:extLst>
          </p:cNvPr>
          <p:cNvSpPr txBox="1"/>
          <p:nvPr/>
        </p:nvSpPr>
        <p:spPr>
          <a:xfrm>
            <a:off x="6957750" y="882934"/>
            <a:ext cx="4570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en-GB" sz="7200" dirty="0">
                <a:solidFill>
                  <a:srgbClr val="000000"/>
                </a:solidFill>
                <a:cs typeface="Times New Roman" panose="02020603050405020304" pitchFamily="18" charset="0"/>
              </a:rPr>
              <a:t>Total = </a:t>
            </a:r>
            <a:r>
              <a:rPr lang="en-GB" sz="7200" b="1" dirty="0">
                <a:solidFill>
                  <a:srgbClr val="000000"/>
                </a:solidFill>
                <a:cs typeface="Times New Roman" panose="02020603050405020304" pitchFamily="18" charset="0"/>
              </a:rPr>
              <a:t>40</a:t>
            </a:r>
            <a:endParaRPr kumimoji="0" lang="en-GB" sz="72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DAFE606-6D6F-C590-B995-D4E0661AA94A}"/>
              </a:ext>
            </a:extLst>
          </p:cNvPr>
          <p:cNvGraphicFramePr>
            <a:graphicFrameLocks noGrp="1"/>
          </p:cNvGraphicFramePr>
          <p:nvPr/>
        </p:nvGraphicFramePr>
        <p:xfrm>
          <a:off x="7958887" y="2580370"/>
          <a:ext cx="2568370" cy="2659746"/>
        </p:xfrm>
        <a:graphic>
          <a:graphicData uri="http://schemas.openxmlformats.org/drawingml/2006/table">
            <a:tbl>
              <a:tblPr/>
              <a:tblGrid>
                <a:gridCol w="1284185">
                  <a:extLst>
                    <a:ext uri="{9D8B030D-6E8A-4147-A177-3AD203B41FA5}">
                      <a16:colId xmlns:a16="http://schemas.microsoft.com/office/drawing/2014/main" val="866200119"/>
                    </a:ext>
                  </a:extLst>
                </a:gridCol>
                <a:gridCol w="1284185">
                  <a:extLst>
                    <a:ext uri="{9D8B030D-6E8A-4147-A177-3AD203B41FA5}">
                      <a16:colId xmlns:a16="http://schemas.microsoft.com/office/drawing/2014/main" val="665864938"/>
                    </a:ext>
                  </a:extLst>
                </a:gridCol>
              </a:tblGrid>
              <a:tr h="132987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477465"/>
                  </a:ext>
                </a:extLst>
              </a:tr>
              <a:tr h="132987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98094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E9B1865-EA84-DD40-033E-105FD5EBAF89}"/>
              </a:ext>
            </a:extLst>
          </p:cNvPr>
          <p:cNvSpPr txBox="1"/>
          <p:nvPr/>
        </p:nvSpPr>
        <p:spPr>
          <a:xfrm>
            <a:off x="8344476" y="2710921"/>
            <a:ext cx="77674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600" dirty="0">
                <a:solidFill>
                  <a:srgbClr val="000000"/>
                </a:solidFill>
                <a:latin typeface="Calibri" panose="020F0502020204030204"/>
                <a:cs typeface="Times New Roman" panose="02020603050405020304" pitchFamily="18" charset="0"/>
              </a:rPr>
              <a:t>7</a:t>
            </a:r>
            <a:endParaRPr lang="en-GB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CDD525-6F39-35E5-AF8F-FA219B24EAEF}"/>
              </a:ext>
            </a:extLst>
          </p:cNvPr>
          <p:cNvSpPr txBox="1"/>
          <p:nvPr/>
        </p:nvSpPr>
        <p:spPr>
          <a:xfrm>
            <a:off x="9243391" y="2710921"/>
            <a:ext cx="128386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600" dirty="0">
                <a:solidFill>
                  <a:srgbClr val="000000"/>
                </a:solidFill>
                <a:latin typeface="Calibri" panose="020F0502020204030204"/>
                <a:cs typeface="Times New Roman" panose="02020603050405020304" pitchFamily="18" charset="0"/>
              </a:rPr>
              <a:t>8</a:t>
            </a:r>
            <a:endParaRPr lang="en-GB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64B1FC-70D6-64FC-BEAD-0D6B58A3FE8A}"/>
              </a:ext>
            </a:extLst>
          </p:cNvPr>
          <p:cNvSpPr txBox="1"/>
          <p:nvPr/>
        </p:nvSpPr>
        <p:spPr>
          <a:xfrm>
            <a:off x="7986853" y="3975518"/>
            <a:ext cx="128386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600" dirty="0">
                <a:solidFill>
                  <a:srgbClr val="000000"/>
                </a:solidFill>
                <a:latin typeface="Calibri" panose="020F0502020204030204"/>
                <a:cs typeface="Times New Roman" panose="02020603050405020304" pitchFamily="18" charset="0"/>
              </a:rPr>
              <a:t>12</a:t>
            </a:r>
            <a:endParaRPr lang="en-GB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2858F5-5ACA-6F5D-6749-BD987CA449D4}"/>
              </a:ext>
            </a:extLst>
          </p:cNvPr>
          <p:cNvSpPr txBox="1"/>
          <p:nvPr/>
        </p:nvSpPr>
        <p:spPr>
          <a:xfrm>
            <a:off x="9392889" y="3975518"/>
            <a:ext cx="113436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600" dirty="0">
                <a:solidFill>
                  <a:srgbClr val="000000"/>
                </a:solidFill>
                <a:latin typeface="Calibri" panose="020F0502020204030204"/>
                <a:cs typeface="Times New Roman" panose="02020603050405020304" pitchFamily="18" charset="0"/>
              </a:rPr>
              <a:t>13</a:t>
            </a:r>
            <a:endParaRPr lang="en-GB" sz="3200" dirty="0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72C204E-A0FC-43E7-8E69-737868B6D165}"/>
              </a:ext>
            </a:extLst>
          </p:cNvPr>
          <p:cNvGraphicFramePr>
            <a:graphicFrameLocks noGrp="1"/>
          </p:cNvGraphicFramePr>
          <p:nvPr/>
        </p:nvGraphicFramePr>
        <p:xfrm>
          <a:off x="724032" y="457200"/>
          <a:ext cx="4689480" cy="5983353"/>
        </p:xfrm>
        <a:graphic>
          <a:graphicData uri="http://schemas.openxmlformats.org/drawingml/2006/table">
            <a:tbl>
              <a:tblPr/>
              <a:tblGrid>
                <a:gridCol w="937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80A00A33-B4E1-32F7-EA4A-6162F51378DD}"/>
              </a:ext>
            </a:extLst>
          </p:cNvPr>
          <p:cNvSpPr/>
          <p:nvPr/>
        </p:nvSpPr>
        <p:spPr>
          <a:xfrm>
            <a:off x="1682350" y="1119805"/>
            <a:ext cx="1862606" cy="1331844"/>
          </a:xfrm>
          <a:prstGeom prst="rect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</p:spTree>
    <p:extLst>
      <p:ext uri="{BB962C8B-B14F-4D97-AF65-F5344CB8AC3E}">
        <p14:creationId xmlns:p14="http://schemas.microsoft.com/office/powerpoint/2010/main" val="135399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74AEC-6BB4-4C8B-3421-FF214C274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49C5F6-F31B-9055-03C4-74578F0DB9A9}"/>
              </a:ext>
            </a:extLst>
          </p:cNvPr>
          <p:cNvSpPr txBox="1"/>
          <p:nvPr/>
        </p:nvSpPr>
        <p:spPr>
          <a:xfrm>
            <a:off x="6412263" y="1108221"/>
            <a:ext cx="4570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en-GB" sz="7200" dirty="0">
                <a:solidFill>
                  <a:srgbClr val="000000"/>
                </a:solidFill>
                <a:cs typeface="Times New Roman" panose="02020603050405020304" pitchFamily="18" charset="0"/>
              </a:rPr>
              <a:t>Total = </a:t>
            </a:r>
            <a:r>
              <a:rPr lang="en-GB" sz="7200" b="1" dirty="0">
                <a:solidFill>
                  <a:srgbClr val="000000"/>
                </a:solidFill>
                <a:cs typeface="Times New Roman" panose="02020603050405020304" pitchFamily="18" charset="0"/>
              </a:rPr>
              <a:t>100</a:t>
            </a:r>
            <a:endParaRPr kumimoji="0" lang="en-GB" sz="72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039720B-2552-13ED-95DD-52A0BF039A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485668"/>
              </p:ext>
            </p:extLst>
          </p:nvPr>
        </p:nvGraphicFramePr>
        <p:xfrm>
          <a:off x="7413400" y="2805657"/>
          <a:ext cx="2568370" cy="2659746"/>
        </p:xfrm>
        <a:graphic>
          <a:graphicData uri="http://schemas.openxmlformats.org/drawingml/2006/table">
            <a:tbl>
              <a:tblPr/>
              <a:tblGrid>
                <a:gridCol w="1284185">
                  <a:extLst>
                    <a:ext uri="{9D8B030D-6E8A-4147-A177-3AD203B41FA5}">
                      <a16:colId xmlns:a16="http://schemas.microsoft.com/office/drawing/2014/main" val="866200119"/>
                    </a:ext>
                  </a:extLst>
                </a:gridCol>
                <a:gridCol w="1284185">
                  <a:extLst>
                    <a:ext uri="{9D8B030D-6E8A-4147-A177-3AD203B41FA5}">
                      <a16:colId xmlns:a16="http://schemas.microsoft.com/office/drawing/2014/main" val="665864938"/>
                    </a:ext>
                  </a:extLst>
                </a:gridCol>
              </a:tblGrid>
              <a:tr h="132987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477465"/>
                  </a:ext>
                </a:extLst>
              </a:tr>
              <a:tr h="132987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98094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F85F166-D13B-F637-2325-93D11A8EB4FB}"/>
              </a:ext>
            </a:extLst>
          </p:cNvPr>
          <p:cNvSpPr txBox="1"/>
          <p:nvPr/>
        </p:nvSpPr>
        <p:spPr>
          <a:xfrm>
            <a:off x="7540487" y="2936208"/>
            <a:ext cx="103524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600" dirty="0">
                <a:solidFill>
                  <a:srgbClr val="000000"/>
                </a:solidFill>
                <a:latin typeface="Calibri" panose="020F0502020204030204"/>
                <a:cs typeface="Times New Roman" panose="02020603050405020304" pitchFamily="18" charset="0"/>
              </a:rPr>
              <a:t>22</a:t>
            </a:r>
            <a:endParaRPr lang="en-GB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E1D842-2F86-AEC7-3C4D-A4B12B3D9CA4}"/>
              </a:ext>
            </a:extLst>
          </p:cNvPr>
          <p:cNvSpPr txBox="1"/>
          <p:nvPr/>
        </p:nvSpPr>
        <p:spPr>
          <a:xfrm>
            <a:off x="8847402" y="2936208"/>
            <a:ext cx="113436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600" dirty="0">
                <a:solidFill>
                  <a:srgbClr val="000000"/>
                </a:solidFill>
                <a:latin typeface="Calibri" panose="020F0502020204030204"/>
                <a:cs typeface="Times New Roman" panose="02020603050405020304" pitchFamily="18" charset="0"/>
              </a:rPr>
              <a:t>23</a:t>
            </a:r>
            <a:endParaRPr lang="en-GB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5D9B31-C749-5CD5-20F4-9D61437E4A77}"/>
              </a:ext>
            </a:extLst>
          </p:cNvPr>
          <p:cNvSpPr txBox="1"/>
          <p:nvPr/>
        </p:nvSpPr>
        <p:spPr>
          <a:xfrm>
            <a:off x="7540487" y="4200805"/>
            <a:ext cx="103524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600" dirty="0">
                <a:solidFill>
                  <a:srgbClr val="000000"/>
                </a:solidFill>
                <a:latin typeface="Calibri" panose="020F0502020204030204"/>
                <a:cs typeface="Times New Roman" panose="02020603050405020304" pitchFamily="18" charset="0"/>
              </a:rPr>
              <a:t>27</a:t>
            </a:r>
            <a:endParaRPr lang="en-GB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A4B396-D0CF-9527-492C-4ADF76D0F73C}"/>
              </a:ext>
            </a:extLst>
          </p:cNvPr>
          <p:cNvSpPr txBox="1"/>
          <p:nvPr/>
        </p:nvSpPr>
        <p:spPr>
          <a:xfrm>
            <a:off x="8847402" y="4200805"/>
            <a:ext cx="113436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600" dirty="0">
                <a:solidFill>
                  <a:srgbClr val="000000"/>
                </a:solidFill>
                <a:latin typeface="Calibri" panose="020F0502020204030204"/>
                <a:cs typeface="Times New Roman" panose="02020603050405020304" pitchFamily="18" charset="0"/>
              </a:rPr>
              <a:t>28</a:t>
            </a:r>
            <a:endParaRPr lang="en-GB" sz="3200" dirty="0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F115C04C-CD75-9C39-DF42-FCE4EA0859C3}"/>
              </a:ext>
            </a:extLst>
          </p:cNvPr>
          <p:cNvGraphicFramePr>
            <a:graphicFrameLocks noGrp="1"/>
          </p:cNvGraphicFramePr>
          <p:nvPr/>
        </p:nvGraphicFramePr>
        <p:xfrm>
          <a:off x="724032" y="457200"/>
          <a:ext cx="4689480" cy="5983353"/>
        </p:xfrm>
        <a:graphic>
          <a:graphicData uri="http://schemas.openxmlformats.org/drawingml/2006/table">
            <a:tbl>
              <a:tblPr/>
              <a:tblGrid>
                <a:gridCol w="937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17D053BD-D07F-A6BD-DCB4-5F21F32437E1}"/>
              </a:ext>
            </a:extLst>
          </p:cNvPr>
          <p:cNvSpPr/>
          <p:nvPr/>
        </p:nvSpPr>
        <p:spPr>
          <a:xfrm>
            <a:off x="1642593" y="3107630"/>
            <a:ext cx="1862606" cy="1331844"/>
          </a:xfrm>
          <a:prstGeom prst="rect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</p:spTree>
    <p:extLst>
      <p:ext uri="{BB962C8B-B14F-4D97-AF65-F5344CB8AC3E}">
        <p14:creationId xmlns:p14="http://schemas.microsoft.com/office/powerpoint/2010/main" val="91954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81D45-F83D-CB9C-1608-7273DB296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A90D3C-EB8D-A7EA-9247-89141272DC92}"/>
              </a:ext>
            </a:extLst>
          </p:cNvPr>
          <p:cNvSpPr txBox="1"/>
          <p:nvPr/>
        </p:nvSpPr>
        <p:spPr>
          <a:xfrm>
            <a:off x="6085186" y="4773678"/>
            <a:ext cx="56185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en-GB" sz="7200" dirty="0">
                <a:solidFill>
                  <a:srgbClr val="000000"/>
                </a:solidFill>
                <a:cs typeface="Times New Roman" panose="02020603050405020304" pitchFamily="18" charset="0"/>
              </a:rPr>
              <a:t>Total = </a:t>
            </a:r>
            <a:r>
              <a:rPr lang="en-GB" sz="7200" b="1" dirty="0">
                <a:solidFill>
                  <a:srgbClr val="000000"/>
                </a:solidFill>
                <a:cs typeface="Times New Roman" panose="02020603050405020304" pitchFamily="18" charset="0"/>
              </a:rPr>
              <a:t>4</a:t>
            </a:r>
            <a:r>
              <a:rPr lang="en-GB" sz="72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7200" b="1" dirty="0">
                <a:solidFill>
                  <a:srgbClr val="000000"/>
                </a:solidFill>
                <a:cs typeface="Times New Roman" panose="02020603050405020304" pitchFamily="18" charset="0"/>
              </a:rPr>
              <a:t> + 12</a:t>
            </a:r>
            <a:endParaRPr kumimoji="0" lang="en-GB" sz="72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86C78EB-26AE-8045-F40B-74739F68B9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011677"/>
              </p:ext>
            </p:extLst>
          </p:nvPr>
        </p:nvGraphicFramePr>
        <p:xfrm>
          <a:off x="6751407" y="883993"/>
          <a:ext cx="4286124" cy="3418196"/>
        </p:xfrm>
        <a:graphic>
          <a:graphicData uri="http://schemas.openxmlformats.org/drawingml/2006/table">
            <a:tbl>
              <a:tblPr/>
              <a:tblGrid>
                <a:gridCol w="2143062">
                  <a:extLst>
                    <a:ext uri="{9D8B030D-6E8A-4147-A177-3AD203B41FA5}">
                      <a16:colId xmlns:a16="http://schemas.microsoft.com/office/drawing/2014/main" val="866200119"/>
                    </a:ext>
                  </a:extLst>
                </a:gridCol>
                <a:gridCol w="2143062">
                  <a:extLst>
                    <a:ext uri="{9D8B030D-6E8A-4147-A177-3AD203B41FA5}">
                      <a16:colId xmlns:a16="http://schemas.microsoft.com/office/drawing/2014/main" val="665864938"/>
                    </a:ext>
                  </a:extLst>
                </a:gridCol>
              </a:tblGrid>
              <a:tr h="170909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477465"/>
                  </a:ext>
                </a:extLst>
              </a:tr>
              <a:tr h="170909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98094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5A11758-D421-8E3C-A702-C7E2A2BAB297}"/>
              </a:ext>
            </a:extLst>
          </p:cNvPr>
          <p:cNvSpPr txBox="1"/>
          <p:nvPr/>
        </p:nvSpPr>
        <p:spPr>
          <a:xfrm>
            <a:off x="7505028" y="981753"/>
            <a:ext cx="77674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GB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A62DDE-BD2A-C160-E97D-0B816DE00063}"/>
              </a:ext>
            </a:extLst>
          </p:cNvPr>
          <p:cNvSpPr txBox="1"/>
          <p:nvPr/>
        </p:nvSpPr>
        <p:spPr>
          <a:xfrm>
            <a:off x="9147723" y="1258726"/>
            <a:ext cx="15799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5400" dirty="0">
                <a:solidFill>
                  <a:srgbClr val="000000"/>
                </a:solidFill>
                <a:cs typeface="Times New Roman" panose="02020603050405020304" pitchFamily="18" charset="0"/>
              </a:rPr>
              <a:t> + 1</a:t>
            </a:r>
            <a:endParaRPr lang="en-GB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E13B4F-77C1-903F-1C5B-ED6ADF4EF036}"/>
              </a:ext>
            </a:extLst>
          </p:cNvPr>
          <p:cNvSpPr txBox="1"/>
          <p:nvPr/>
        </p:nvSpPr>
        <p:spPr>
          <a:xfrm>
            <a:off x="7047463" y="2921168"/>
            <a:ext cx="16766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5400" dirty="0">
                <a:solidFill>
                  <a:srgbClr val="000000"/>
                </a:solidFill>
                <a:cs typeface="Times New Roman" panose="02020603050405020304" pitchFamily="18" charset="0"/>
              </a:rPr>
              <a:t> + 5</a:t>
            </a:r>
            <a:endParaRPr lang="en-GB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A1A562-F344-70BE-817D-A88055F48D96}"/>
              </a:ext>
            </a:extLst>
          </p:cNvPr>
          <p:cNvSpPr txBox="1"/>
          <p:nvPr/>
        </p:nvSpPr>
        <p:spPr>
          <a:xfrm>
            <a:off x="9020142" y="2922257"/>
            <a:ext cx="18331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5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5400" dirty="0">
                <a:solidFill>
                  <a:srgbClr val="000000"/>
                </a:solidFill>
                <a:latin typeface="Calibri" panose="020F0502020204030204"/>
                <a:cs typeface="Times New Roman" panose="02020603050405020304" pitchFamily="18" charset="0"/>
              </a:rPr>
              <a:t> + 6</a:t>
            </a:r>
            <a:endParaRPr lang="en-GB" sz="2400" dirty="0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40007439-AF71-E1D1-EE8B-ABB95B6E95DC}"/>
              </a:ext>
            </a:extLst>
          </p:cNvPr>
          <p:cNvGraphicFramePr>
            <a:graphicFrameLocks noGrp="1"/>
          </p:cNvGraphicFramePr>
          <p:nvPr/>
        </p:nvGraphicFramePr>
        <p:xfrm>
          <a:off x="724032" y="457200"/>
          <a:ext cx="4689480" cy="5983353"/>
        </p:xfrm>
        <a:graphic>
          <a:graphicData uri="http://schemas.openxmlformats.org/drawingml/2006/table">
            <a:tbl>
              <a:tblPr/>
              <a:tblGrid>
                <a:gridCol w="937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20D8430B-3565-3B33-B3FC-C636F43AC791}"/>
              </a:ext>
            </a:extLst>
          </p:cNvPr>
          <p:cNvSpPr/>
          <p:nvPr/>
        </p:nvSpPr>
        <p:spPr>
          <a:xfrm>
            <a:off x="737284" y="457200"/>
            <a:ext cx="1862606" cy="1331844"/>
          </a:xfrm>
          <a:prstGeom prst="rect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</p:spTree>
    <p:extLst>
      <p:ext uri="{BB962C8B-B14F-4D97-AF65-F5344CB8AC3E}">
        <p14:creationId xmlns:p14="http://schemas.microsoft.com/office/powerpoint/2010/main" val="1401710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0F15B-C5E3-FF67-98E4-1539A64FE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AF0E32-D461-8FD0-A905-9AABE1796F7B}"/>
              </a:ext>
            </a:extLst>
          </p:cNvPr>
          <p:cNvSpPr txBox="1"/>
          <p:nvPr/>
        </p:nvSpPr>
        <p:spPr>
          <a:xfrm>
            <a:off x="5763264" y="934363"/>
            <a:ext cx="534205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en-GB" sz="6600" dirty="0">
                <a:solidFill>
                  <a:srgbClr val="000000"/>
                </a:solidFill>
                <a:cs typeface="Times New Roman" panose="02020603050405020304" pitchFamily="18" charset="0"/>
              </a:rPr>
              <a:t>Total = 4</a:t>
            </a:r>
            <a:r>
              <a:rPr lang="en-GB" sz="6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6600" dirty="0">
                <a:solidFill>
                  <a:srgbClr val="000000"/>
                </a:solidFill>
                <a:cs typeface="Times New Roman" panose="02020603050405020304" pitchFamily="18" charset="0"/>
              </a:rPr>
              <a:t> + 12</a:t>
            </a:r>
            <a:endParaRPr kumimoji="0" lang="en-GB" sz="66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3B839080-A815-B24B-FBD7-600D86CEF0A0}"/>
              </a:ext>
            </a:extLst>
          </p:cNvPr>
          <p:cNvGraphicFramePr>
            <a:graphicFrameLocks noGrp="1"/>
          </p:cNvGraphicFramePr>
          <p:nvPr/>
        </p:nvGraphicFramePr>
        <p:xfrm>
          <a:off x="724032" y="457200"/>
          <a:ext cx="4689480" cy="5983353"/>
        </p:xfrm>
        <a:graphic>
          <a:graphicData uri="http://schemas.openxmlformats.org/drawingml/2006/table">
            <a:tbl>
              <a:tblPr/>
              <a:tblGrid>
                <a:gridCol w="937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08785116-8A6C-9A63-BCE9-8E2F80F07E7A}"/>
              </a:ext>
            </a:extLst>
          </p:cNvPr>
          <p:cNvSpPr/>
          <p:nvPr/>
        </p:nvSpPr>
        <p:spPr>
          <a:xfrm>
            <a:off x="3553370" y="3144163"/>
            <a:ext cx="1862606" cy="1331844"/>
          </a:xfrm>
          <a:prstGeom prst="rect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C063FA-0BFA-CAEC-C871-AAB165A5ACCA}"/>
              </a:ext>
            </a:extLst>
          </p:cNvPr>
          <p:cNvSpPr txBox="1"/>
          <p:nvPr/>
        </p:nvSpPr>
        <p:spPr>
          <a:xfrm>
            <a:off x="7619999" y="2312589"/>
            <a:ext cx="426057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en-GB" sz="6600" dirty="0">
                <a:solidFill>
                  <a:srgbClr val="000000"/>
                </a:solidFill>
                <a:cs typeface="Times New Roman" panose="02020603050405020304" pitchFamily="18" charset="0"/>
              </a:rPr>
              <a:t>= 4(24) + 12</a:t>
            </a:r>
            <a:endParaRPr kumimoji="0" lang="en-GB" sz="66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10CE9A-F79A-B7F5-5C7D-FE5EFAE9AAB7}"/>
              </a:ext>
            </a:extLst>
          </p:cNvPr>
          <p:cNvSpPr txBox="1"/>
          <p:nvPr/>
        </p:nvSpPr>
        <p:spPr>
          <a:xfrm>
            <a:off x="7686260" y="3810085"/>
            <a:ext cx="216673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defRPr/>
            </a:pPr>
            <a:r>
              <a:rPr lang="en-GB" sz="6600" dirty="0">
                <a:solidFill>
                  <a:srgbClr val="000000"/>
                </a:solidFill>
                <a:cs typeface="Times New Roman" panose="02020603050405020304" pitchFamily="18" charset="0"/>
              </a:rPr>
              <a:t>= </a:t>
            </a:r>
            <a:r>
              <a:rPr lang="en-GB" sz="6600" b="1" dirty="0">
                <a:solidFill>
                  <a:srgbClr val="000000"/>
                </a:solidFill>
                <a:cs typeface="Times New Roman" panose="02020603050405020304" pitchFamily="18" charset="0"/>
              </a:rPr>
              <a:t>108</a:t>
            </a:r>
            <a:endParaRPr kumimoji="0" lang="en-GB" sz="66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724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25962-7CC6-01BB-1248-F8390683A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43F05C-5F58-BFDF-E633-A287530253C1}"/>
              </a:ext>
            </a:extLst>
          </p:cNvPr>
          <p:cNvSpPr txBox="1"/>
          <p:nvPr/>
        </p:nvSpPr>
        <p:spPr>
          <a:xfrm>
            <a:off x="5763264" y="934363"/>
            <a:ext cx="534205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en-GB" sz="6600" dirty="0">
                <a:solidFill>
                  <a:srgbClr val="000000"/>
                </a:solidFill>
                <a:cs typeface="Times New Roman" panose="02020603050405020304" pitchFamily="18" charset="0"/>
              </a:rPr>
              <a:t>Total = 4</a:t>
            </a:r>
            <a:r>
              <a:rPr lang="en-GB" sz="6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6600" dirty="0">
                <a:solidFill>
                  <a:srgbClr val="000000"/>
                </a:solidFill>
                <a:cs typeface="Times New Roman" panose="02020603050405020304" pitchFamily="18" charset="0"/>
              </a:rPr>
              <a:t> + 12</a:t>
            </a:r>
            <a:endParaRPr kumimoji="0" lang="en-GB" sz="66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DEC85DA1-D27C-5883-B07E-628A3F779E93}"/>
              </a:ext>
            </a:extLst>
          </p:cNvPr>
          <p:cNvGraphicFramePr>
            <a:graphicFrameLocks noGrp="1"/>
          </p:cNvGraphicFramePr>
          <p:nvPr/>
        </p:nvGraphicFramePr>
        <p:xfrm>
          <a:off x="724032" y="457200"/>
          <a:ext cx="4689480" cy="5983353"/>
        </p:xfrm>
        <a:graphic>
          <a:graphicData uri="http://schemas.openxmlformats.org/drawingml/2006/table">
            <a:tbl>
              <a:tblPr/>
              <a:tblGrid>
                <a:gridCol w="937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78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648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5EFD3E72-2E50-E342-4954-6AC1A4E81F65}"/>
              </a:ext>
            </a:extLst>
          </p:cNvPr>
          <p:cNvSpPr/>
          <p:nvPr/>
        </p:nvSpPr>
        <p:spPr>
          <a:xfrm>
            <a:off x="2605840" y="3806772"/>
            <a:ext cx="1862606" cy="1331844"/>
          </a:xfrm>
          <a:prstGeom prst="rect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C9A91C-576B-542F-5106-C2346D727522}"/>
              </a:ext>
            </a:extLst>
          </p:cNvPr>
          <p:cNvSpPr txBox="1"/>
          <p:nvPr/>
        </p:nvSpPr>
        <p:spPr>
          <a:xfrm>
            <a:off x="6096001" y="2312589"/>
            <a:ext cx="494968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en-GB" sz="6600" dirty="0">
                <a:solidFill>
                  <a:srgbClr val="000000"/>
                </a:solidFill>
                <a:cs typeface="Times New Roman" panose="02020603050405020304" pitchFamily="18" charset="0"/>
              </a:rPr>
              <a:t>124 = 4</a:t>
            </a:r>
            <a:r>
              <a:rPr lang="en-GB" sz="6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GB" sz="6600" dirty="0">
                <a:solidFill>
                  <a:srgbClr val="000000"/>
                </a:solidFill>
                <a:cs typeface="Times New Roman" panose="02020603050405020304" pitchFamily="18" charset="0"/>
              </a:rPr>
              <a:t>+ 12</a:t>
            </a:r>
            <a:endParaRPr kumimoji="0" lang="en-GB" sz="66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48C5DD-7121-9059-AC79-5496176D42EF}"/>
              </a:ext>
            </a:extLst>
          </p:cNvPr>
          <p:cNvSpPr txBox="1"/>
          <p:nvPr/>
        </p:nvSpPr>
        <p:spPr>
          <a:xfrm>
            <a:off x="6997147" y="3617929"/>
            <a:ext cx="23522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defRPr/>
            </a:pPr>
            <a:r>
              <a:rPr lang="en-GB" sz="6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GB" sz="6600" dirty="0">
                <a:solidFill>
                  <a:srgbClr val="000000"/>
                </a:solidFill>
                <a:cs typeface="Times New Roman" panose="02020603050405020304" pitchFamily="18" charset="0"/>
              </a:rPr>
              <a:t>= </a:t>
            </a:r>
            <a:r>
              <a:rPr lang="en-GB" sz="6600" b="1" dirty="0">
                <a:solidFill>
                  <a:srgbClr val="000000"/>
                </a:solidFill>
                <a:cs typeface="Times New Roman" panose="02020603050405020304" pitchFamily="18" charset="0"/>
              </a:rPr>
              <a:t>28 </a:t>
            </a:r>
            <a:endParaRPr kumimoji="0" lang="en-GB" sz="66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034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7F60C-588A-B76C-9ED4-FBE73610B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1636025-81D6-F6EE-D742-B6A9DBAEA4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1535545"/>
              </p:ext>
            </p:extLst>
          </p:nvPr>
        </p:nvGraphicFramePr>
        <p:xfrm>
          <a:off x="551202" y="527202"/>
          <a:ext cx="5365895" cy="5803595"/>
        </p:xfrm>
        <a:graphic>
          <a:graphicData uri="http://schemas.openxmlformats.org/drawingml/2006/table">
            <a:tbl>
              <a:tblPr/>
              <a:tblGrid>
                <a:gridCol w="770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49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Diamond 4">
            <a:extLst>
              <a:ext uri="{FF2B5EF4-FFF2-40B4-BE49-F238E27FC236}">
                <a16:creationId xmlns:a16="http://schemas.microsoft.com/office/drawing/2014/main" id="{F2BF564B-A241-6467-907F-1A96E98C9BD6}"/>
              </a:ext>
            </a:extLst>
          </p:cNvPr>
          <p:cNvSpPr/>
          <p:nvPr/>
        </p:nvSpPr>
        <p:spPr>
          <a:xfrm>
            <a:off x="2782957" y="2135171"/>
            <a:ext cx="2458278" cy="2587655"/>
          </a:xfrm>
          <a:prstGeom prst="diamond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F7608A-BF3A-FFCB-97D3-907CBACA2E6B}"/>
              </a:ext>
            </a:extLst>
          </p:cNvPr>
          <p:cNvSpPr txBox="1"/>
          <p:nvPr/>
        </p:nvSpPr>
        <p:spPr>
          <a:xfrm>
            <a:off x="6653727" y="2156603"/>
            <a:ext cx="498707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defRPr/>
            </a:pPr>
            <a:r>
              <a:rPr lang="en-GB" sz="7200" dirty="0">
                <a:solidFill>
                  <a:srgbClr val="7030A0"/>
                </a:solidFill>
                <a:cs typeface="Times New Roman" panose="02020603050405020304" pitchFamily="18" charset="0"/>
              </a:rPr>
              <a:t>Rhombus 19</a:t>
            </a:r>
          </a:p>
          <a:p>
            <a:pPr fontAlgn="ctr">
              <a:defRPr/>
            </a:pPr>
            <a:r>
              <a:rPr lang="en-GB" sz="7200" dirty="0">
                <a:solidFill>
                  <a:srgbClr val="000000"/>
                </a:solidFill>
                <a:cs typeface="Times New Roman" panose="02020603050405020304" pitchFamily="18" charset="0"/>
              </a:rPr>
              <a:t>Total =</a:t>
            </a:r>
            <a:endParaRPr kumimoji="0" lang="en-GB" sz="72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EBED52-9CAE-0A46-A7CF-AB52ED35854E}"/>
              </a:ext>
            </a:extLst>
          </p:cNvPr>
          <p:cNvSpPr txBox="1"/>
          <p:nvPr/>
        </p:nvSpPr>
        <p:spPr>
          <a:xfrm>
            <a:off x="9573684" y="3202179"/>
            <a:ext cx="137800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8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95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9052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875BF-F480-DD70-F297-6D6E78E05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12AE067-3CEF-B2CF-B053-BE80E5309BEB}"/>
              </a:ext>
            </a:extLst>
          </p:cNvPr>
          <p:cNvGraphicFramePr>
            <a:graphicFrameLocks noGrp="1"/>
          </p:cNvGraphicFramePr>
          <p:nvPr/>
        </p:nvGraphicFramePr>
        <p:xfrm>
          <a:off x="551202" y="527202"/>
          <a:ext cx="5365895" cy="5803595"/>
        </p:xfrm>
        <a:graphic>
          <a:graphicData uri="http://schemas.openxmlformats.org/drawingml/2006/table">
            <a:tbl>
              <a:tblPr/>
              <a:tblGrid>
                <a:gridCol w="770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49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Diamond 4">
            <a:extLst>
              <a:ext uri="{FF2B5EF4-FFF2-40B4-BE49-F238E27FC236}">
                <a16:creationId xmlns:a16="http://schemas.microsoft.com/office/drawing/2014/main" id="{D61CCE64-123F-40BC-60E6-70CAADC9E18D}"/>
              </a:ext>
            </a:extLst>
          </p:cNvPr>
          <p:cNvSpPr/>
          <p:nvPr/>
        </p:nvSpPr>
        <p:spPr>
          <a:xfrm>
            <a:off x="466116" y="2939826"/>
            <a:ext cx="2458278" cy="2587655"/>
          </a:xfrm>
          <a:prstGeom prst="diamond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10FADC-DE4F-DEF1-7BD8-8DA6544D1171}"/>
              </a:ext>
            </a:extLst>
          </p:cNvPr>
          <p:cNvSpPr txBox="1"/>
          <p:nvPr/>
        </p:nvSpPr>
        <p:spPr>
          <a:xfrm>
            <a:off x="6653727" y="2156603"/>
            <a:ext cx="498707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defRPr/>
            </a:pPr>
            <a:r>
              <a:rPr lang="en-GB" sz="7200" dirty="0">
                <a:solidFill>
                  <a:srgbClr val="7030A0"/>
                </a:solidFill>
                <a:cs typeface="Times New Roman" panose="02020603050405020304" pitchFamily="18" charset="0"/>
              </a:rPr>
              <a:t>Rhombus 30</a:t>
            </a:r>
          </a:p>
          <a:p>
            <a:pPr fontAlgn="ctr">
              <a:defRPr/>
            </a:pPr>
            <a:r>
              <a:rPr lang="en-GB" sz="7200" dirty="0">
                <a:solidFill>
                  <a:srgbClr val="000000"/>
                </a:solidFill>
                <a:cs typeface="Times New Roman" panose="02020603050405020304" pitchFamily="18" charset="0"/>
              </a:rPr>
              <a:t>Total =</a:t>
            </a:r>
            <a:endParaRPr kumimoji="0" lang="en-GB" sz="72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C80725-9B42-93DA-A856-4A35225AB83D}"/>
              </a:ext>
            </a:extLst>
          </p:cNvPr>
          <p:cNvSpPr txBox="1"/>
          <p:nvPr/>
        </p:nvSpPr>
        <p:spPr>
          <a:xfrm>
            <a:off x="9573684" y="3202179"/>
            <a:ext cx="17569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0" b="1" dirty="0">
                <a:solidFill>
                  <a:srgbClr val="000000"/>
                </a:solidFill>
                <a:latin typeface="Calibri" panose="020F0502020204030204"/>
                <a:cs typeface="Times New Roman" panose="02020603050405020304" pitchFamily="18" charset="0"/>
              </a:rPr>
              <a:t>150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0642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36BC4-7996-CA1F-F24B-FE8F5B221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D4681F0-5425-C363-B18B-7C07056DC8CE}"/>
              </a:ext>
            </a:extLst>
          </p:cNvPr>
          <p:cNvGraphicFramePr>
            <a:graphicFrameLocks noGrp="1"/>
          </p:cNvGraphicFramePr>
          <p:nvPr/>
        </p:nvGraphicFramePr>
        <p:xfrm>
          <a:off x="551202" y="527202"/>
          <a:ext cx="5365895" cy="5803595"/>
        </p:xfrm>
        <a:graphic>
          <a:graphicData uri="http://schemas.openxmlformats.org/drawingml/2006/table">
            <a:tbl>
              <a:tblPr/>
              <a:tblGrid>
                <a:gridCol w="770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49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Diamond 4">
            <a:extLst>
              <a:ext uri="{FF2B5EF4-FFF2-40B4-BE49-F238E27FC236}">
                <a16:creationId xmlns:a16="http://schemas.microsoft.com/office/drawing/2014/main" id="{B78CF5AE-C243-BC06-0C5C-67C64E53ECD2}"/>
              </a:ext>
            </a:extLst>
          </p:cNvPr>
          <p:cNvSpPr/>
          <p:nvPr/>
        </p:nvSpPr>
        <p:spPr>
          <a:xfrm>
            <a:off x="3542788" y="2135171"/>
            <a:ext cx="2458278" cy="2587655"/>
          </a:xfrm>
          <a:prstGeom prst="diamond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1CCC4F-3027-6E87-1DAA-08D3212C9BDC}"/>
              </a:ext>
            </a:extLst>
          </p:cNvPr>
          <p:cNvSpPr txBox="1"/>
          <p:nvPr/>
        </p:nvSpPr>
        <p:spPr>
          <a:xfrm>
            <a:off x="6653727" y="2156603"/>
            <a:ext cx="498707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defRPr/>
            </a:pPr>
            <a:r>
              <a:rPr lang="en-GB" sz="7200" dirty="0">
                <a:solidFill>
                  <a:srgbClr val="7030A0"/>
                </a:solidFill>
                <a:cs typeface="Times New Roman" panose="02020603050405020304" pitchFamily="18" charset="0"/>
              </a:rPr>
              <a:t>Rhombus 27</a:t>
            </a:r>
          </a:p>
          <a:p>
            <a:pPr fontAlgn="ctr">
              <a:defRPr/>
            </a:pPr>
            <a:r>
              <a:rPr lang="en-GB" sz="7200" dirty="0">
                <a:solidFill>
                  <a:srgbClr val="000000"/>
                </a:solidFill>
                <a:cs typeface="Times New Roman" panose="02020603050405020304" pitchFamily="18" charset="0"/>
              </a:rPr>
              <a:t>Total =</a:t>
            </a:r>
            <a:endParaRPr kumimoji="0" lang="en-GB" sz="72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32CE94-5A27-58F6-811A-97036D4A385A}"/>
              </a:ext>
            </a:extLst>
          </p:cNvPr>
          <p:cNvSpPr txBox="1"/>
          <p:nvPr/>
        </p:nvSpPr>
        <p:spPr>
          <a:xfrm>
            <a:off x="9573684" y="3202179"/>
            <a:ext cx="17569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0" b="1" dirty="0">
                <a:solidFill>
                  <a:srgbClr val="000000"/>
                </a:solidFill>
                <a:latin typeface="Calibri" panose="020F0502020204030204"/>
                <a:cs typeface="Times New Roman" panose="02020603050405020304" pitchFamily="18" charset="0"/>
              </a:rPr>
              <a:t>135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471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C2726-A5B5-FB5A-3E1E-841D3EC32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59B104A-AD8C-3CDA-66FF-2024D90D9112}"/>
              </a:ext>
            </a:extLst>
          </p:cNvPr>
          <p:cNvGraphicFramePr>
            <a:graphicFrameLocks noGrp="1"/>
          </p:cNvGraphicFramePr>
          <p:nvPr/>
        </p:nvGraphicFramePr>
        <p:xfrm>
          <a:off x="551202" y="527202"/>
          <a:ext cx="5365895" cy="5803595"/>
        </p:xfrm>
        <a:graphic>
          <a:graphicData uri="http://schemas.openxmlformats.org/drawingml/2006/table">
            <a:tbl>
              <a:tblPr/>
              <a:tblGrid>
                <a:gridCol w="770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49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Diamond 4">
            <a:extLst>
              <a:ext uri="{FF2B5EF4-FFF2-40B4-BE49-F238E27FC236}">
                <a16:creationId xmlns:a16="http://schemas.microsoft.com/office/drawing/2014/main" id="{EC2556BA-B985-45EC-DA1A-0F191BEBEAF0}"/>
              </a:ext>
            </a:extLst>
          </p:cNvPr>
          <p:cNvSpPr/>
          <p:nvPr/>
        </p:nvSpPr>
        <p:spPr>
          <a:xfrm>
            <a:off x="2782958" y="475931"/>
            <a:ext cx="2458278" cy="2587655"/>
          </a:xfrm>
          <a:prstGeom prst="diamond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18FFCEE-39DB-239A-7A10-11AE1F6F7C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634238"/>
              </p:ext>
            </p:extLst>
          </p:nvPr>
        </p:nvGraphicFramePr>
        <p:xfrm>
          <a:off x="7344805" y="2327267"/>
          <a:ext cx="3598344" cy="3484986"/>
        </p:xfrm>
        <a:graphic>
          <a:graphicData uri="http://schemas.openxmlformats.org/drawingml/2006/table">
            <a:tbl>
              <a:tblPr/>
              <a:tblGrid>
                <a:gridCol w="1199448">
                  <a:extLst>
                    <a:ext uri="{9D8B030D-6E8A-4147-A177-3AD203B41FA5}">
                      <a16:colId xmlns:a16="http://schemas.microsoft.com/office/drawing/2014/main" val="823026136"/>
                    </a:ext>
                  </a:extLst>
                </a:gridCol>
                <a:gridCol w="1199448">
                  <a:extLst>
                    <a:ext uri="{9D8B030D-6E8A-4147-A177-3AD203B41FA5}">
                      <a16:colId xmlns:a16="http://schemas.microsoft.com/office/drawing/2014/main" val="1128478283"/>
                    </a:ext>
                  </a:extLst>
                </a:gridCol>
                <a:gridCol w="1199448">
                  <a:extLst>
                    <a:ext uri="{9D8B030D-6E8A-4147-A177-3AD203B41FA5}">
                      <a16:colId xmlns:a16="http://schemas.microsoft.com/office/drawing/2014/main" val="3934549466"/>
                    </a:ext>
                  </a:extLst>
                </a:gridCol>
              </a:tblGrid>
              <a:tr h="1161662"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2862104"/>
                  </a:ext>
                </a:extLst>
              </a:tr>
              <a:tr h="1161662"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64704"/>
                  </a:ext>
                </a:extLst>
              </a:tr>
              <a:tr h="1161662"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841240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D5CF4C2-3762-DD8C-489D-AE4840EAF198}"/>
              </a:ext>
            </a:extLst>
          </p:cNvPr>
          <p:cNvSpPr txBox="1"/>
          <p:nvPr/>
        </p:nvSpPr>
        <p:spPr>
          <a:xfrm>
            <a:off x="6858655" y="730533"/>
            <a:ext cx="4570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en-GB" sz="7200" dirty="0">
                <a:solidFill>
                  <a:srgbClr val="000000"/>
                </a:solidFill>
                <a:cs typeface="Times New Roman" panose="02020603050405020304" pitchFamily="18" charset="0"/>
              </a:rPr>
              <a:t>Total = </a:t>
            </a:r>
            <a:r>
              <a:rPr lang="en-GB" sz="7200" b="1" dirty="0">
                <a:solidFill>
                  <a:srgbClr val="000000"/>
                </a:solidFill>
                <a:cs typeface="Times New Roman" panose="02020603050405020304" pitchFamily="18" charset="0"/>
              </a:rPr>
              <a:t>60</a:t>
            </a:r>
            <a:endParaRPr kumimoji="0" lang="en-GB" sz="72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A47F23F-476B-FD67-7FDD-980477AEF0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846074"/>
              </p:ext>
            </p:extLst>
          </p:nvPr>
        </p:nvGraphicFramePr>
        <p:xfrm>
          <a:off x="7344805" y="2327267"/>
          <a:ext cx="3598344" cy="3484986"/>
        </p:xfrm>
        <a:graphic>
          <a:graphicData uri="http://schemas.openxmlformats.org/drawingml/2006/table">
            <a:tbl>
              <a:tblPr/>
              <a:tblGrid>
                <a:gridCol w="1199448">
                  <a:extLst>
                    <a:ext uri="{9D8B030D-6E8A-4147-A177-3AD203B41FA5}">
                      <a16:colId xmlns:a16="http://schemas.microsoft.com/office/drawing/2014/main" val="823026136"/>
                    </a:ext>
                  </a:extLst>
                </a:gridCol>
                <a:gridCol w="1199448">
                  <a:extLst>
                    <a:ext uri="{9D8B030D-6E8A-4147-A177-3AD203B41FA5}">
                      <a16:colId xmlns:a16="http://schemas.microsoft.com/office/drawing/2014/main" val="1128478283"/>
                    </a:ext>
                  </a:extLst>
                </a:gridCol>
                <a:gridCol w="1199448">
                  <a:extLst>
                    <a:ext uri="{9D8B030D-6E8A-4147-A177-3AD203B41FA5}">
                      <a16:colId xmlns:a16="http://schemas.microsoft.com/office/drawing/2014/main" val="3934549466"/>
                    </a:ext>
                  </a:extLst>
                </a:gridCol>
              </a:tblGrid>
              <a:tr h="1161662"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2862104"/>
                  </a:ext>
                </a:extLst>
              </a:tr>
              <a:tr h="116166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64704"/>
                  </a:ext>
                </a:extLst>
              </a:tr>
              <a:tr h="1161662"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84124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00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C7E58-EBCB-074F-427E-A832918CD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9E6E39C-FD9C-236C-F167-076ACE000ECB}"/>
              </a:ext>
            </a:extLst>
          </p:cNvPr>
          <p:cNvGraphicFramePr>
            <a:graphicFrameLocks noGrp="1"/>
          </p:cNvGraphicFramePr>
          <p:nvPr/>
        </p:nvGraphicFramePr>
        <p:xfrm>
          <a:off x="551202" y="527202"/>
          <a:ext cx="5365895" cy="5803595"/>
        </p:xfrm>
        <a:graphic>
          <a:graphicData uri="http://schemas.openxmlformats.org/drawingml/2006/table">
            <a:tbl>
              <a:tblPr/>
              <a:tblGrid>
                <a:gridCol w="770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49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Diamond 4">
            <a:extLst>
              <a:ext uri="{FF2B5EF4-FFF2-40B4-BE49-F238E27FC236}">
                <a16:creationId xmlns:a16="http://schemas.microsoft.com/office/drawing/2014/main" id="{CBD90A7D-7AFD-03D4-647E-9630AD9F5343}"/>
              </a:ext>
            </a:extLst>
          </p:cNvPr>
          <p:cNvSpPr/>
          <p:nvPr/>
        </p:nvSpPr>
        <p:spPr>
          <a:xfrm>
            <a:off x="2005010" y="2135171"/>
            <a:ext cx="2458278" cy="2587655"/>
          </a:xfrm>
          <a:prstGeom prst="diamond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FB08E8B-DA42-F1C6-CC59-E609C07731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532748"/>
              </p:ext>
            </p:extLst>
          </p:nvPr>
        </p:nvGraphicFramePr>
        <p:xfrm>
          <a:off x="7344805" y="2327267"/>
          <a:ext cx="3598344" cy="3484986"/>
        </p:xfrm>
        <a:graphic>
          <a:graphicData uri="http://schemas.openxmlformats.org/drawingml/2006/table">
            <a:tbl>
              <a:tblPr/>
              <a:tblGrid>
                <a:gridCol w="1199448">
                  <a:extLst>
                    <a:ext uri="{9D8B030D-6E8A-4147-A177-3AD203B41FA5}">
                      <a16:colId xmlns:a16="http://schemas.microsoft.com/office/drawing/2014/main" val="823026136"/>
                    </a:ext>
                  </a:extLst>
                </a:gridCol>
                <a:gridCol w="1199448">
                  <a:extLst>
                    <a:ext uri="{9D8B030D-6E8A-4147-A177-3AD203B41FA5}">
                      <a16:colId xmlns:a16="http://schemas.microsoft.com/office/drawing/2014/main" val="1128478283"/>
                    </a:ext>
                  </a:extLst>
                </a:gridCol>
                <a:gridCol w="1199448">
                  <a:extLst>
                    <a:ext uri="{9D8B030D-6E8A-4147-A177-3AD203B41FA5}">
                      <a16:colId xmlns:a16="http://schemas.microsoft.com/office/drawing/2014/main" val="3934549466"/>
                    </a:ext>
                  </a:extLst>
                </a:gridCol>
              </a:tblGrid>
              <a:tr h="1161662"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2862104"/>
                  </a:ext>
                </a:extLst>
              </a:tr>
              <a:tr h="1161662"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64704"/>
                  </a:ext>
                </a:extLst>
              </a:tr>
              <a:tr h="1161662"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841240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2FA87A9-B0D0-D18C-CA42-5498A0D3181D}"/>
              </a:ext>
            </a:extLst>
          </p:cNvPr>
          <p:cNvSpPr txBox="1"/>
          <p:nvPr/>
        </p:nvSpPr>
        <p:spPr>
          <a:xfrm>
            <a:off x="6858655" y="730533"/>
            <a:ext cx="4570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en-GB" sz="7200" dirty="0">
                <a:solidFill>
                  <a:srgbClr val="000000"/>
                </a:solidFill>
                <a:cs typeface="Times New Roman" panose="02020603050405020304" pitchFamily="18" charset="0"/>
              </a:rPr>
              <a:t>Total = </a:t>
            </a:r>
            <a:r>
              <a:rPr lang="en-GB" sz="7200" b="1" dirty="0">
                <a:solidFill>
                  <a:srgbClr val="000000"/>
                </a:solidFill>
                <a:cs typeface="Times New Roman" panose="02020603050405020304" pitchFamily="18" charset="0"/>
              </a:rPr>
              <a:t>125</a:t>
            </a:r>
            <a:endParaRPr kumimoji="0" lang="en-GB" sz="72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7E4279D-0706-8642-2FA5-68C59E84DF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450764"/>
              </p:ext>
            </p:extLst>
          </p:nvPr>
        </p:nvGraphicFramePr>
        <p:xfrm>
          <a:off x="7344805" y="2327267"/>
          <a:ext cx="3598344" cy="3484986"/>
        </p:xfrm>
        <a:graphic>
          <a:graphicData uri="http://schemas.openxmlformats.org/drawingml/2006/table">
            <a:tbl>
              <a:tblPr/>
              <a:tblGrid>
                <a:gridCol w="1199448">
                  <a:extLst>
                    <a:ext uri="{9D8B030D-6E8A-4147-A177-3AD203B41FA5}">
                      <a16:colId xmlns:a16="http://schemas.microsoft.com/office/drawing/2014/main" val="823026136"/>
                    </a:ext>
                  </a:extLst>
                </a:gridCol>
                <a:gridCol w="1199448">
                  <a:extLst>
                    <a:ext uri="{9D8B030D-6E8A-4147-A177-3AD203B41FA5}">
                      <a16:colId xmlns:a16="http://schemas.microsoft.com/office/drawing/2014/main" val="1128478283"/>
                    </a:ext>
                  </a:extLst>
                </a:gridCol>
                <a:gridCol w="1199448">
                  <a:extLst>
                    <a:ext uri="{9D8B030D-6E8A-4147-A177-3AD203B41FA5}">
                      <a16:colId xmlns:a16="http://schemas.microsoft.com/office/drawing/2014/main" val="3934549466"/>
                    </a:ext>
                  </a:extLst>
                </a:gridCol>
              </a:tblGrid>
              <a:tr h="1161662"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2862104"/>
                  </a:ext>
                </a:extLst>
              </a:tr>
              <a:tr h="116166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64704"/>
                  </a:ext>
                </a:extLst>
              </a:tr>
              <a:tr h="1161662"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84124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703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8B632-0B23-60C4-577E-608C985BC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4B718B0-8108-DB90-8178-983622D61C8A}"/>
              </a:ext>
            </a:extLst>
          </p:cNvPr>
          <p:cNvGraphicFramePr>
            <a:graphicFrameLocks noGrp="1"/>
          </p:cNvGraphicFramePr>
          <p:nvPr/>
        </p:nvGraphicFramePr>
        <p:xfrm>
          <a:off x="551202" y="527202"/>
          <a:ext cx="5365895" cy="5803595"/>
        </p:xfrm>
        <a:graphic>
          <a:graphicData uri="http://schemas.openxmlformats.org/drawingml/2006/table">
            <a:tbl>
              <a:tblPr/>
              <a:tblGrid>
                <a:gridCol w="770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49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Diamond 4">
            <a:extLst>
              <a:ext uri="{FF2B5EF4-FFF2-40B4-BE49-F238E27FC236}">
                <a16:creationId xmlns:a16="http://schemas.microsoft.com/office/drawing/2014/main" id="{E3E05E79-021D-B4E5-E7D8-3DB7E0D2EAA8}"/>
              </a:ext>
            </a:extLst>
          </p:cNvPr>
          <p:cNvSpPr/>
          <p:nvPr/>
        </p:nvSpPr>
        <p:spPr>
          <a:xfrm>
            <a:off x="470453" y="527202"/>
            <a:ext cx="2458278" cy="2587655"/>
          </a:xfrm>
          <a:prstGeom prst="diamond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451C564-7874-90ED-8B86-7879EDCC25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2606545"/>
              </p:ext>
            </p:extLst>
          </p:nvPr>
        </p:nvGraphicFramePr>
        <p:xfrm>
          <a:off x="6505023" y="527202"/>
          <a:ext cx="5135775" cy="4581696"/>
        </p:xfrm>
        <a:graphic>
          <a:graphicData uri="http://schemas.openxmlformats.org/drawingml/2006/table">
            <a:tbl>
              <a:tblPr/>
              <a:tblGrid>
                <a:gridCol w="1711925">
                  <a:extLst>
                    <a:ext uri="{9D8B030D-6E8A-4147-A177-3AD203B41FA5}">
                      <a16:colId xmlns:a16="http://schemas.microsoft.com/office/drawing/2014/main" val="823026136"/>
                    </a:ext>
                  </a:extLst>
                </a:gridCol>
                <a:gridCol w="1711925">
                  <a:extLst>
                    <a:ext uri="{9D8B030D-6E8A-4147-A177-3AD203B41FA5}">
                      <a16:colId xmlns:a16="http://schemas.microsoft.com/office/drawing/2014/main" val="1128478283"/>
                    </a:ext>
                  </a:extLst>
                </a:gridCol>
                <a:gridCol w="1711925">
                  <a:extLst>
                    <a:ext uri="{9D8B030D-6E8A-4147-A177-3AD203B41FA5}">
                      <a16:colId xmlns:a16="http://schemas.microsoft.com/office/drawing/2014/main" val="3934549466"/>
                    </a:ext>
                  </a:extLst>
                </a:gridCol>
              </a:tblGrid>
              <a:tr h="1527232"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2862104"/>
                  </a:ext>
                </a:extLst>
              </a:tr>
              <a:tr h="1527232"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64704"/>
                  </a:ext>
                </a:extLst>
              </a:tr>
              <a:tr h="1527232"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5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841240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0D3B1FA-65E4-3767-4A6D-0377CE3F1BEC}"/>
              </a:ext>
            </a:extLst>
          </p:cNvPr>
          <p:cNvSpPr txBox="1"/>
          <p:nvPr/>
        </p:nvSpPr>
        <p:spPr>
          <a:xfrm>
            <a:off x="6685163" y="5342289"/>
            <a:ext cx="4570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en-GB" sz="7200" dirty="0">
                <a:solidFill>
                  <a:srgbClr val="000000"/>
                </a:solidFill>
                <a:cs typeface="Times New Roman" panose="02020603050405020304" pitchFamily="18" charset="0"/>
              </a:rPr>
              <a:t>Total = </a:t>
            </a:r>
            <a:r>
              <a:rPr lang="en-GB" sz="7200" b="1" dirty="0">
                <a:solidFill>
                  <a:srgbClr val="000000"/>
                </a:solidFill>
                <a:cs typeface="Times New Roman" panose="02020603050405020304" pitchFamily="18" charset="0"/>
              </a:rPr>
              <a:t>5</a:t>
            </a:r>
            <a:r>
              <a:rPr lang="en-GB" sz="72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kumimoji="0" lang="en-GB" sz="72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ADA557-6933-B84B-7BBA-01E6FC830D7E}"/>
              </a:ext>
            </a:extLst>
          </p:cNvPr>
          <p:cNvSpPr txBox="1"/>
          <p:nvPr/>
        </p:nvSpPr>
        <p:spPr>
          <a:xfrm>
            <a:off x="6577909" y="2356385"/>
            <a:ext cx="16766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5400" dirty="0">
                <a:solidFill>
                  <a:srgbClr val="000000"/>
                </a:solidFill>
                <a:cs typeface="Times New Roman" panose="02020603050405020304" pitchFamily="18" charset="0"/>
              </a:rPr>
              <a:t> – 1 </a:t>
            </a:r>
            <a:endParaRPr lang="en-GB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0E0EA5-5AAF-5ED8-55F8-276F7E83C48B}"/>
              </a:ext>
            </a:extLst>
          </p:cNvPr>
          <p:cNvSpPr txBox="1"/>
          <p:nvPr/>
        </p:nvSpPr>
        <p:spPr>
          <a:xfrm>
            <a:off x="8327196" y="832385"/>
            <a:ext cx="16766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5400" dirty="0">
                <a:solidFill>
                  <a:srgbClr val="000000"/>
                </a:solidFill>
                <a:cs typeface="Times New Roman" panose="02020603050405020304" pitchFamily="18" charset="0"/>
              </a:rPr>
              <a:t> – 7</a:t>
            </a:r>
            <a:endParaRPr lang="en-GB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2574F5-E0F1-F263-A17E-79C475108669}"/>
              </a:ext>
            </a:extLst>
          </p:cNvPr>
          <p:cNvSpPr txBox="1"/>
          <p:nvPr/>
        </p:nvSpPr>
        <p:spPr>
          <a:xfrm>
            <a:off x="9964175" y="2356385"/>
            <a:ext cx="16766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5400" dirty="0">
                <a:solidFill>
                  <a:srgbClr val="000000"/>
                </a:solidFill>
                <a:cs typeface="Times New Roman" panose="02020603050405020304" pitchFamily="18" charset="0"/>
              </a:rPr>
              <a:t> + 1</a:t>
            </a:r>
            <a:endParaRPr lang="en-GB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70265D-7A42-0FCD-5470-2BFDD5905A7A}"/>
              </a:ext>
            </a:extLst>
          </p:cNvPr>
          <p:cNvSpPr txBox="1"/>
          <p:nvPr/>
        </p:nvSpPr>
        <p:spPr>
          <a:xfrm>
            <a:off x="8287552" y="3890323"/>
            <a:ext cx="16766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5400" dirty="0">
                <a:solidFill>
                  <a:srgbClr val="000000"/>
                </a:solidFill>
                <a:cs typeface="Times New Roman" panose="02020603050405020304" pitchFamily="18" charset="0"/>
              </a:rPr>
              <a:t> + 7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85887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3" grpId="0"/>
      <p:bldP spid="8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1C028-EDC5-7A86-67B0-4D0BD3885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9AD331E-C435-E804-A792-4FB33F7DB676}"/>
              </a:ext>
            </a:extLst>
          </p:cNvPr>
          <p:cNvGraphicFramePr>
            <a:graphicFrameLocks noGrp="1"/>
          </p:cNvGraphicFramePr>
          <p:nvPr/>
        </p:nvGraphicFramePr>
        <p:xfrm>
          <a:off x="551202" y="527202"/>
          <a:ext cx="5365895" cy="5803595"/>
        </p:xfrm>
        <a:graphic>
          <a:graphicData uri="http://schemas.openxmlformats.org/drawingml/2006/table">
            <a:tbl>
              <a:tblPr/>
              <a:tblGrid>
                <a:gridCol w="770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49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Diamond 4">
            <a:extLst>
              <a:ext uri="{FF2B5EF4-FFF2-40B4-BE49-F238E27FC236}">
                <a16:creationId xmlns:a16="http://schemas.microsoft.com/office/drawing/2014/main" id="{7C6CA987-2BA1-9BF8-B7C6-13E15D9A8785}"/>
              </a:ext>
            </a:extLst>
          </p:cNvPr>
          <p:cNvSpPr/>
          <p:nvPr/>
        </p:nvSpPr>
        <p:spPr>
          <a:xfrm>
            <a:off x="3551582" y="1277687"/>
            <a:ext cx="2458278" cy="2587655"/>
          </a:xfrm>
          <a:prstGeom prst="diamond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155803-01C9-F6B3-9320-7F7FFD22FCB2}"/>
              </a:ext>
            </a:extLst>
          </p:cNvPr>
          <p:cNvSpPr txBox="1"/>
          <p:nvPr/>
        </p:nvSpPr>
        <p:spPr>
          <a:xfrm>
            <a:off x="6433371" y="677523"/>
            <a:ext cx="4570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en-GB" sz="7200" dirty="0">
                <a:solidFill>
                  <a:srgbClr val="000000"/>
                </a:solidFill>
                <a:cs typeface="Times New Roman" panose="02020603050405020304" pitchFamily="18" charset="0"/>
              </a:rPr>
              <a:t>Total = </a:t>
            </a:r>
            <a:r>
              <a:rPr lang="en-GB" sz="7200" b="1" dirty="0">
                <a:solidFill>
                  <a:srgbClr val="000000"/>
                </a:solidFill>
                <a:cs typeface="Times New Roman" panose="02020603050405020304" pitchFamily="18" charset="0"/>
              </a:rPr>
              <a:t>5</a:t>
            </a:r>
            <a:r>
              <a:rPr lang="en-GB" sz="72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kumimoji="0" lang="en-GB" sz="72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37C5B6-DFEC-A9E1-FAF8-D2A5C275DDF5}"/>
              </a:ext>
            </a:extLst>
          </p:cNvPr>
          <p:cNvSpPr txBox="1"/>
          <p:nvPr/>
        </p:nvSpPr>
        <p:spPr>
          <a:xfrm>
            <a:off x="8845825" y="2080088"/>
            <a:ext cx="28558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7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= </a:t>
            </a:r>
            <a:r>
              <a:rPr kumimoji="0" lang="en-GB" sz="7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5(13)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FF31BF-D98F-0202-8611-A2BF0B63FF50}"/>
              </a:ext>
            </a:extLst>
          </p:cNvPr>
          <p:cNvSpPr txBox="1"/>
          <p:nvPr/>
        </p:nvSpPr>
        <p:spPr>
          <a:xfrm>
            <a:off x="8931964" y="3630592"/>
            <a:ext cx="19613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7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= </a:t>
            </a:r>
            <a:r>
              <a:rPr lang="en-GB" sz="7200" b="1" dirty="0">
                <a:solidFill>
                  <a:srgbClr val="000000"/>
                </a:solidFill>
                <a:latin typeface="Calibri" panose="020F0502020204030204"/>
                <a:cs typeface="Times New Roman" panose="02020603050405020304" pitchFamily="18" charset="0"/>
              </a:rPr>
              <a:t>65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629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2330D-C267-8475-7154-E927DFD58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F094050-BD0A-6ECE-49ED-C35227BC229D}"/>
              </a:ext>
            </a:extLst>
          </p:cNvPr>
          <p:cNvGraphicFramePr>
            <a:graphicFrameLocks noGrp="1"/>
          </p:cNvGraphicFramePr>
          <p:nvPr/>
        </p:nvGraphicFramePr>
        <p:xfrm>
          <a:off x="551202" y="527202"/>
          <a:ext cx="5365895" cy="5803595"/>
        </p:xfrm>
        <a:graphic>
          <a:graphicData uri="http://schemas.openxmlformats.org/drawingml/2006/table">
            <a:tbl>
              <a:tblPr/>
              <a:tblGrid>
                <a:gridCol w="770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01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49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90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Diamond 4">
            <a:extLst>
              <a:ext uri="{FF2B5EF4-FFF2-40B4-BE49-F238E27FC236}">
                <a16:creationId xmlns:a16="http://schemas.microsoft.com/office/drawing/2014/main" id="{0E10178F-A975-3C05-DCDA-7FB3B08D6EE6}"/>
              </a:ext>
            </a:extLst>
          </p:cNvPr>
          <p:cNvSpPr/>
          <p:nvPr/>
        </p:nvSpPr>
        <p:spPr>
          <a:xfrm>
            <a:off x="437321" y="2967339"/>
            <a:ext cx="2458278" cy="2587655"/>
          </a:xfrm>
          <a:prstGeom prst="diamond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1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8F5AA7-4049-458D-7AF1-42E172B2CA28}"/>
              </a:ext>
            </a:extLst>
          </p:cNvPr>
          <p:cNvSpPr txBox="1"/>
          <p:nvPr/>
        </p:nvSpPr>
        <p:spPr>
          <a:xfrm>
            <a:off x="6433371" y="677523"/>
            <a:ext cx="4570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en-GB" sz="7200" dirty="0">
                <a:solidFill>
                  <a:srgbClr val="000000"/>
                </a:solidFill>
                <a:cs typeface="Times New Roman" panose="02020603050405020304" pitchFamily="18" charset="0"/>
              </a:rPr>
              <a:t>Total = </a:t>
            </a:r>
            <a:r>
              <a:rPr lang="en-GB" sz="7200" b="1" dirty="0">
                <a:solidFill>
                  <a:srgbClr val="000000"/>
                </a:solidFill>
                <a:cs typeface="Times New Roman" panose="02020603050405020304" pitchFamily="18" charset="0"/>
              </a:rPr>
              <a:t>5</a:t>
            </a:r>
            <a:r>
              <a:rPr lang="en-GB" sz="72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kumimoji="0" lang="en-GB" sz="72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13273A-E37C-EE39-9909-FF610FB959AD}"/>
              </a:ext>
            </a:extLst>
          </p:cNvPr>
          <p:cNvSpPr txBox="1"/>
          <p:nvPr/>
        </p:nvSpPr>
        <p:spPr>
          <a:xfrm>
            <a:off x="7222436" y="2080088"/>
            <a:ext cx="36708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7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115 = </a:t>
            </a:r>
            <a:r>
              <a:rPr kumimoji="0" lang="en-GB" sz="7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cs typeface="Times New Roman" panose="02020603050405020304" pitchFamily="18" charset="0"/>
              </a:rPr>
              <a:t>5</a:t>
            </a:r>
            <a:r>
              <a:rPr lang="en-GB" sz="7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GB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994132-154D-026F-7AA7-688F5A884BF8}"/>
              </a:ext>
            </a:extLst>
          </p:cNvPr>
          <p:cNvSpPr txBox="1"/>
          <p:nvPr/>
        </p:nvSpPr>
        <p:spPr>
          <a:xfrm>
            <a:off x="8135598" y="3577584"/>
            <a:ext cx="25986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kumimoji="0" lang="en-GB" sz="7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= </a:t>
            </a:r>
            <a:r>
              <a:rPr lang="en-GB" sz="7200" b="1" noProof="0" dirty="0">
                <a:solidFill>
                  <a:srgbClr val="000000"/>
                </a:solidFill>
                <a:latin typeface="Calibri" panose="020F0502020204030204"/>
                <a:cs typeface="Times New Roman" panose="02020603050405020304" pitchFamily="18" charset="0"/>
              </a:rPr>
              <a:t>23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1365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/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E9BBDC-D29E-D6B9-4927-476D4CE44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5520" y="0"/>
            <a:ext cx="8652605" cy="657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7229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1736</Words>
  <Application>Microsoft Office PowerPoint</Application>
  <PresentationFormat>Widescreen</PresentationFormat>
  <Paragraphs>1517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2016-01-21T04:41:35Z</dcterms:created>
  <dcterms:modified xsi:type="dcterms:W3CDTF">2024-11-07T08:23:14Z</dcterms:modified>
</cp:coreProperties>
</file>