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669" r:id="rId2"/>
    <p:sldId id="666" r:id="rId3"/>
    <p:sldId id="671" r:id="rId4"/>
    <p:sldId id="668" r:id="rId5"/>
    <p:sldId id="674" r:id="rId6"/>
    <p:sldId id="675" r:id="rId7"/>
    <p:sldId id="661" r:id="rId8"/>
    <p:sldId id="665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93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6462B74-03C4-4D85-928D-58B65D419A96}" v="133" dt="2025-05-03T12:46:38.97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76" autoAdjust="0"/>
    <p:restoredTop sz="88534" autoAdjust="0"/>
  </p:normalViewPr>
  <p:slideViewPr>
    <p:cSldViewPr>
      <p:cViewPr varScale="1">
        <p:scale>
          <a:sx n="86" d="100"/>
          <a:sy n="86" d="100"/>
        </p:scale>
        <p:origin x="51" y="150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D28782BC-3E0E-4588-BF30-E02F06D7B46F}"/>
    <pc:docChg chg="modSld">
      <pc:chgData name="Stewart Gale" userId="3647ddd2-6040-41ae-a96d-232c23482af8" providerId="ADAL" clId="{D28782BC-3E0E-4588-BF30-E02F06D7B46F}" dt="2021-07-01T04:07:33.696" v="0" actId="20577"/>
      <pc:docMkLst>
        <pc:docMk/>
      </pc:docMkLst>
      <pc:sldChg chg="modSp">
        <pc:chgData name="Stewart Gale" userId="3647ddd2-6040-41ae-a96d-232c23482af8" providerId="ADAL" clId="{D28782BC-3E0E-4588-BF30-E02F06D7B46F}" dt="2021-07-01T04:07:33.696" v="0" actId="20577"/>
        <pc:sldMkLst>
          <pc:docMk/>
          <pc:sldMk cId="700370653" sldId="668"/>
        </pc:sldMkLst>
      </pc:sldChg>
    </pc:docChg>
  </pc:docChgLst>
  <pc:docChgLst>
    <pc:chgData name="Stewart" userId="3647ddd2-6040-41ae-a96d-232c23482af8" providerId="ADAL" clId="{26462B74-03C4-4D85-928D-58B65D419A96}"/>
    <pc:docChg chg="modSld">
      <pc:chgData name="Stewart" userId="3647ddd2-6040-41ae-a96d-232c23482af8" providerId="ADAL" clId="{26462B74-03C4-4D85-928D-58B65D419A96}" dt="2023-06-20T10:55:43.389" v="1" actId="20577"/>
      <pc:docMkLst>
        <pc:docMk/>
      </pc:docMkLst>
      <pc:sldChg chg="modSp mod">
        <pc:chgData name="Stewart" userId="3647ddd2-6040-41ae-a96d-232c23482af8" providerId="ADAL" clId="{26462B74-03C4-4D85-928D-58B65D419A96}" dt="2023-06-20T10:55:43.389" v="1" actId="20577"/>
        <pc:sldMkLst>
          <pc:docMk/>
          <pc:sldMk cId="4244722289" sldId="669"/>
        </pc:sldMkLst>
      </pc:sldChg>
    </pc:docChg>
  </pc:docChgLst>
  <pc:docChgLst>
    <pc:chgData name="Stewart Gale" userId="3647ddd2-6040-41ae-a96d-232c23482af8" providerId="ADAL" clId="{26462B74-03C4-4D85-928D-58B65D419A96}"/>
    <pc:docChg chg="undo custSel addSld delSld modSld modMainMaster modNotesMaster">
      <pc:chgData name="Stewart Gale" userId="3647ddd2-6040-41ae-a96d-232c23482af8" providerId="ADAL" clId="{26462B74-03C4-4D85-928D-58B65D419A96}" dt="2025-05-03T12:46:56.410" v="659" actId="1076"/>
      <pc:docMkLst>
        <pc:docMk/>
      </pc:docMkLst>
      <pc:sldChg chg="addSp delSp modSp mod modAnim">
        <pc:chgData name="Stewart Gale" userId="3647ddd2-6040-41ae-a96d-232c23482af8" providerId="ADAL" clId="{26462B74-03C4-4D85-928D-58B65D419A96}" dt="2024-06-13T06:22:11.197" v="621" actId="1076"/>
        <pc:sldMkLst>
          <pc:docMk/>
          <pc:sldMk cId="2489789902" sldId="661"/>
        </pc:sldMkLst>
      </pc:sldChg>
      <pc:sldChg chg="addSp delSp modSp mod modAnim">
        <pc:chgData name="Stewart Gale" userId="3647ddd2-6040-41ae-a96d-232c23482af8" providerId="ADAL" clId="{26462B74-03C4-4D85-928D-58B65D419A96}" dt="2024-06-13T03:07:05.612" v="616" actId="20577"/>
        <pc:sldMkLst>
          <pc:docMk/>
          <pc:sldMk cId="3246425135" sldId="665"/>
        </pc:sldMkLst>
      </pc:sldChg>
      <pc:sldChg chg="delSp modSp mod">
        <pc:chgData name="Stewart Gale" userId="3647ddd2-6040-41ae-a96d-232c23482af8" providerId="ADAL" clId="{26462B74-03C4-4D85-928D-58B65D419A96}" dt="2023-08-29T13:45:26.972" v="139" actId="113"/>
        <pc:sldMkLst>
          <pc:docMk/>
          <pc:sldMk cId="3353264400" sldId="666"/>
        </pc:sldMkLst>
      </pc:sldChg>
      <pc:sldChg chg="addSp delSp modSp mod">
        <pc:chgData name="Stewart Gale" userId="3647ddd2-6040-41ae-a96d-232c23482af8" providerId="ADAL" clId="{26462B74-03C4-4D85-928D-58B65D419A96}" dt="2023-08-29T13:55:01.182" v="431" actId="1076"/>
        <pc:sldMkLst>
          <pc:docMk/>
          <pc:sldMk cId="700370653" sldId="668"/>
        </pc:sldMkLst>
      </pc:sldChg>
      <pc:sldChg chg="delSp modSp mod">
        <pc:chgData name="Stewart Gale" userId="3647ddd2-6040-41ae-a96d-232c23482af8" providerId="ADAL" clId="{26462B74-03C4-4D85-928D-58B65D419A96}" dt="2023-08-29T13:06:04.892" v="15" actId="1076"/>
        <pc:sldMkLst>
          <pc:docMk/>
          <pc:sldMk cId="4244722289" sldId="669"/>
        </pc:sldMkLst>
      </pc:sldChg>
      <pc:sldChg chg="add del">
        <pc:chgData name="Stewart Gale" userId="3647ddd2-6040-41ae-a96d-232c23482af8" providerId="ADAL" clId="{26462B74-03C4-4D85-928D-58B65D419A96}" dt="2023-08-29T13:50:39.810" v="322" actId="47"/>
        <pc:sldMkLst>
          <pc:docMk/>
          <pc:sldMk cId="4260020112" sldId="670"/>
        </pc:sldMkLst>
      </pc:sldChg>
      <pc:sldChg chg="addSp delSp modSp add mod">
        <pc:chgData name="Stewart Gale" userId="3647ddd2-6040-41ae-a96d-232c23482af8" providerId="ADAL" clId="{26462B74-03C4-4D85-928D-58B65D419A96}" dt="2025-05-03T12:46:56.410" v="659" actId="1076"/>
        <pc:sldMkLst>
          <pc:docMk/>
          <pc:sldMk cId="911397732" sldId="671"/>
        </pc:sldMkLst>
        <pc:spChg chg="mod">
          <ac:chgData name="Stewart Gale" userId="3647ddd2-6040-41ae-a96d-232c23482af8" providerId="ADAL" clId="{26462B74-03C4-4D85-928D-58B65D419A96}" dt="2025-05-03T12:46:56.410" v="659" actId="1076"/>
          <ac:spMkLst>
            <pc:docMk/>
            <pc:sldMk cId="911397732" sldId="671"/>
            <ac:spMk id="6" creationId="{C0A1541F-8117-4270-A34D-911686030CC1}"/>
          </ac:spMkLst>
        </pc:spChg>
        <pc:spChg chg="mod">
          <ac:chgData name="Stewart Gale" userId="3647ddd2-6040-41ae-a96d-232c23482af8" providerId="ADAL" clId="{26462B74-03C4-4D85-928D-58B65D419A96}" dt="2025-05-03T12:46:46.648" v="656" actId="1076"/>
          <ac:spMkLst>
            <pc:docMk/>
            <pc:sldMk cId="911397732" sldId="671"/>
            <ac:spMk id="7" creationId="{810E0FD2-3FF0-6F2A-C19A-167EDD8C1B93}"/>
          </ac:spMkLst>
        </pc:spChg>
        <pc:spChg chg="mod">
          <ac:chgData name="Stewart Gale" userId="3647ddd2-6040-41ae-a96d-232c23482af8" providerId="ADAL" clId="{26462B74-03C4-4D85-928D-58B65D419A96}" dt="2025-05-03T12:46:30.777" v="651" actId="1076"/>
          <ac:spMkLst>
            <pc:docMk/>
            <pc:sldMk cId="911397732" sldId="671"/>
            <ac:spMk id="9" creationId="{5E4B4B9D-B394-F936-7881-710D82599520}"/>
          </ac:spMkLst>
        </pc:spChg>
      </pc:sldChg>
      <pc:sldChg chg="add del">
        <pc:chgData name="Stewart Gale" userId="3647ddd2-6040-41ae-a96d-232c23482af8" providerId="ADAL" clId="{26462B74-03C4-4D85-928D-58B65D419A96}" dt="2023-08-29T13:56:32.789" v="467" actId="47"/>
        <pc:sldMkLst>
          <pc:docMk/>
          <pc:sldMk cId="3733290274" sldId="672"/>
        </pc:sldMkLst>
      </pc:sldChg>
      <pc:sldChg chg="add del">
        <pc:chgData name="Stewart Gale" userId="3647ddd2-6040-41ae-a96d-232c23482af8" providerId="ADAL" clId="{26462B74-03C4-4D85-928D-58B65D419A96}" dt="2023-08-29T13:56:31.730" v="466" actId="47"/>
        <pc:sldMkLst>
          <pc:docMk/>
          <pc:sldMk cId="3330950176" sldId="673"/>
        </pc:sldMkLst>
      </pc:sldChg>
      <pc:sldChg chg="modSp add mod">
        <pc:chgData name="Stewart Gale" userId="3647ddd2-6040-41ae-a96d-232c23482af8" providerId="ADAL" clId="{26462B74-03C4-4D85-928D-58B65D419A96}" dt="2023-08-29T13:55:42.888" v="445" actId="1076"/>
        <pc:sldMkLst>
          <pc:docMk/>
          <pc:sldMk cId="2382246923" sldId="674"/>
        </pc:sldMkLst>
      </pc:sldChg>
      <pc:sldChg chg="delSp modSp add mod">
        <pc:chgData name="Stewart Gale" userId="3647ddd2-6040-41ae-a96d-232c23482af8" providerId="ADAL" clId="{26462B74-03C4-4D85-928D-58B65D419A96}" dt="2023-08-29T13:56:26.998" v="465" actId="1076"/>
        <pc:sldMkLst>
          <pc:docMk/>
          <pc:sldMk cId="3081309668" sldId="675"/>
        </pc:sldMkLst>
      </pc:sldChg>
      <pc:sldChg chg="new del">
        <pc:chgData name="Stewart Gale" userId="3647ddd2-6040-41ae-a96d-232c23482af8" providerId="ADAL" clId="{26462B74-03C4-4D85-928D-58B65D419A96}" dt="2023-08-29T14:04:03.885" v="604" actId="47"/>
        <pc:sldMkLst>
          <pc:docMk/>
          <pc:sldMk cId="278352055" sldId="676"/>
        </pc:sldMkLst>
      </pc:sldChg>
      <pc:sldMasterChg chg="modSp modSldLayout">
        <pc:chgData name="Stewart Gale" userId="3647ddd2-6040-41ae-a96d-232c23482af8" providerId="ADAL" clId="{26462B74-03C4-4D85-928D-58B65D419A96}" dt="2023-08-29T13:05:22.691" v="0"/>
        <pc:sldMasterMkLst>
          <pc:docMk/>
          <pc:sldMasterMk cId="3896745248" sldId="2147483648"/>
        </pc:sldMasterMkLst>
        <pc:sldLayoutChg chg="modSp">
          <pc:chgData name="Stewart Gale" userId="3647ddd2-6040-41ae-a96d-232c23482af8" providerId="ADAL" clId="{26462B74-03C4-4D85-928D-58B65D419A96}" dt="2023-08-29T13:05:22.691" v="0"/>
          <pc:sldLayoutMkLst>
            <pc:docMk/>
            <pc:sldMasterMk cId="3896745248" sldId="2147483648"/>
            <pc:sldLayoutMk cId="4281611480" sldId="2147483649"/>
          </pc:sldLayoutMkLst>
        </pc:sldLayoutChg>
        <pc:sldLayoutChg chg="modSp">
          <pc:chgData name="Stewart Gale" userId="3647ddd2-6040-41ae-a96d-232c23482af8" providerId="ADAL" clId="{26462B74-03C4-4D85-928D-58B65D419A96}" dt="2023-08-29T13:05:22.691" v="0"/>
          <pc:sldLayoutMkLst>
            <pc:docMk/>
            <pc:sldMasterMk cId="3896745248" sldId="2147483648"/>
            <pc:sldLayoutMk cId="2932520356" sldId="2147483651"/>
          </pc:sldLayoutMkLst>
        </pc:sldLayoutChg>
        <pc:sldLayoutChg chg="modSp">
          <pc:chgData name="Stewart Gale" userId="3647ddd2-6040-41ae-a96d-232c23482af8" providerId="ADAL" clId="{26462B74-03C4-4D85-928D-58B65D419A96}" dt="2023-08-29T13:05:22.691" v="0"/>
          <pc:sldLayoutMkLst>
            <pc:docMk/>
            <pc:sldMasterMk cId="3896745248" sldId="2147483648"/>
            <pc:sldLayoutMk cId="566172462" sldId="2147483652"/>
          </pc:sldLayoutMkLst>
        </pc:sldLayoutChg>
        <pc:sldLayoutChg chg="modSp">
          <pc:chgData name="Stewart Gale" userId="3647ddd2-6040-41ae-a96d-232c23482af8" providerId="ADAL" clId="{26462B74-03C4-4D85-928D-58B65D419A96}" dt="2023-08-29T13:05:22.691" v="0"/>
          <pc:sldLayoutMkLst>
            <pc:docMk/>
            <pc:sldMasterMk cId="3896745248" sldId="2147483648"/>
            <pc:sldLayoutMk cId="4020052510" sldId="2147483653"/>
          </pc:sldLayoutMkLst>
        </pc:sldLayoutChg>
        <pc:sldLayoutChg chg="modSp">
          <pc:chgData name="Stewart Gale" userId="3647ddd2-6040-41ae-a96d-232c23482af8" providerId="ADAL" clId="{26462B74-03C4-4D85-928D-58B65D419A96}" dt="2023-08-29T13:05:22.691" v="0"/>
          <pc:sldLayoutMkLst>
            <pc:docMk/>
            <pc:sldMasterMk cId="3896745248" sldId="2147483648"/>
            <pc:sldLayoutMk cId="2997128530" sldId="2147483656"/>
          </pc:sldLayoutMkLst>
        </pc:sldLayoutChg>
        <pc:sldLayoutChg chg="modSp">
          <pc:chgData name="Stewart Gale" userId="3647ddd2-6040-41ae-a96d-232c23482af8" providerId="ADAL" clId="{26462B74-03C4-4D85-928D-58B65D419A96}" dt="2023-08-29T13:05:22.691" v="0"/>
          <pc:sldLayoutMkLst>
            <pc:docMk/>
            <pc:sldMasterMk cId="3896745248" sldId="2147483648"/>
            <pc:sldLayoutMk cId="4066496644" sldId="2147483657"/>
          </pc:sldLayoutMkLst>
        </pc:sldLayoutChg>
        <pc:sldLayoutChg chg="modSp">
          <pc:chgData name="Stewart Gale" userId="3647ddd2-6040-41ae-a96d-232c23482af8" providerId="ADAL" clId="{26462B74-03C4-4D85-928D-58B65D419A96}" dt="2023-08-29T13:05:22.691" v="0"/>
          <pc:sldLayoutMkLst>
            <pc:docMk/>
            <pc:sldMasterMk cId="3896745248" sldId="2147483648"/>
            <pc:sldLayoutMk cId="962211328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03/05/2025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03/05/2025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03/05/2025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03/05/2025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03/05/2025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9336" y="412789"/>
            <a:ext cx="11953328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000" b="1" dirty="0"/>
              <a:t>Radians </a:t>
            </a:r>
          </a:p>
          <a:p>
            <a:pPr algn="ctr"/>
            <a:r>
              <a:rPr lang="en-GB" sz="9000" dirty="0"/>
              <a:t>Trigonometric Equations</a:t>
            </a:r>
          </a:p>
          <a:p>
            <a:pPr algn="ctr"/>
            <a:endParaRPr lang="en-GB" sz="3000" dirty="0"/>
          </a:p>
          <a:p>
            <a:pPr algn="ctr"/>
            <a:r>
              <a:rPr lang="en-GB" sz="8800" dirty="0"/>
              <a:t>Chapter 5</a:t>
            </a:r>
          </a:p>
          <a:p>
            <a:pPr algn="ctr"/>
            <a:r>
              <a:rPr lang="en-GB" sz="8800" dirty="0"/>
              <a:t>(Part 4 of 5)</a:t>
            </a:r>
          </a:p>
        </p:txBody>
      </p:sp>
    </p:spTree>
    <p:extLst>
      <p:ext uri="{BB962C8B-B14F-4D97-AF65-F5344CB8AC3E}">
        <p14:creationId xmlns:p14="http://schemas.microsoft.com/office/powerpoint/2010/main" val="4244722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313925D1-B2A7-477C-A9F2-FE203FD4FBD9}"/>
              </a:ext>
            </a:extLst>
          </p:cNvPr>
          <p:cNvSpPr txBox="1"/>
          <p:nvPr/>
        </p:nvSpPr>
        <p:spPr>
          <a:xfrm>
            <a:off x="731404" y="764704"/>
            <a:ext cx="10729192" cy="1015663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6000" b="1" dirty="0">
                <a:latin typeface="+mj-lt"/>
              </a:rPr>
              <a:t>Solving Trigonometric Equations</a:t>
            </a:r>
            <a:endParaRPr lang="en-GB" sz="60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0A1541F-8117-4270-A34D-911686030CC1}"/>
              </a:ext>
            </a:extLst>
          </p:cNvPr>
          <p:cNvSpPr txBox="1"/>
          <p:nvPr/>
        </p:nvSpPr>
        <p:spPr>
          <a:xfrm>
            <a:off x="731404" y="2132856"/>
            <a:ext cx="1051316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You basically solve trigonometric equations involving </a:t>
            </a:r>
            <a:r>
              <a:rPr lang="en-GB" sz="6000" b="1" dirty="0"/>
              <a:t>radians</a:t>
            </a:r>
            <a:r>
              <a:rPr lang="en-GB" sz="6000" dirty="0"/>
              <a:t> </a:t>
            </a:r>
          </a:p>
          <a:p>
            <a:pPr algn="ctr"/>
            <a:r>
              <a:rPr lang="en-GB" sz="6000" dirty="0"/>
              <a:t>the same way you solve them involving </a:t>
            </a:r>
            <a:r>
              <a:rPr lang="en-GB" sz="6000" b="1" dirty="0"/>
              <a:t>degrees</a:t>
            </a:r>
            <a:r>
              <a:rPr lang="en-GB" sz="6000" dirty="0"/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33532644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0A1541F-8117-4270-A34D-911686030CC1}"/>
              </a:ext>
            </a:extLst>
          </p:cNvPr>
          <p:cNvSpPr txBox="1"/>
          <p:nvPr/>
        </p:nvSpPr>
        <p:spPr>
          <a:xfrm>
            <a:off x="1793522" y="476672"/>
            <a:ext cx="8244916" cy="92333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chemeClr val="bg1"/>
                </a:solidFill>
              </a:rPr>
              <a:t>There are two differences…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10E0FD2-3FF0-6F2A-C19A-167EDD8C1B93}"/>
                  </a:ext>
                </a:extLst>
              </p:cNvPr>
              <p:cNvSpPr txBox="1"/>
              <p:nvPr/>
            </p:nvSpPr>
            <p:spPr>
              <a:xfrm>
                <a:off x="1487488" y="4221088"/>
                <a:ext cx="8856984" cy="19389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14:m>
                  <m:oMath xmlns:m="http://schemas.openxmlformats.org/officeDocument/2006/math">
                    <m:r>
                      <a:rPr kumimoji="0" lang="en-GB" sz="6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kumimoji="0" lang="en-GB" sz="6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instead of</a:t>
                </a:r>
                <a:r>
                  <a:rPr lang="en-GB" sz="60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6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180°</m:t>
                    </m:r>
                  </m:oMath>
                </a14:m>
                <a:r>
                  <a:rPr kumimoji="0" lang="en-GB" sz="6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, </a:t>
                </a:r>
              </a:p>
              <a:p>
                <a:pPr lvl="0" algn="ctr">
                  <a:defRPr/>
                </a:pPr>
                <a14:m>
                  <m:oMath xmlns:m="http://schemas.openxmlformats.org/officeDocument/2006/math">
                    <m:r>
                      <a:rPr kumimoji="0" lang="en-GB" sz="6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2</m:t>
                    </m:r>
                    <m:r>
                      <a:rPr kumimoji="0" lang="en-GB" sz="6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𝜋</m:t>
                    </m:r>
                    <m:r>
                      <a:rPr kumimoji="0" lang="en-GB" sz="6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6000" dirty="0">
                    <a:solidFill>
                      <a:prstClr val="black"/>
                    </a:solidFill>
                  </a:rPr>
                  <a:t>instead of </a:t>
                </a:r>
                <a14:m>
                  <m:oMath xmlns:m="http://schemas.openxmlformats.org/officeDocument/2006/math">
                    <m:r>
                      <a:rPr lang="en-GB" sz="6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360°</m:t>
                    </m:r>
                  </m:oMath>
                </a14:m>
                <a:r>
                  <a:rPr kumimoji="0" lang="en-GB" sz="6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……etc</a:t>
                </a: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10E0FD2-3FF0-6F2A-C19A-167EDD8C1B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7488" y="4221088"/>
                <a:ext cx="8856984" cy="1938992"/>
              </a:xfrm>
              <a:prstGeom prst="rect">
                <a:avLst/>
              </a:prstGeom>
              <a:blipFill>
                <a:blip r:embed="rId2"/>
                <a:stretch>
                  <a:fillRect t="-9404" b="-200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5E4B4B9D-B394-F936-7881-710D82599520}"/>
              </a:ext>
            </a:extLst>
          </p:cNvPr>
          <p:cNvSpPr txBox="1"/>
          <p:nvPr/>
        </p:nvSpPr>
        <p:spPr>
          <a:xfrm>
            <a:off x="1919536" y="1772816"/>
            <a:ext cx="835292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calculator needs to be in radians mode.</a:t>
            </a:r>
          </a:p>
        </p:txBody>
      </p:sp>
    </p:spTree>
    <p:extLst>
      <p:ext uri="{BB962C8B-B14F-4D97-AF65-F5344CB8AC3E}">
        <p14:creationId xmlns:p14="http://schemas.microsoft.com/office/powerpoint/2010/main" val="9113977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AEC0320-0C02-CAAF-D734-FD7EC528D75A}"/>
              </a:ext>
            </a:extLst>
          </p:cNvPr>
          <p:cNvSpPr txBox="1"/>
          <p:nvPr/>
        </p:nvSpPr>
        <p:spPr>
          <a:xfrm>
            <a:off x="2999656" y="620688"/>
            <a:ext cx="6096000" cy="1323439"/>
          </a:xfrm>
          <a:prstGeom prst="rect">
            <a:avLst/>
          </a:prstGeom>
          <a:solidFill>
            <a:srgbClr val="0000FF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Solving sin </a:t>
            </a:r>
            <a:r>
              <a:rPr kumimoji="0" lang="en-GB" sz="8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</a:t>
            </a:r>
            <a:r>
              <a:rPr kumimoji="0" lang="en-GB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49458A1-F4C7-1BC5-03FD-26C4479AA35D}"/>
              </a:ext>
            </a:extLst>
          </p:cNvPr>
          <p:cNvSpPr txBox="1"/>
          <p:nvPr/>
        </p:nvSpPr>
        <p:spPr>
          <a:xfrm>
            <a:off x="1067780" y="2453918"/>
            <a:ext cx="6096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  <a:r>
              <a:rPr kumimoji="0" lang="en-GB" sz="6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</a:t>
            </a:r>
            <a:r>
              <a:rPr kumimoji="0" lang="en-GB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solution = </a:t>
            </a: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sin</a:t>
            </a:r>
            <a:r>
              <a:rPr kumimoji="0" lang="en-GB" sz="60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-1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B3D9C57-F259-C584-3148-88B0C7DCABC7}"/>
                  </a:ext>
                </a:extLst>
              </p:cNvPr>
              <p:cNvSpPr txBox="1"/>
              <p:nvPr/>
            </p:nvSpPr>
            <p:spPr>
              <a:xfrm>
                <a:off x="1355812" y="5168044"/>
                <a:ext cx="7848872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All other solutions  </a:t>
                </a:r>
                <a:r>
                  <a:rPr kumimoji="0" lang="en-GB" sz="6000" b="1" i="0" u="sng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+</a:t>
                </a:r>
                <a:r>
                  <a:rPr kumimoji="0" lang="en-GB" sz="6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60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𝟐</m:t>
                    </m:r>
                    <m:r>
                      <a:rPr kumimoji="0" lang="en-GB" sz="6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𝝅</m:t>
                    </m:r>
                  </m:oMath>
                </a14:m>
                <a:endParaRPr kumimoji="0" lang="en-GB" sz="6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B3D9C57-F259-C584-3148-88B0C7DCAB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5812" y="5168044"/>
                <a:ext cx="7848872" cy="1015663"/>
              </a:xfrm>
              <a:prstGeom prst="rect">
                <a:avLst/>
              </a:prstGeom>
              <a:blipFill>
                <a:blip r:embed="rId2"/>
                <a:stretch>
                  <a:fillRect l="-4658" t="-18675" b="-4036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597C2F3-6AE5-1FDC-C7B5-56D911D14BDE}"/>
                  </a:ext>
                </a:extLst>
              </p:cNvPr>
              <p:cNvSpPr txBox="1"/>
              <p:nvPr/>
            </p:nvSpPr>
            <p:spPr>
              <a:xfrm>
                <a:off x="1271464" y="3789040"/>
                <a:ext cx="10009112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:r>
                  <a:rPr kumimoji="0" lang="en-GB" sz="6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2</a:t>
                </a:r>
                <a:r>
                  <a:rPr kumimoji="0" lang="en-GB" sz="6000" b="0" i="0" u="none" strike="noStrike" kern="120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st</a:t>
                </a:r>
                <a:r>
                  <a:rPr kumimoji="0" lang="en-GB" sz="6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solution = </a:t>
                </a:r>
                <a14:m>
                  <m:oMath xmlns:m="http://schemas.openxmlformats.org/officeDocument/2006/math">
                    <m:r>
                      <a:rPr kumimoji="0" lang="en-GB" sz="6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𝝅</m:t>
                    </m:r>
                    <m:r>
                      <a:rPr kumimoji="0" lang="en-GB" sz="6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 − </m:t>
                    </m:r>
                  </m:oMath>
                </a14:m>
                <a:r>
                  <a:rPr kumimoji="0" lang="en-GB" sz="6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(1</a:t>
                </a:r>
                <a:r>
                  <a:rPr kumimoji="0" lang="en-GB" sz="6000" b="1" i="0" u="none" strike="noStrike" kern="120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st</a:t>
                </a:r>
                <a:r>
                  <a:rPr kumimoji="0" lang="en-GB" sz="6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solution)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597C2F3-6AE5-1FDC-C7B5-56D911D14B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1464" y="3789040"/>
                <a:ext cx="10009112" cy="1015663"/>
              </a:xfrm>
              <a:prstGeom prst="rect">
                <a:avLst/>
              </a:prstGeom>
              <a:blipFill>
                <a:blip r:embed="rId3"/>
                <a:stretch>
                  <a:fillRect l="-3291" t="-18675" r="-3230" b="-4036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003706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AEC0320-0C02-CAAF-D734-FD7EC528D75A}"/>
              </a:ext>
            </a:extLst>
          </p:cNvPr>
          <p:cNvSpPr txBox="1"/>
          <p:nvPr/>
        </p:nvSpPr>
        <p:spPr>
          <a:xfrm>
            <a:off x="2999656" y="620688"/>
            <a:ext cx="6096000" cy="1323439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Solving cos </a:t>
            </a:r>
            <a:r>
              <a:rPr kumimoji="0" lang="en-GB" sz="8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</a:t>
            </a:r>
            <a:r>
              <a:rPr kumimoji="0" lang="en-GB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49458A1-F4C7-1BC5-03FD-26C4479AA35D}"/>
              </a:ext>
            </a:extLst>
          </p:cNvPr>
          <p:cNvSpPr txBox="1"/>
          <p:nvPr/>
        </p:nvSpPr>
        <p:spPr>
          <a:xfrm>
            <a:off x="1067780" y="2453918"/>
            <a:ext cx="6096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  <a:r>
              <a:rPr kumimoji="0" lang="en-GB" sz="6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</a:t>
            </a:r>
            <a:r>
              <a:rPr kumimoji="0" lang="en-GB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solution = </a:t>
            </a: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cos</a:t>
            </a:r>
            <a:r>
              <a:rPr kumimoji="0" lang="en-GB" sz="60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-1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B3D9C57-F259-C584-3148-88B0C7DCABC7}"/>
                  </a:ext>
                </a:extLst>
              </p:cNvPr>
              <p:cNvSpPr txBox="1"/>
              <p:nvPr/>
            </p:nvSpPr>
            <p:spPr>
              <a:xfrm>
                <a:off x="1355812" y="5168044"/>
                <a:ext cx="7848872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All other solutions  </a:t>
                </a:r>
                <a:r>
                  <a:rPr kumimoji="0" lang="en-GB" sz="6000" b="1" i="0" u="sng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+</a:t>
                </a:r>
                <a:r>
                  <a:rPr kumimoji="0" lang="en-GB" sz="6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60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𝟐</m:t>
                    </m:r>
                    <m:r>
                      <a:rPr kumimoji="0" lang="en-GB" sz="6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𝝅</m:t>
                    </m:r>
                  </m:oMath>
                </a14:m>
                <a:endParaRPr kumimoji="0" lang="en-GB" sz="6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B3D9C57-F259-C584-3148-88B0C7DCAB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5812" y="5168044"/>
                <a:ext cx="7848872" cy="1015663"/>
              </a:xfrm>
              <a:prstGeom prst="rect">
                <a:avLst/>
              </a:prstGeom>
              <a:blipFill>
                <a:blip r:embed="rId2"/>
                <a:stretch>
                  <a:fillRect l="-4658" t="-18675" b="-4036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597C2F3-6AE5-1FDC-C7B5-56D911D14BDE}"/>
                  </a:ext>
                </a:extLst>
              </p:cNvPr>
              <p:cNvSpPr txBox="1"/>
              <p:nvPr/>
            </p:nvSpPr>
            <p:spPr>
              <a:xfrm>
                <a:off x="1065000" y="3781209"/>
                <a:ext cx="10729192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:r>
                  <a:rPr kumimoji="0" lang="en-GB" sz="6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2</a:t>
                </a:r>
                <a:r>
                  <a:rPr kumimoji="0" lang="en-GB" sz="6000" b="0" i="0" u="none" strike="noStrike" kern="120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st</a:t>
                </a:r>
                <a:r>
                  <a:rPr kumimoji="0" lang="en-GB" sz="6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solution = </a:t>
                </a:r>
                <a14:m>
                  <m:oMath xmlns:m="http://schemas.openxmlformats.org/officeDocument/2006/math">
                    <m:r>
                      <a:rPr kumimoji="0" lang="en-GB" sz="60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𝟐</m:t>
                    </m:r>
                    <m:r>
                      <a:rPr kumimoji="0" lang="en-GB" sz="6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𝝅</m:t>
                    </m:r>
                    <m:r>
                      <a:rPr kumimoji="0" lang="en-GB" sz="6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 − </m:t>
                    </m:r>
                  </m:oMath>
                </a14:m>
                <a:r>
                  <a:rPr kumimoji="0" lang="en-GB" sz="6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(1</a:t>
                </a:r>
                <a:r>
                  <a:rPr kumimoji="0" lang="en-GB" sz="6000" b="1" i="0" u="none" strike="noStrike" kern="120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st</a:t>
                </a:r>
                <a:r>
                  <a:rPr kumimoji="0" lang="en-GB" sz="6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solution)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597C2F3-6AE5-1FDC-C7B5-56D911D14B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5000" y="3781209"/>
                <a:ext cx="10729192" cy="1015663"/>
              </a:xfrm>
              <a:prstGeom prst="rect">
                <a:avLst/>
              </a:prstGeom>
              <a:blipFill>
                <a:blip r:embed="rId3"/>
                <a:stretch>
                  <a:fillRect l="-1818" t="-17964" r="-1761" b="-395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822469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AEC0320-0C02-CAAF-D734-FD7EC528D75A}"/>
              </a:ext>
            </a:extLst>
          </p:cNvPr>
          <p:cNvSpPr txBox="1"/>
          <p:nvPr/>
        </p:nvSpPr>
        <p:spPr>
          <a:xfrm>
            <a:off x="2999656" y="620688"/>
            <a:ext cx="6096000" cy="1323439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Solving tan </a:t>
            </a:r>
            <a:r>
              <a:rPr kumimoji="0" lang="en-GB" sz="8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</a:t>
            </a:r>
            <a:r>
              <a:rPr kumimoji="0" lang="en-GB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49458A1-F4C7-1BC5-03FD-26C4479AA35D}"/>
              </a:ext>
            </a:extLst>
          </p:cNvPr>
          <p:cNvSpPr txBox="1"/>
          <p:nvPr/>
        </p:nvSpPr>
        <p:spPr>
          <a:xfrm>
            <a:off x="1847528" y="2725977"/>
            <a:ext cx="6096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  <a:r>
              <a:rPr kumimoji="0" lang="en-GB" sz="6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</a:t>
            </a:r>
            <a:r>
              <a:rPr kumimoji="0" lang="en-GB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solution = </a:t>
            </a:r>
            <a:r>
              <a:rPr lang="en-GB" sz="6000" b="1" dirty="0">
                <a:solidFill>
                  <a:prstClr val="black"/>
                </a:solidFill>
                <a:latin typeface="Calibri"/>
              </a:rPr>
              <a:t>tan</a:t>
            </a:r>
            <a:r>
              <a:rPr kumimoji="0" lang="en-GB" sz="60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-1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B3D9C57-F259-C584-3148-88B0C7DCABC7}"/>
                  </a:ext>
                </a:extLst>
              </p:cNvPr>
              <p:cNvSpPr txBox="1"/>
              <p:nvPr/>
            </p:nvSpPr>
            <p:spPr>
              <a:xfrm>
                <a:off x="1919536" y="4493296"/>
                <a:ext cx="7416824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All other solutions  </a:t>
                </a:r>
                <a:r>
                  <a:rPr kumimoji="0" lang="en-GB" sz="6000" b="1" i="0" u="sng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+</a:t>
                </a:r>
                <a:r>
                  <a:rPr kumimoji="0" lang="en-GB" sz="6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6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𝝅</m:t>
                    </m:r>
                  </m:oMath>
                </a14:m>
                <a:endParaRPr kumimoji="0" lang="en-GB" sz="6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B3D9C57-F259-C584-3148-88B0C7DCAB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9536" y="4493296"/>
                <a:ext cx="7416824" cy="1015663"/>
              </a:xfrm>
              <a:prstGeom prst="rect">
                <a:avLst/>
              </a:prstGeom>
              <a:blipFill>
                <a:blip r:embed="rId2"/>
                <a:stretch>
                  <a:fillRect l="-5012" t="-17964" b="-395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813096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8F24C5F-BF36-4719-BEC5-55BC6246A043}"/>
                  </a:ext>
                </a:extLst>
              </p:cNvPr>
              <p:cNvSpPr txBox="1"/>
              <p:nvPr/>
            </p:nvSpPr>
            <p:spPr>
              <a:xfrm>
                <a:off x="1787352" y="321567"/>
                <a:ext cx="8784976" cy="168719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>
                    <a:solidFill>
                      <a:schemeClr val="tx1"/>
                    </a:solidFill>
                  </a:rPr>
                  <a:t>Solve the equation </a:t>
                </a:r>
                <a:br>
                  <a:rPr lang="en-GB" sz="4000" dirty="0">
                    <a:solidFill>
                      <a:schemeClr val="tx1"/>
                    </a:solidFill>
                  </a:rPr>
                </a:br>
                <a14:m>
                  <m:oMath xmlns:m="http://schemas.openxmlformats.org/officeDocument/2006/math">
                    <m:func>
                      <m:funcPr>
                        <m:ctrlPr>
                          <a:rPr lang="en-GB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4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GB" sz="4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sz="4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GB" sz="40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GB" sz="4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4000" b="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GB" sz="4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4000" dirty="0">
                    <a:solidFill>
                      <a:schemeClr val="tx1"/>
                    </a:solidFill>
                  </a:rPr>
                  <a:t> in the interval </a:t>
                </a:r>
                <a14:m>
                  <m:oMath xmlns:m="http://schemas.openxmlformats.org/officeDocument/2006/math">
                    <m:r>
                      <a:rPr lang="en-GB" sz="40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0≤</m:t>
                    </m:r>
                    <m:r>
                      <a:rPr lang="en-GB" sz="40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GB" sz="40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≤2</m:t>
                    </m:r>
                    <m:r>
                      <a:rPr lang="en-GB" sz="40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endParaRPr lang="en-GB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8F24C5F-BF36-4719-BEC5-55BC6246A0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7352" y="321567"/>
                <a:ext cx="8784976" cy="1687193"/>
              </a:xfrm>
              <a:prstGeom prst="rect">
                <a:avLst/>
              </a:prstGeom>
              <a:blipFill>
                <a:blip r:embed="rId2"/>
                <a:stretch>
                  <a:fillRect t="-1311" b="-1967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AFAF6FF-C9A6-409C-A013-C6A55F6FF28B}"/>
                  </a:ext>
                </a:extLst>
              </p:cNvPr>
              <p:cNvSpPr txBox="1"/>
              <p:nvPr/>
            </p:nvSpPr>
            <p:spPr>
              <a:xfrm>
                <a:off x="2351584" y="3374177"/>
                <a:ext cx="7128792" cy="12488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GB" sz="4000" i="1">
                          <a:latin typeface="Cambria Math" panose="02040503050406030204" pitchFamily="18" charset="0"/>
                        </a:rPr>
                        <m:t>,</m:t>
                      </m:r>
                      <m:f>
                        <m:f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GB" sz="4000" i="1">
                          <a:latin typeface="Cambria Math" panose="02040503050406030204" pitchFamily="18" charset="0"/>
                        </a:rPr>
                        <m:t>,</m:t>
                      </m:r>
                      <m:f>
                        <m:f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7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GB" sz="4000" i="1">
                          <a:latin typeface="Cambria Math" panose="02040503050406030204" pitchFamily="18" charset="0"/>
                        </a:rPr>
                        <m:t>,</m:t>
                      </m:r>
                      <m:f>
                        <m:f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GB" sz="4000" i="1">
                          <a:latin typeface="Cambria Math" panose="02040503050406030204" pitchFamily="18" charset="0"/>
                        </a:rPr>
                        <m:t>,</m:t>
                      </m:r>
                      <m:f>
                        <m:f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13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GB" sz="4000" i="1">
                          <a:latin typeface="Cambria Math" panose="02040503050406030204" pitchFamily="18" charset="0"/>
                        </a:rPr>
                        <m:t>,</m:t>
                      </m:r>
                      <m:f>
                        <m:f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14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AFAF6FF-C9A6-409C-A013-C6A55F6FF2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1584" y="3374177"/>
                <a:ext cx="7128792" cy="124880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C8D0186-5D69-AFBC-E7B7-AC5EA33663BE}"/>
                  </a:ext>
                </a:extLst>
              </p:cNvPr>
              <p:cNvSpPr txBox="1"/>
              <p:nvPr/>
            </p:nvSpPr>
            <p:spPr>
              <a:xfrm>
                <a:off x="2423592" y="5085184"/>
                <a:ext cx="7656512" cy="13644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𝜃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𝜋</m:t>
                          </m:r>
                        </m:num>
                        <m:den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9</m:t>
                          </m:r>
                        </m:den>
                      </m:f>
                      <m:r>
                        <a:rPr kumimoji="0" lang="en-GB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</m:t>
                      </m:r>
                      <m:f>
                        <m:fPr>
                          <m:ctrlP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𝜋</m:t>
                          </m:r>
                        </m:num>
                        <m:den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9</m:t>
                          </m:r>
                        </m:den>
                      </m:f>
                      <m:r>
                        <a:rPr kumimoji="0" lang="en-GB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</m:t>
                      </m:r>
                      <m:f>
                        <m:fPr>
                          <m:ctrlP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7</m:t>
                          </m:r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𝜋</m:t>
                          </m:r>
                        </m:num>
                        <m:den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9</m:t>
                          </m:r>
                        </m:den>
                      </m:f>
                      <m:r>
                        <a:rPr kumimoji="0" lang="en-GB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</m:t>
                      </m:r>
                      <m:f>
                        <m:fPr>
                          <m:ctrlP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8</m:t>
                          </m:r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𝜋</m:t>
                          </m:r>
                        </m:num>
                        <m:den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9</m:t>
                          </m:r>
                        </m:den>
                      </m:f>
                      <m:r>
                        <a:rPr kumimoji="0" lang="en-GB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</m:t>
                      </m:r>
                      <m:f>
                        <m:fPr>
                          <m:ctrlP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13</m:t>
                          </m:r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𝜋</m:t>
                          </m:r>
                        </m:num>
                        <m:den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9</m:t>
                          </m:r>
                        </m:den>
                      </m:f>
                      <m:r>
                        <a:rPr kumimoji="0" lang="en-GB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</m:t>
                      </m:r>
                      <m:f>
                        <m:fPr>
                          <m:ctrlP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14</m:t>
                          </m:r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𝜋</m:t>
                          </m:r>
                        </m:num>
                        <m:den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C8D0186-5D69-AFBC-E7B7-AC5EA33663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3592" y="5085184"/>
                <a:ext cx="7656512" cy="136441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9829224-6F7B-7C77-EEB5-7C2111E5D072}"/>
                  </a:ext>
                </a:extLst>
              </p:cNvPr>
              <p:cNvSpPr txBox="1"/>
              <p:nvPr/>
            </p:nvSpPr>
            <p:spPr>
              <a:xfrm>
                <a:off x="4223792" y="2306748"/>
                <a:ext cx="3744416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𝟎</m:t>
                      </m:r>
                      <m:r>
                        <a:rPr kumimoji="0" lang="en-GB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≤</m:t>
                      </m:r>
                      <m:r>
                        <a:rPr kumimoji="0" lang="en-GB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</m:t>
                      </m:r>
                      <m:r>
                        <a:rPr kumimoji="0" lang="en-GB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𝜽</m:t>
                      </m:r>
                      <m:r>
                        <a:rPr kumimoji="0" lang="en-GB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≤</m:t>
                      </m:r>
                      <m:r>
                        <a:rPr kumimoji="0" lang="en-GB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𝟔</m:t>
                      </m:r>
                      <m:r>
                        <a:rPr kumimoji="0" lang="en-GB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𝝅</m:t>
                      </m:r>
                    </m:oMath>
                  </m:oMathPara>
                </a14:m>
                <a:endParaRPr kumimoji="0" lang="en-GB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9829224-6F7B-7C77-EEB5-7C2111E5D0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3792" y="2306748"/>
                <a:ext cx="3744416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89789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6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5021418-25F1-47C3-B8F0-C881B253EF42}"/>
              </a:ext>
            </a:extLst>
          </p:cNvPr>
          <p:cNvSpPr/>
          <p:nvPr/>
        </p:nvSpPr>
        <p:spPr>
          <a:xfrm>
            <a:off x="551384" y="310794"/>
            <a:ext cx="11017223" cy="1711431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tabLst>
                <a:tab pos="270510" algn="l"/>
              </a:tabLst>
            </a:pPr>
            <a:r>
              <a:rPr lang="en-US" sz="3200" dirty="0">
                <a:ea typeface="Times New Roman" panose="02020603050405020304" pitchFamily="18" charset="0"/>
                <a:cs typeface="Times New Roman" panose="02020603050405020304" pitchFamily="18" charset="0"/>
              </a:rPr>
              <a:t>Find all the solutions, in the interval 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 ≤ </a:t>
            </a:r>
            <a:r>
              <a:rPr lang="en-US" sz="3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&lt; 2</a:t>
            </a:r>
            <a:r>
              <a:rPr lang="en-US" sz="3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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>
                <a:ea typeface="Times New Roman" panose="02020603050405020304" pitchFamily="18" charset="0"/>
                <a:cs typeface="Times New Roman" panose="02020603050405020304" pitchFamily="18" charset="0"/>
              </a:rPr>
              <a:t>of the equation</a:t>
            </a:r>
            <a:endParaRPr lang="en-GB" sz="2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tabLst>
                <a:tab pos="270510" algn="l"/>
              </a:tabLst>
            </a:pPr>
            <a:r>
              <a:rPr lang="en-US" sz="3600" dirty="0"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cos</a:t>
            </a:r>
            <a:r>
              <a:rPr lang="en-US" sz="3600" baseline="30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ea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3600" dirty="0">
                <a:ea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sin </a:t>
            </a:r>
            <a:r>
              <a:rPr lang="en-US" sz="3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GB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tabLst>
                <a:tab pos="270510" algn="l"/>
              </a:tabLst>
            </a:pP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200" dirty="0">
                <a:ea typeface="Times New Roman" panose="02020603050405020304" pitchFamily="18" charset="0"/>
                <a:cs typeface="Times New Roman" panose="02020603050405020304" pitchFamily="18" charset="0"/>
              </a:rPr>
              <a:t>giving each solution in terms of </a:t>
            </a:r>
            <a:r>
              <a:rPr lang="en-US" sz="3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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  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(6)</a:t>
            </a:r>
            <a:endParaRPr lang="en-GB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7D74BD9-214B-4BD7-A780-197CC61C9083}"/>
                  </a:ext>
                </a:extLst>
              </p:cNvPr>
              <p:cNvSpPr txBox="1"/>
              <p:nvPr/>
            </p:nvSpPr>
            <p:spPr>
              <a:xfrm>
                <a:off x="10127876" y="3429000"/>
                <a:ext cx="1490286" cy="9323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en-GB" sz="3200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32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7D74BD9-214B-4BD7-A780-197CC61C90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7876" y="3429000"/>
                <a:ext cx="1490286" cy="93237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7D74BD9-214B-4BD7-A780-197CC61C9083}"/>
                  </a:ext>
                </a:extLst>
              </p:cNvPr>
              <p:cNvSpPr txBox="1"/>
              <p:nvPr/>
            </p:nvSpPr>
            <p:spPr>
              <a:xfrm>
                <a:off x="695400" y="2379676"/>
                <a:ext cx="4888160" cy="40323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2</m:t>
                      </m:r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1−</m:t>
                          </m:r>
                          <m:func>
                            <m:funcPr>
                              <m:ctrlPr>
                                <a:rPr lang="en-GB" sz="32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32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320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GB" sz="32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32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e>
                      </m:d>
                      <m:r>
                        <a:rPr lang="en-GB" sz="3200" i="1">
                          <a:latin typeface="Cambria Math" panose="02040503050406030204" pitchFamily="18" charset="0"/>
                        </a:rPr>
                        <m:t>+1=5</m:t>
                      </m:r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3200" i="1" dirty="0">
                  <a:latin typeface="Cambria Math" panose="02040503050406030204" pitchFamily="18" charset="0"/>
                </a:endParaRPr>
              </a:p>
              <a:p>
                <a:pPr/>
                <a:br>
                  <a:rPr lang="en-GB" sz="320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2−2</m:t>
                      </m:r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32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3200" i="1">
                          <a:latin typeface="Cambria Math" panose="02040503050406030204" pitchFamily="18" charset="0"/>
                        </a:rPr>
                        <m:t>+1=5</m:t>
                      </m:r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3200" i="1" dirty="0">
                  <a:latin typeface="Cambria Math" panose="02040503050406030204" pitchFamily="18" charset="0"/>
                </a:endParaRPr>
              </a:p>
              <a:p>
                <a:pPr/>
                <a:br>
                  <a:rPr lang="en-GB" sz="320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2</m:t>
                      </m:r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32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3200" i="1">
                          <a:latin typeface="Cambria Math" panose="02040503050406030204" pitchFamily="18" charset="0"/>
                        </a:rPr>
                        <m:t>+5</m:t>
                      </m:r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3200" i="1">
                          <a:latin typeface="Cambria Math" panose="02040503050406030204" pitchFamily="18" charset="0"/>
                        </a:rPr>
                        <m:t>−3=0</m:t>
                      </m:r>
                    </m:oMath>
                  </m:oMathPara>
                </a14:m>
                <a:endParaRPr lang="en-GB" sz="3200" i="1" dirty="0">
                  <a:latin typeface="Cambria Math" panose="02040503050406030204" pitchFamily="18" charset="0"/>
                </a:endParaRPr>
              </a:p>
              <a:p>
                <a:pPr/>
                <a:br>
                  <a:rPr lang="en-GB" sz="320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3200" i="1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𝑜𝑟</m:t>
                      </m:r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3200" i="1">
                          <a:latin typeface="Cambria Math" panose="02040503050406030204" pitchFamily="18" charset="0"/>
                        </a:rPr>
                        <m:t>=−3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7D74BD9-214B-4BD7-A780-197CC61C90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2379676"/>
                <a:ext cx="4888160" cy="40323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Connector 12"/>
          <p:cNvCxnSpPr>
            <a:cxnSpLocks/>
          </p:cNvCxnSpPr>
          <p:nvPr/>
        </p:nvCxnSpPr>
        <p:spPr>
          <a:xfrm>
            <a:off x="6168008" y="2348880"/>
            <a:ext cx="0" cy="41089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155C1C4-D02E-90A3-C69E-0668256F7EA7}"/>
                  </a:ext>
                </a:extLst>
              </p:cNvPr>
              <p:cNvSpPr txBox="1"/>
              <p:nvPr/>
            </p:nvSpPr>
            <p:spPr>
              <a:xfrm>
                <a:off x="8435689" y="4495461"/>
                <a:ext cx="3384375" cy="10275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𝜋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f>
                        <m:f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𝜋</m:t>
                          </m:r>
                        </m:num>
                        <m:den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6</m:t>
                          </m:r>
                        </m:den>
                      </m:f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5</m:t>
                          </m:r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𝜋</m:t>
                          </m:r>
                        </m:num>
                        <m:den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155C1C4-D02E-90A3-C69E-0668256F7E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5689" y="4495461"/>
                <a:ext cx="3384375" cy="102752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0365DCC-A131-8B09-DA62-F47856BFEA05}"/>
                  </a:ext>
                </a:extLst>
              </p:cNvPr>
              <p:cNvSpPr txBox="1"/>
              <p:nvPr/>
            </p:nvSpPr>
            <p:spPr>
              <a:xfrm>
                <a:off x="6528048" y="2448181"/>
                <a:ext cx="224983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2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sin</m:t>
                          </m:r>
                        </m:fName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func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=−3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0365DCC-A131-8B09-DA62-F47856BFEA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8048" y="2448181"/>
                <a:ext cx="2249836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3A41F0A-F4DD-1482-6B70-EDF241F2F68C}"/>
                  </a:ext>
                </a:extLst>
              </p:cNvPr>
              <p:cNvSpPr txBox="1"/>
              <p:nvPr/>
            </p:nvSpPr>
            <p:spPr>
              <a:xfrm>
                <a:off x="9600728" y="2233409"/>
                <a:ext cx="1895872" cy="10143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2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sin</m:t>
                          </m:r>
                        </m:fName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func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den>
                      </m:f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3A41F0A-F4DD-1482-6B70-EDF241F2F6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0728" y="2233409"/>
                <a:ext cx="1895872" cy="101431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AAE8112A-E9C5-8CA0-9183-882717F390A3}"/>
              </a:ext>
            </a:extLst>
          </p:cNvPr>
          <p:cNvSpPr txBox="1"/>
          <p:nvPr/>
        </p:nvSpPr>
        <p:spPr>
          <a:xfrm>
            <a:off x="6650182" y="3167390"/>
            <a:ext cx="21058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No Solutions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4BF3D2E-F84F-1649-C282-4AD73AD02F33}"/>
                  </a:ext>
                </a:extLst>
              </p:cNvPr>
              <p:cNvSpPr txBox="1"/>
              <p:nvPr/>
            </p:nvSpPr>
            <p:spPr>
              <a:xfrm>
                <a:off x="7607598" y="5720962"/>
                <a:ext cx="2520279" cy="10275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en-GB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  <m:r>
                        <a:rPr lang="en-GB" sz="32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f>
                        <m:fPr>
                          <m:ctrlP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4BF3D2E-F84F-1649-C282-4AD73AD02F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7598" y="5720962"/>
                <a:ext cx="2520279" cy="102752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46425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8" grpId="0"/>
      <p:bldP spid="12" grpId="0"/>
      <p:bldP spid="15" grpId="0"/>
      <p:bldP spid="16" grpId="0"/>
      <p:bldP spid="1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37877</TotalTime>
  <Words>254</Words>
  <Application>Microsoft Office PowerPoint</Application>
  <PresentationFormat>Widescreen</PresentationFormat>
  <Paragraphs>40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980</cp:revision>
  <dcterms:created xsi:type="dcterms:W3CDTF">2013-02-28T07:36:55Z</dcterms:created>
  <dcterms:modified xsi:type="dcterms:W3CDTF">2025-05-03T12:47:07Z</dcterms:modified>
</cp:coreProperties>
</file>