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71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BE30411-595C-4C67-ADEE-7B16380DD2E4}" v="20" dt="2023-10-12T08:27:07.15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85" autoAdjust="0"/>
    <p:restoredTop sz="94660"/>
  </p:normalViewPr>
  <p:slideViewPr>
    <p:cSldViewPr snapToGrid="0">
      <p:cViewPr varScale="1">
        <p:scale>
          <a:sx n="85" d="100"/>
          <a:sy n="85" d="100"/>
        </p:scale>
        <p:origin x="48" y="22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10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FBE30411-595C-4C67-ADEE-7B16380DD2E4}"/>
    <pc:docChg chg="custSel addSld delSld modSld">
      <pc:chgData name="Stewart Gale" userId="3647ddd2-6040-41ae-a96d-232c23482af8" providerId="ADAL" clId="{FBE30411-595C-4C67-ADEE-7B16380DD2E4}" dt="2023-10-12T08:29:29.091" v="89" actId="732"/>
      <pc:docMkLst>
        <pc:docMk/>
      </pc:docMkLst>
      <pc:sldChg chg="del">
        <pc:chgData name="Stewart Gale" userId="3647ddd2-6040-41ae-a96d-232c23482af8" providerId="ADAL" clId="{FBE30411-595C-4C67-ADEE-7B16380DD2E4}" dt="2023-10-12T08:22:41.780" v="10" actId="47"/>
        <pc:sldMkLst>
          <pc:docMk/>
          <pc:sldMk cId="3216071320" sldId="259"/>
        </pc:sldMkLst>
      </pc:sldChg>
      <pc:sldChg chg="delSp del mod">
        <pc:chgData name="Stewart Gale" userId="3647ddd2-6040-41ae-a96d-232c23482af8" providerId="ADAL" clId="{FBE30411-595C-4C67-ADEE-7B16380DD2E4}" dt="2023-10-12T08:23:41.576" v="31" actId="47"/>
        <pc:sldMkLst>
          <pc:docMk/>
          <pc:sldMk cId="1553751546" sldId="260"/>
        </pc:sldMkLst>
        <pc:picChg chg="del">
          <ac:chgData name="Stewart Gale" userId="3647ddd2-6040-41ae-a96d-232c23482af8" providerId="ADAL" clId="{FBE30411-595C-4C67-ADEE-7B16380DD2E4}" dt="2023-10-12T08:23:17.364" v="22" actId="21"/>
          <ac:picMkLst>
            <pc:docMk/>
            <pc:sldMk cId="1553751546" sldId="260"/>
            <ac:picMk id="5" creationId="{9F790610-BD20-A3CD-30D7-385E9D517E90}"/>
          </ac:picMkLst>
        </pc:picChg>
      </pc:sldChg>
      <pc:sldChg chg="delSp del mod">
        <pc:chgData name="Stewart Gale" userId="3647ddd2-6040-41ae-a96d-232c23482af8" providerId="ADAL" clId="{FBE30411-595C-4C67-ADEE-7B16380DD2E4}" dt="2023-10-12T08:23:40.555" v="29" actId="47"/>
        <pc:sldMkLst>
          <pc:docMk/>
          <pc:sldMk cId="411002965" sldId="261"/>
        </pc:sldMkLst>
        <pc:picChg chg="del">
          <ac:chgData name="Stewart Gale" userId="3647ddd2-6040-41ae-a96d-232c23482af8" providerId="ADAL" clId="{FBE30411-595C-4C67-ADEE-7B16380DD2E4}" dt="2023-10-12T08:22:46.066" v="11" actId="21"/>
          <ac:picMkLst>
            <pc:docMk/>
            <pc:sldMk cId="411002965" sldId="261"/>
            <ac:picMk id="5" creationId="{9F790610-BD20-A3CD-30D7-385E9D517E90}"/>
          </ac:picMkLst>
        </pc:picChg>
      </pc:sldChg>
      <pc:sldChg chg="delSp del mod">
        <pc:chgData name="Stewart Gale" userId="3647ddd2-6040-41ae-a96d-232c23482af8" providerId="ADAL" clId="{FBE30411-595C-4C67-ADEE-7B16380DD2E4}" dt="2023-10-12T08:23:41.048" v="30" actId="47"/>
        <pc:sldMkLst>
          <pc:docMk/>
          <pc:sldMk cId="2170718555" sldId="262"/>
        </pc:sldMkLst>
        <pc:picChg chg="del">
          <ac:chgData name="Stewart Gale" userId="3647ddd2-6040-41ae-a96d-232c23482af8" providerId="ADAL" clId="{FBE30411-595C-4C67-ADEE-7B16380DD2E4}" dt="2023-10-12T08:22:57.900" v="15" actId="21"/>
          <ac:picMkLst>
            <pc:docMk/>
            <pc:sldMk cId="2170718555" sldId="262"/>
            <ac:picMk id="5" creationId="{9F790610-BD20-A3CD-30D7-385E9D517E90}"/>
          </ac:picMkLst>
        </pc:picChg>
      </pc:sldChg>
      <pc:sldChg chg="delSp del mod">
        <pc:chgData name="Stewart Gale" userId="3647ddd2-6040-41ae-a96d-232c23482af8" providerId="ADAL" clId="{FBE30411-595C-4C67-ADEE-7B16380DD2E4}" dt="2023-10-12T08:25:16.367" v="45" actId="47"/>
        <pc:sldMkLst>
          <pc:docMk/>
          <pc:sldMk cId="1792843446" sldId="263"/>
        </pc:sldMkLst>
        <pc:picChg chg="del">
          <ac:chgData name="Stewart Gale" userId="3647ddd2-6040-41ae-a96d-232c23482af8" providerId="ADAL" clId="{FBE30411-595C-4C67-ADEE-7B16380DD2E4}" dt="2023-10-12T08:24:47.628" v="34" actId="21"/>
          <ac:picMkLst>
            <pc:docMk/>
            <pc:sldMk cId="1792843446" sldId="263"/>
            <ac:picMk id="5" creationId="{9F790610-BD20-A3CD-30D7-385E9D517E90}"/>
          </ac:picMkLst>
        </pc:picChg>
      </pc:sldChg>
      <pc:sldChg chg="delSp del mod">
        <pc:chgData name="Stewart Gale" userId="3647ddd2-6040-41ae-a96d-232c23482af8" providerId="ADAL" clId="{FBE30411-595C-4C67-ADEE-7B16380DD2E4}" dt="2023-10-12T08:25:16.797" v="46" actId="47"/>
        <pc:sldMkLst>
          <pc:docMk/>
          <pc:sldMk cId="2481572840" sldId="264"/>
        </pc:sldMkLst>
        <pc:picChg chg="del">
          <ac:chgData name="Stewart Gale" userId="3647ddd2-6040-41ae-a96d-232c23482af8" providerId="ADAL" clId="{FBE30411-595C-4C67-ADEE-7B16380DD2E4}" dt="2023-10-12T08:25:05.670" v="41" actId="21"/>
          <ac:picMkLst>
            <pc:docMk/>
            <pc:sldMk cId="2481572840" sldId="264"/>
            <ac:picMk id="5" creationId="{9F790610-BD20-A3CD-30D7-385E9D517E90}"/>
          </ac:picMkLst>
        </pc:picChg>
      </pc:sldChg>
      <pc:sldChg chg="delSp del mod">
        <pc:chgData name="Stewart Gale" userId="3647ddd2-6040-41ae-a96d-232c23482af8" providerId="ADAL" clId="{FBE30411-595C-4C67-ADEE-7B16380DD2E4}" dt="2023-10-12T08:25:47.795" v="57" actId="47"/>
        <pc:sldMkLst>
          <pc:docMk/>
          <pc:sldMk cId="3699833320" sldId="265"/>
        </pc:sldMkLst>
        <pc:picChg chg="del">
          <ac:chgData name="Stewart Gale" userId="3647ddd2-6040-41ae-a96d-232c23482af8" providerId="ADAL" clId="{FBE30411-595C-4C67-ADEE-7B16380DD2E4}" dt="2023-10-12T08:25:20.110" v="47" actId="21"/>
          <ac:picMkLst>
            <pc:docMk/>
            <pc:sldMk cId="3699833320" sldId="265"/>
            <ac:picMk id="5" creationId="{9F790610-BD20-A3CD-30D7-385E9D517E90}"/>
          </ac:picMkLst>
        </pc:picChg>
      </pc:sldChg>
      <pc:sldChg chg="delSp del mod">
        <pc:chgData name="Stewart Gale" userId="3647ddd2-6040-41ae-a96d-232c23482af8" providerId="ADAL" clId="{FBE30411-595C-4C67-ADEE-7B16380DD2E4}" dt="2023-10-12T08:25:48.233" v="58" actId="47"/>
        <pc:sldMkLst>
          <pc:docMk/>
          <pc:sldMk cId="1038723248" sldId="266"/>
        </pc:sldMkLst>
        <pc:picChg chg="del">
          <ac:chgData name="Stewart Gale" userId="3647ddd2-6040-41ae-a96d-232c23482af8" providerId="ADAL" clId="{FBE30411-595C-4C67-ADEE-7B16380DD2E4}" dt="2023-10-12T08:25:37.974" v="53" actId="21"/>
          <ac:picMkLst>
            <pc:docMk/>
            <pc:sldMk cId="1038723248" sldId="266"/>
            <ac:picMk id="2" creationId="{503DD315-71FF-27F9-EE5D-747FDAE5210F}"/>
          </ac:picMkLst>
        </pc:picChg>
      </pc:sldChg>
      <pc:sldChg chg="delSp modSp del mod">
        <pc:chgData name="Stewart Gale" userId="3647ddd2-6040-41ae-a96d-232c23482af8" providerId="ADAL" clId="{FBE30411-595C-4C67-ADEE-7B16380DD2E4}" dt="2023-10-12T08:26:16.644" v="68" actId="47"/>
        <pc:sldMkLst>
          <pc:docMk/>
          <pc:sldMk cId="3341832458" sldId="267"/>
        </pc:sldMkLst>
        <pc:picChg chg="del mod">
          <ac:chgData name="Stewart Gale" userId="3647ddd2-6040-41ae-a96d-232c23482af8" providerId="ADAL" clId="{FBE30411-595C-4C67-ADEE-7B16380DD2E4}" dt="2023-10-12T08:25:50.918" v="60" actId="21"/>
          <ac:picMkLst>
            <pc:docMk/>
            <pc:sldMk cId="3341832458" sldId="267"/>
            <ac:picMk id="5" creationId="{9F790610-BD20-A3CD-30D7-385E9D517E90}"/>
          </ac:picMkLst>
        </pc:picChg>
      </pc:sldChg>
      <pc:sldChg chg="delSp del mod">
        <pc:chgData name="Stewart Gale" userId="3647ddd2-6040-41ae-a96d-232c23482af8" providerId="ADAL" clId="{FBE30411-595C-4C67-ADEE-7B16380DD2E4}" dt="2023-10-12T08:26:53.649" v="83" actId="47"/>
        <pc:sldMkLst>
          <pc:docMk/>
          <pc:sldMk cId="2970113213" sldId="268"/>
        </pc:sldMkLst>
        <pc:picChg chg="del">
          <ac:chgData name="Stewart Gale" userId="3647ddd2-6040-41ae-a96d-232c23482af8" providerId="ADAL" clId="{FBE30411-595C-4C67-ADEE-7B16380DD2E4}" dt="2023-10-12T08:26:38.548" v="77" actId="21"/>
          <ac:picMkLst>
            <pc:docMk/>
            <pc:sldMk cId="2970113213" sldId="268"/>
            <ac:picMk id="5" creationId="{9F790610-BD20-A3CD-30D7-385E9D517E90}"/>
          </ac:picMkLst>
        </pc:picChg>
      </pc:sldChg>
      <pc:sldChg chg="delSp del mod">
        <pc:chgData name="Stewart Gale" userId="3647ddd2-6040-41ae-a96d-232c23482af8" providerId="ADAL" clId="{FBE30411-595C-4C67-ADEE-7B16380DD2E4}" dt="2023-10-12T08:26:54.048" v="84" actId="47"/>
        <pc:sldMkLst>
          <pc:docMk/>
          <pc:sldMk cId="1221517305" sldId="269"/>
        </pc:sldMkLst>
        <pc:picChg chg="del">
          <ac:chgData name="Stewart Gale" userId="3647ddd2-6040-41ae-a96d-232c23482af8" providerId="ADAL" clId="{FBE30411-595C-4C67-ADEE-7B16380DD2E4}" dt="2023-10-12T08:26:19.402" v="70" actId="21"/>
          <ac:picMkLst>
            <pc:docMk/>
            <pc:sldMk cId="1221517305" sldId="269"/>
            <ac:picMk id="5" creationId="{9F790610-BD20-A3CD-30D7-385E9D517E90}"/>
          </ac:picMkLst>
        </pc:picChg>
      </pc:sldChg>
      <pc:sldChg chg="delSp del mod">
        <pc:chgData name="Stewart Gale" userId="3647ddd2-6040-41ae-a96d-232c23482af8" providerId="ADAL" clId="{FBE30411-595C-4C67-ADEE-7B16380DD2E4}" dt="2023-10-12T08:26:17.041" v="69" actId="47"/>
        <pc:sldMkLst>
          <pc:docMk/>
          <pc:sldMk cId="2145327807" sldId="270"/>
        </pc:sldMkLst>
        <pc:picChg chg="del">
          <ac:chgData name="Stewart Gale" userId="3647ddd2-6040-41ae-a96d-232c23482af8" providerId="ADAL" clId="{FBE30411-595C-4C67-ADEE-7B16380DD2E4}" dt="2023-10-12T08:26:03.410" v="64" actId="21"/>
          <ac:picMkLst>
            <pc:docMk/>
            <pc:sldMk cId="2145327807" sldId="270"/>
            <ac:picMk id="5" creationId="{9F790610-BD20-A3CD-30D7-385E9D517E90}"/>
          </ac:picMkLst>
        </pc:picChg>
      </pc:sldChg>
      <pc:sldChg chg="addSp delSp modSp add mod modAnim">
        <pc:chgData name="Stewart Gale" userId="3647ddd2-6040-41ae-a96d-232c23482af8" providerId="ADAL" clId="{FBE30411-595C-4C67-ADEE-7B16380DD2E4}" dt="2023-10-12T08:29:29.091" v="89" actId="732"/>
        <pc:sldMkLst>
          <pc:docMk/>
          <pc:sldMk cId="479489902" sldId="271"/>
        </pc:sldMkLst>
        <pc:picChg chg="add mod">
          <ac:chgData name="Stewart Gale" userId="3647ddd2-6040-41ae-a96d-232c23482af8" providerId="ADAL" clId="{FBE30411-595C-4C67-ADEE-7B16380DD2E4}" dt="2023-10-12T08:22:20.297" v="4" actId="1076"/>
          <ac:picMkLst>
            <pc:docMk/>
            <pc:sldMk cId="479489902" sldId="271"/>
            <ac:picMk id="2" creationId="{739F91D9-790B-D2EC-D877-C2A1A2975980}"/>
          </ac:picMkLst>
        </pc:picChg>
        <pc:picChg chg="add del mod">
          <ac:chgData name="Stewart Gale" userId="3647ddd2-6040-41ae-a96d-232c23482af8" providerId="ADAL" clId="{FBE30411-595C-4C67-ADEE-7B16380DD2E4}" dt="2023-10-12T08:22:39.061" v="9" actId="478"/>
          <ac:picMkLst>
            <pc:docMk/>
            <pc:sldMk cId="479489902" sldId="271"/>
            <ac:picMk id="3" creationId="{BD2E0692-300A-AC49-2FE8-7FFBAF608476}"/>
          </ac:picMkLst>
        </pc:picChg>
        <pc:picChg chg="add mod">
          <ac:chgData name="Stewart Gale" userId="3647ddd2-6040-41ae-a96d-232c23482af8" providerId="ADAL" clId="{FBE30411-595C-4C67-ADEE-7B16380DD2E4}" dt="2023-10-12T08:22:54.272" v="14" actId="14100"/>
          <ac:picMkLst>
            <pc:docMk/>
            <pc:sldMk cId="479489902" sldId="271"/>
            <ac:picMk id="5" creationId="{8FEA8847-7395-A4EF-DFF7-2499ABF51D42}"/>
          </ac:picMkLst>
        </pc:picChg>
        <pc:picChg chg="add mod">
          <ac:chgData name="Stewart Gale" userId="3647ddd2-6040-41ae-a96d-232c23482af8" providerId="ADAL" clId="{FBE30411-595C-4C67-ADEE-7B16380DD2E4}" dt="2023-10-12T08:23:14.205" v="21" actId="1076"/>
          <ac:picMkLst>
            <pc:docMk/>
            <pc:sldMk cId="479489902" sldId="271"/>
            <ac:picMk id="6" creationId="{9CBA7624-39A7-0E67-B19E-5471C36BA1E5}"/>
          </ac:picMkLst>
        </pc:picChg>
        <pc:picChg chg="add mod">
          <ac:chgData name="Stewart Gale" userId="3647ddd2-6040-41ae-a96d-232c23482af8" providerId="ADAL" clId="{FBE30411-595C-4C67-ADEE-7B16380DD2E4}" dt="2023-10-12T08:23:38.099" v="28" actId="14100"/>
          <ac:picMkLst>
            <pc:docMk/>
            <pc:sldMk cId="479489902" sldId="271"/>
            <ac:picMk id="7" creationId="{4F38DE8B-E42F-9528-3117-8CD3549B1F68}"/>
          </ac:picMkLst>
        </pc:picChg>
        <pc:picChg chg="add mod modCrop">
          <ac:chgData name="Stewart Gale" userId="3647ddd2-6040-41ae-a96d-232c23482af8" providerId="ADAL" clId="{FBE30411-595C-4C67-ADEE-7B16380DD2E4}" dt="2023-10-12T08:29:29.091" v="89" actId="732"/>
          <ac:picMkLst>
            <pc:docMk/>
            <pc:sldMk cId="479489902" sldId="271"/>
            <ac:picMk id="8" creationId="{5FDDFE6E-3017-9CFA-F2AE-845299CF6CC0}"/>
          </ac:picMkLst>
        </pc:picChg>
        <pc:picChg chg="add mod">
          <ac:chgData name="Stewart Gale" userId="3647ddd2-6040-41ae-a96d-232c23482af8" providerId="ADAL" clId="{FBE30411-595C-4C67-ADEE-7B16380DD2E4}" dt="2023-10-12T08:25:14.002" v="44" actId="14100"/>
          <ac:picMkLst>
            <pc:docMk/>
            <pc:sldMk cId="479489902" sldId="271"/>
            <ac:picMk id="9" creationId="{F6EA2A90-B3CA-4A4F-C187-0B2ADDEE7641}"/>
          </ac:picMkLst>
        </pc:picChg>
        <pc:picChg chg="add mod">
          <ac:chgData name="Stewart Gale" userId="3647ddd2-6040-41ae-a96d-232c23482af8" providerId="ADAL" clId="{FBE30411-595C-4C67-ADEE-7B16380DD2E4}" dt="2023-10-12T08:25:33.852" v="52" actId="14100"/>
          <ac:picMkLst>
            <pc:docMk/>
            <pc:sldMk cId="479489902" sldId="271"/>
            <ac:picMk id="10" creationId="{E0071B07-8ECA-1B23-0CF6-789F6C97F900}"/>
          </ac:picMkLst>
        </pc:picChg>
        <pc:picChg chg="add mod">
          <ac:chgData name="Stewart Gale" userId="3647ddd2-6040-41ae-a96d-232c23482af8" providerId="ADAL" clId="{FBE30411-595C-4C67-ADEE-7B16380DD2E4}" dt="2023-10-12T08:25:45.736" v="56" actId="14100"/>
          <ac:picMkLst>
            <pc:docMk/>
            <pc:sldMk cId="479489902" sldId="271"/>
            <ac:picMk id="11" creationId="{876EDC5B-0B71-AB72-B7F3-95BD2A83286C}"/>
          </ac:picMkLst>
        </pc:picChg>
        <pc:picChg chg="add mod">
          <ac:chgData name="Stewart Gale" userId="3647ddd2-6040-41ae-a96d-232c23482af8" providerId="ADAL" clId="{FBE30411-595C-4C67-ADEE-7B16380DD2E4}" dt="2023-10-12T08:25:58.709" v="63" actId="14100"/>
          <ac:picMkLst>
            <pc:docMk/>
            <pc:sldMk cId="479489902" sldId="271"/>
            <ac:picMk id="12" creationId="{B5005CED-2C91-E1EC-1B60-C342BC899A8B}"/>
          </ac:picMkLst>
        </pc:picChg>
        <pc:picChg chg="add mod">
          <ac:chgData name="Stewart Gale" userId="3647ddd2-6040-41ae-a96d-232c23482af8" providerId="ADAL" clId="{FBE30411-595C-4C67-ADEE-7B16380DD2E4}" dt="2023-10-12T08:26:14.072" v="67" actId="14100"/>
          <ac:picMkLst>
            <pc:docMk/>
            <pc:sldMk cId="479489902" sldId="271"/>
            <ac:picMk id="13" creationId="{2149D972-0D9C-944C-B886-7138CCFCFB80}"/>
          </ac:picMkLst>
        </pc:picChg>
        <pc:picChg chg="add mod">
          <ac:chgData name="Stewart Gale" userId="3647ddd2-6040-41ae-a96d-232c23482af8" providerId="ADAL" clId="{FBE30411-595C-4C67-ADEE-7B16380DD2E4}" dt="2023-10-12T08:26:35.789" v="76" actId="1076"/>
          <ac:picMkLst>
            <pc:docMk/>
            <pc:sldMk cId="479489902" sldId="271"/>
            <ac:picMk id="14" creationId="{E5EC0F7D-79B0-90E5-B27D-0C468F2AE9B7}"/>
          </ac:picMkLst>
        </pc:picChg>
        <pc:picChg chg="add mod">
          <ac:chgData name="Stewart Gale" userId="3647ddd2-6040-41ae-a96d-232c23482af8" providerId="ADAL" clId="{FBE30411-595C-4C67-ADEE-7B16380DD2E4}" dt="2023-10-12T08:26:52.177" v="82" actId="14100"/>
          <ac:picMkLst>
            <pc:docMk/>
            <pc:sldMk cId="479489902" sldId="271"/>
            <ac:picMk id="15" creationId="{3981F70E-7143-144D-68FE-728BC236AEB6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87E8F1-8ABD-ED6C-2D65-6D4052542ED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3D4B4B8-91A4-1B90-82D6-38E6C1087C1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36B207-455F-09EB-02DB-E80DDB490A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7C7C95-73DA-40EA-BAEE-3C15BBDF31A4}" type="datetimeFigureOut">
              <a:rPr lang="en-GB" smtClean="0"/>
              <a:t>12/10/2023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6C51CB-3B60-38C7-9EB4-0CA1672B05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5BB440-6A3B-D1E7-4425-9A862B1035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4B1697-ACD4-4B0C-AA40-F94D857E04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770116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516F33-96CF-0CAB-4412-085F060EFC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1A0F51-60FA-EB5F-C8E4-C73AD5546E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9145BE-BAC7-0105-5D15-969EE94552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7C7C95-73DA-40EA-BAEE-3C15BBDF31A4}" type="datetimeFigureOut">
              <a:rPr lang="en-GB" smtClean="0"/>
              <a:t>12/10/2023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802C84-5D37-50EC-D783-F9CA3073D5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062428-B946-DBE6-225D-7D622E9381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4B1697-ACD4-4B0C-AA40-F94D857E04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730295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D2BFA8-BF6B-57E3-632D-613D1B5203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9CEBF1B-659F-72A9-2982-5485BD678F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B62C52-FDA4-1A7F-1385-50517A8C02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7C7C95-73DA-40EA-BAEE-3C15BBDF31A4}" type="datetimeFigureOut">
              <a:rPr lang="en-GB" smtClean="0"/>
              <a:t>12/10/2023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695047-3B99-D4A6-727A-FA90586FCB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EC4808-46F5-C46B-F533-84F47006CC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4B1697-ACD4-4B0C-AA40-F94D857E04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581018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418293-5434-1DE3-4113-336D843525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91951C-3E8C-5BEC-EFA0-D7E126A5966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FE361F6-88CC-283B-77AE-3090197FE5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511582C-7E1E-B01B-FB0B-30B7DCB3F7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7C7C95-73DA-40EA-BAEE-3C15BBDF31A4}" type="datetimeFigureOut">
              <a:rPr lang="en-GB" smtClean="0"/>
              <a:t>12/10/2023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D5AFFCA-D2B5-4730-3B17-B8AE6A86CF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95E9A5-1324-D635-BEE3-4D07375851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4B1697-ACD4-4B0C-AA40-F94D857E04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01369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F575D2-816A-4261-C1CA-4E66D16724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811987A-88A5-D6AB-A80A-C5A9224A0F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3ECC3A3-7321-F9BB-4CC1-C36CB2FB5D5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1D39E80-F8AD-D739-9776-1CE96E54C57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7A94E64-85B0-C593-8108-C9B66EC47F3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6903AEE-07E4-C151-18B3-9CF7477B85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7C7C95-73DA-40EA-BAEE-3C15BBDF31A4}" type="datetimeFigureOut">
              <a:rPr lang="en-GB" smtClean="0"/>
              <a:t>12/10/2023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8E02C44-3C2C-3E93-AB97-4465B31991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E2DA32B-C535-E612-5F8F-2CA9541C47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4B1697-ACD4-4B0C-AA40-F94D857E04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956625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F5277B-BC22-4DE1-DA17-BDB4F93643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6495E75-9155-E534-389D-095893BE5C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7C7C95-73DA-40EA-BAEE-3C15BBDF31A4}" type="datetimeFigureOut">
              <a:rPr lang="en-GB" smtClean="0"/>
              <a:t>12/10/2023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2BB0A91-B3B0-5623-DF4E-5679DCBDA2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AD30BE6-4F06-2B1F-67FB-670524C247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4B1697-ACD4-4B0C-AA40-F94D857E04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114343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4B3DC34-5EF7-05B0-F0B9-094A37F73A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7C7C95-73DA-40EA-BAEE-3C15BBDF31A4}" type="datetimeFigureOut">
              <a:rPr lang="en-GB" smtClean="0"/>
              <a:t>12/10/2023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D27B54E-F875-001A-6C44-307A99815F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7452FEF-35D6-F419-8CB3-3A3A17506E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4B1697-ACD4-4B0C-AA40-F94D857E04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48793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5B5C7B-682B-A617-FF31-F1C12E0B16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A2A7DA-7E85-DA75-E592-E1AA941BA1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8C716C8-A372-E165-173C-6937E66A6E6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20AF071-635B-0675-91A5-AC496893B2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7C7C95-73DA-40EA-BAEE-3C15BBDF31A4}" type="datetimeFigureOut">
              <a:rPr lang="en-GB" smtClean="0"/>
              <a:t>12/10/2023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A254F78-7C5E-BE59-988A-AEC384C18F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31AEA78-F419-5762-182E-A55F3CC54E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4B1697-ACD4-4B0C-AA40-F94D857E04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423988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2EA632-43D0-3183-77A4-AA7CB790C8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E06BB13-4C08-F932-969D-A9CD1FAE735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3DDDE4-A249-593F-E557-E2935D8DE72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6E5D5B6-68BC-4F26-0129-284A5BF475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7C7C95-73DA-40EA-BAEE-3C15BBDF31A4}" type="datetimeFigureOut">
              <a:rPr lang="en-GB" smtClean="0"/>
              <a:t>12/10/2023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F408512-B7BB-F24B-1D16-0AC50DC213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17F9215-AF16-E5E2-8A29-4B1FC4D7D6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4B1697-ACD4-4B0C-AA40-F94D857E04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235387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C39BAF-AD6C-8E38-6BB0-06A40045C1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9B9D157-A01A-42C8-D0B1-C5795029734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363E8A-024B-3C51-FD91-64C485897B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7C7C95-73DA-40EA-BAEE-3C15BBDF31A4}" type="datetimeFigureOut">
              <a:rPr lang="en-GB" smtClean="0"/>
              <a:t>12/10/2023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FD7624-CBEF-591A-3DCE-72EB277209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56EE99-A2EC-D34F-B60D-8249B437C2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4B1697-ACD4-4B0C-AA40-F94D857E04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7317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51AB7C2-1861-EDB7-4CE2-44AF54ECB22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1CE487F-9160-8338-C0CB-4122EC8DC5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16460A-9EA4-BA63-32B0-ABDB9463CC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7C7C95-73DA-40EA-BAEE-3C15BBDF31A4}" type="datetimeFigureOut">
              <a:rPr lang="en-GB" smtClean="0"/>
              <a:t>12/10/2023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B553A8-DD16-DE0C-6494-FE36D00768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36E25E-67B6-2647-4CAA-621AA5F8A8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4B1697-ACD4-4B0C-AA40-F94D857E04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376597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141AE78-9131-C274-5BF7-9F89C83AC7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8B19CF6-E814-B765-B4D3-A48ADCE0AD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8BC989-9A5F-62E2-0621-E87A2CCEA3F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7C7C95-73DA-40EA-BAEE-3C15BBDF31A4}" type="datetimeFigureOut">
              <a:rPr lang="en-GB" smtClean="0"/>
              <a:t>12/10/2023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DED301-C0E6-2C7B-0013-D9D92D9C448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24D687-C26F-8272-25BB-C68740D4BFE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4B1697-ACD4-4B0C-AA40-F94D857E04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176266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Diagram&#10;&#10;Description automatically generated">
            <a:extLst>
              <a:ext uri="{FF2B5EF4-FFF2-40B4-BE49-F238E27FC236}">
                <a16:creationId xmlns:a16="http://schemas.microsoft.com/office/drawing/2014/main" id="{D97133F0-CD8D-5EA4-D729-01AF062B31B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2325" t="29597" r="16969" b="10563"/>
          <a:stretch/>
        </p:blipFill>
        <p:spPr bwMode="auto">
          <a:xfrm>
            <a:off x="128588" y="16192"/>
            <a:ext cx="11937206" cy="682561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834567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E8422E8-1F35-5D81-4C3E-AA697A3672C8}"/>
              </a:ext>
            </a:extLst>
          </p:cNvPr>
          <p:cNvSpPr txBox="1"/>
          <p:nvPr/>
        </p:nvSpPr>
        <p:spPr>
          <a:xfrm>
            <a:off x="2282801" y="2089481"/>
            <a:ext cx="7927064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800" b="1" dirty="0"/>
              <a:t>ANSWERS</a:t>
            </a:r>
            <a:endParaRPr lang="en-GB" sz="13800" b="1" dirty="0"/>
          </a:p>
        </p:txBody>
      </p:sp>
    </p:spTree>
    <p:extLst>
      <p:ext uri="{BB962C8B-B14F-4D97-AF65-F5344CB8AC3E}">
        <p14:creationId xmlns:p14="http://schemas.microsoft.com/office/powerpoint/2010/main" val="12600505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Diagram&#10;&#10;Description automatically generated">
            <a:extLst>
              <a:ext uri="{FF2B5EF4-FFF2-40B4-BE49-F238E27FC236}">
                <a16:creationId xmlns:a16="http://schemas.microsoft.com/office/drawing/2014/main" id="{D97133F0-CD8D-5EA4-D729-01AF062B31B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2325" t="29597" r="16969" b="10563"/>
          <a:stretch/>
        </p:blipFill>
        <p:spPr bwMode="auto">
          <a:xfrm>
            <a:off x="128588" y="16192"/>
            <a:ext cx="11937206" cy="682561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739F91D9-790B-D2EC-D877-C2A1A297598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3163" t="31128" r="70401" b="52291"/>
          <a:stretch/>
        </p:blipFill>
        <p:spPr>
          <a:xfrm>
            <a:off x="302930" y="207563"/>
            <a:ext cx="2819444" cy="189611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FEA8847-7395-A4EF-DFF7-2499ABF51D4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0736" t="30940" r="53748" b="50742"/>
          <a:stretch/>
        </p:blipFill>
        <p:spPr>
          <a:xfrm>
            <a:off x="3296717" y="151465"/>
            <a:ext cx="2627250" cy="206790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CBA7624-39A7-0E67-B19E-5471C36BA1E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8220" t="31090" r="34996" b="52344"/>
          <a:stretch/>
        </p:blipFill>
        <p:spPr>
          <a:xfrm>
            <a:off x="6217547" y="207563"/>
            <a:ext cx="2718890" cy="178917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F38DE8B-E42F-9528-3117-8CD3549B1F6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5572" t="30940" r="18112" b="52594"/>
          <a:stretch/>
        </p:blipFill>
        <p:spPr>
          <a:xfrm>
            <a:off x="9187836" y="159044"/>
            <a:ext cx="2659282" cy="178917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FDDFE6E-3017-9CFA-F2AE-845299CF6CC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3178" t="50409" r="71022" b="33114"/>
          <a:stretch/>
        </p:blipFill>
        <p:spPr>
          <a:xfrm>
            <a:off x="302930" y="2410737"/>
            <a:ext cx="2817063" cy="195857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6EA2A90-B3CA-4A4F-C187-0B2ADDEE764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0575" t="50409" r="52319" b="30622"/>
          <a:stretch/>
        </p:blipFill>
        <p:spPr>
          <a:xfrm>
            <a:off x="3296718" y="2343373"/>
            <a:ext cx="2797214" cy="206790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0071B07-8ECA-1B23-0CF6-789F6C97F90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8158" t="50409" r="35224" b="30622"/>
          <a:stretch/>
        </p:blipFill>
        <p:spPr>
          <a:xfrm>
            <a:off x="6260555" y="2343373"/>
            <a:ext cx="2717190" cy="206790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76EDC5B-0B71-AB72-B7F3-95BD2A83286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75098" t="34056" r="1150" b="33763"/>
          <a:stretch/>
        </p:blipFill>
        <p:spPr>
          <a:xfrm>
            <a:off x="9172584" y="2325013"/>
            <a:ext cx="2716485" cy="208626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B5005CED-2C91-E1EC-1B60-C342BC899A8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3218" t="69978" r="69798" b="11452"/>
          <a:stretch/>
        </p:blipFill>
        <p:spPr>
          <a:xfrm>
            <a:off x="358010" y="4614646"/>
            <a:ext cx="2687102" cy="1958574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2149D972-0D9C-944C-B886-7138CCFCFB8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0669" t="69978" r="52291" b="11452"/>
          <a:stretch/>
        </p:blipFill>
        <p:spPr>
          <a:xfrm>
            <a:off x="3268717" y="4638635"/>
            <a:ext cx="2800840" cy="2034813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E5EC0F7D-79B0-90E5-B27D-0C468F2AE9B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8320" t="69978" r="35097" b="11452"/>
          <a:stretch/>
        </p:blipFill>
        <p:spPr>
          <a:xfrm>
            <a:off x="6198388" y="4614646"/>
            <a:ext cx="2718890" cy="2029594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3981F70E-7143-144D-68FE-728BC236AEB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5537" t="69978" r="17511" b="11452"/>
          <a:stretch/>
        </p:blipFill>
        <p:spPr>
          <a:xfrm>
            <a:off x="9187836" y="4587187"/>
            <a:ext cx="2719420" cy="19860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94899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</TotalTime>
  <Words>1</Words>
  <Application>Microsoft Office PowerPoint</Application>
  <PresentationFormat>Widescreen</PresentationFormat>
  <Paragraphs>1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1</cp:revision>
  <dcterms:created xsi:type="dcterms:W3CDTF">2022-11-16T03:20:02Z</dcterms:created>
  <dcterms:modified xsi:type="dcterms:W3CDTF">2023-10-12T08:29:36Z</dcterms:modified>
</cp:coreProperties>
</file>