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70" r:id="rId4"/>
    <p:sldId id="266" r:id="rId5"/>
    <p:sldId id="267" r:id="rId6"/>
    <p:sldId id="271" r:id="rId7"/>
    <p:sldId id="268" r:id="rId8"/>
    <p:sldId id="272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6A6CB-EC40-436D-8C71-3C7C2FF8E8A2}" v="49" dt="2024-11-07T05:15:21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776A6CB-EC40-436D-8C71-3C7C2FF8E8A2}"/>
    <pc:docChg chg="custSel addSld modSld sldOrd">
      <pc:chgData name="Stewart Gale" userId="3647ddd2-6040-41ae-a96d-232c23482af8" providerId="ADAL" clId="{7776A6CB-EC40-436D-8C71-3C7C2FF8E8A2}" dt="2024-11-07T05:15:46.820" v="129" actId="1076"/>
      <pc:docMkLst>
        <pc:docMk/>
      </pc:docMkLst>
      <pc:sldChg chg="modSp mod">
        <pc:chgData name="Stewart Gale" userId="3647ddd2-6040-41ae-a96d-232c23482af8" providerId="ADAL" clId="{7776A6CB-EC40-436D-8C71-3C7C2FF8E8A2}" dt="2024-11-07T05:14:11.445" v="94" actId="6549"/>
        <pc:sldMkLst>
          <pc:docMk/>
          <pc:sldMk cId="3710888853" sldId="259"/>
        </pc:sldMkLst>
        <pc:spChg chg="mod">
          <ac:chgData name="Stewart Gale" userId="3647ddd2-6040-41ae-a96d-232c23482af8" providerId="ADAL" clId="{7776A6CB-EC40-436D-8C71-3C7C2FF8E8A2}" dt="2024-11-07T05:14:11.445" v="94" actId="6549"/>
          <ac:spMkLst>
            <pc:docMk/>
            <pc:sldMk cId="3710888853" sldId="259"/>
            <ac:spMk id="9" creationId="{00000000-0000-0000-0000-000000000000}"/>
          </ac:spMkLst>
        </pc:spChg>
      </pc:sldChg>
      <pc:sldChg chg="modSp mod modAnim">
        <pc:chgData name="Stewart Gale" userId="3647ddd2-6040-41ae-a96d-232c23482af8" providerId="ADAL" clId="{7776A6CB-EC40-436D-8C71-3C7C2FF8E8A2}" dt="2024-11-07T05:14:30.011" v="101" actId="1076"/>
        <pc:sldMkLst>
          <pc:docMk/>
          <pc:sldMk cId="2483068382" sldId="260"/>
        </pc:sldMkLst>
        <pc:spChg chg="mod">
          <ac:chgData name="Stewart Gale" userId="3647ddd2-6040-41ae-a96d-232c23482af8" providerId="ADAL" clId="{7776A6CB-EC40-436D-8C71-3C7C2FF8E8A2}" dt="2024-11-07T05:14:24.014" v="98" actId="403"/>
          <ac:spMkLst>
            <pc:docMk/>
            <pc:sldMk cId="2483068382" sldId="260"/>
            <ac:spMk id="5" creationId="{00000000-0000-0000-0000-000000000000}"/>
          </ac:spMkLst>
        </pc:spChg>
        <pc:picChg chg="mod">
          <ac:chgData name="Stewart Gale" userId="3647ddd2-6040-41ae-a96d-232c23482af8" providerId="ADAL" clId="{7776A6CB-EC40-436D-8C71-3C7C2FF8E8A2}" dt="2024-11-07T05:14:30.011" v="101" actId="1076"/>
          <ac:picMkLst>
            <pc:docMk/>
            <pc:sldMk cId="2483068382" sldId="260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776A6CB-EC40-436D-8C71-3C7C2FF8E8A2}" dt="2024-11-07T05:14:48.403" v="109" actId="14100"/>
        <pc:sldMkLst>
          <pc:docMk/>
          <pc:sldMk cId="2105767197" sldId="261"/>
        </pc:sldMkLst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4" creationId="{3B21F1FE-13D6-480E-AD4D-11F6168207EB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5" creationId="{6369601E-6DD9-4286-A6B3-D1C5CF10AC76}"/>
          </ac:spMkLst>
        </pc:spChg>
        <pc:spChg chg="mod">
          <ac:chgData name="Stewart Gale" userId="3647ddd2-6040-41ae-a96d-232c23482af8" providerId="ADAL" clId="{7776A6CB-EC40-436D-8C71-3C7C2FF8E8A2}" dt="2024-11-07T05:14:40.394" v="106" actId="14100"/>
          <ac:spMkLst>
            <pc:docMk/>
            <pc:sldMk cId="2105767197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8" creationId="{93BD4B29-A404-4E15-A08E-5DC2DAB2AC2D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9" creationId="{66963AE3-FCDE-4CE9-B4D8-4713A7D9C887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10" creationId="{E4684606-B194-4B3E-9336-EA8F390AB77A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11" creationId="{551F95B1-F6EC-4EC5-8528-2B8BB464C5E6}"/>
          </ac:spMkLst>
        </pc:spChg>
        <pc:spChg chg="mod">
          <ac:chgData name="Stewart Gale" userId="3647ddd2-6040-41ae-a96d-232c23482af8" providerId="ADAL" clId="{7776A6CB-EC40-436D-8C71-3C7C2FF8E8A2}" dt="2024-11-07T05:14:45.036" v="107" actId="1076"/>
          <ac:spMkLst>
            <pc:docMk/>
            <pc:sldMk cId="2105767197" sldId="261"/>
            <ac:spMk id="12" creationId="{3DCF5C0E-BDBF-44AF-93F3-82D09ACDEE9B}"/>
          </ac:spMkLst>
        </pc:spChg>
        <pc:picChg chg="mod">
          <ac:chgData name="Stewart Gale" userId="3647ddd2-6040-41ae-a96d-232c23482af8" providerId="ADAL" clId="{7776A6CB-EC40-436D-8C71-3C7C2FF8E8A2}" dt="2024-11-07T05:14:48.403" v="109" actId="14100"/>
          <ac:picMkLst>
            <pc:docMk/>
            <pc:sldMk cId="2105767197" sldId="261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7776A6CB-EC40-436D-8C71-3C7C2FF8E8A2}" dt="2024-11-07T05:15:12.460" v="119" actId="1076"/>
        <pc:sldMkLst>
          <pc:docMk/>
          <pc:sldMk cId="406374563" sldId="262"/>
        </pc:sldMkLst>
        <pc:spChg chg="mod">
          <ac:chgData name="Stewart Gale" userId="3647ddd2-6040-41ae-a96d-232c23482af8" providerId="ADAL" clId="{7776A6CB-EC40-436D-8C71-3C7C2FF8E8A2}" dt="2024-11-07T05:14:59.248" v="115" actId="404"/>
          <ac:spMkLst>
            <pc:docMk/>
            <pc:sldMk cId="406374563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7776A6CB-EC40-436D-8C71-3C7C2FF8E8A2}" dt="2024-11-07T05:15:07.665" v="117" actId="1076"/>
          <ac:spMkLst>
            <pc:docMk/>
            <pc:sldMk cId="406374563" sldId="262"/>
            <ac:spMk id="17" creationId="{8160992F-400E-42C7-92C8-4ADD153E822F}"/>
          </ac:spMkLst>
        </pc:spChg>
        <pc:spChg chg="mod">
          <ac:chgData name="Stewart Gale" userId="3647ddd2-6040-41ae-a96d-232c23482af8" providerId="ADAL" clId="{7776A6CB-EC40-436D-8C71-3C7C2FF8E8A2}" dt="2024-11-07T05:15:07.665" v="117" actId="1076"/>
          <ac:spMkLst>
            <pc:docMk/>
            <pc:sldMk cId="406374563" sldId="262"/>
            <ac:spMk id="18" creationId="{D2CDC4C6-4294-4D5A-9C8C-9797199F1A8C}"/>
          </ac:spMkLst>
        </pc:spChg>
        <pc:picChg chg="mod">
          <ac:chgData name="Stewart Gale" userId="3647ddd2-6040-41ae-a96d-232c23482af8" providerId="ADAL" clId="{7776A6CB-EC40-436D-8C71-3C7C2FF8E8A2}" dt="2024-11-07T05:15:12.460" v="119" actId="1076"/>
          <ac:picMkLst>
            <pc:docMk/>
            <pc:sldMk cId="406374563" sldId="262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7776A6CB-EC40-436D-8C71-3C7C2FF8E8A2}" dt="2024-11-07T05:15:46.820" v="129" actId="1076"/>
        <pc:sldMkLst>
          <pc:docMk/>
          <pc:sldMk cId="2921779004" sldId="263"/>
        </pc:sldMkLst>
        <pc:spChg chg="mod">
          <ac:chgData name="Stewart Gale" userId="3647ddd2-6040-41ae-a96d-232c23482af8" providerId="ADAL" clId="{7776A6CB-EC40-436D-8C71-3C7C2FF8E8A2}" dt="2024-11-07T05:15:46.820" v="129" actId="1076"/>
          <ac:spMkLst>
            <pc:docMk/>
            <pc:sldMk cId="2921779004" sldId="263"/>
            <ac:spMk id="6" creationId="{1F430D92-30CF-4ACE-BE92-47C48E33BA19}"/>
          </ac:spMkLst>
        </pc:spChg>
        <pc:spChg chg="mod">
          <ac:chgData name="Stewart Gale" userId="3647ddd2-6040-41ae-a96d-232c23482af8" providerId="ADAL" clId="{7776A6CB-EC40-436D-8C71-3C7C2FF8E8A2}" dt="2024-11-07T05:15:46.820" v="129" actId="1076"/>
          <ac:spMkLst>
            <pc:docMk/>
            <pc:sldMk cId="2921779004" sldId="263"/>
            <ac:spMk id="7" creationId="{FFFCC1A8-38BB-48AF-B178-A888902A6935}"/>
          </ac:spMkLst>
        </pc:spChg>
        <pc:spChg chg="mod">
          <ac:chgData name="Stewart Gale" userId="3647ddd2-6040-41ae-a96d-232c23482af8" providerId="ADAL" clId="{7776A6CB-EC40-436D-8C71-3C7C2FF8E8A2}" dt="2024-11-07T05:15:21.284" v="123" actId="403"/>
          <ac:spMkLst>
            <pc:docMk/>
            <pc:sldMk cId="2921779004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7776A6CB-EC40-436D-8C71-3C7C2FF8E8A2}" dt="2024-11-07T05:15:46.820" v="129" actId="1076"/>
          <ac:spMkLst>
            <pc:docMk/>
            <pc:sldMk cId="2921779004" sldId="263"/>
            <ac:spMk id="9" creationId="{C0FE2AF7-529C-492A-B269-7BBB141CCCBB}"/>
          </ac:spMkLst>
        </pc:spChg>
        <pc:spChg chg="mod">
          <ac:chgData name="Stewart Gale" userId="3647ddd2-6040-41ae-a96d-232c23482af8" providerId="ADAL" clId="{7776A6CB-EC40-436D-8C71-3C7C2FF8E8A2}" dt="2024-11-07T05:15:46.820" v="129" actId="1076"/>
          <ac:spMkLst>
            <pc:docMk/>
            <pc:sldMk cId="2921779004" sldId="263"/>
            <ac:spMk id="10" creationId="{CD8BC869-B35E-47EB-A9F9-29A3EBDA94BA}"/>
          </ac:spMkLst>
        </pc:spChg>
        <pc:spChg chg="mod">
          <ac:chgData name="Stewart Gale" userId="3647ddd2-6040-41ae-a96d-232c23482af8" providerId="ADAL" clId="{7776A6CB-EC40-436D-8C71-3C7C2FF8E8A2}" dt="2024-11-07T05:15:37.963" v="126" actId="1076"/>
          <ac:spMkLst>
            <pc:docMk/>
            <pc:sldMk cId="2921779004" sldId="263"/>
            <ac:spMk id="11" creationId="{A578CB94-F1F0-416F-8F09-2D026E866430}"/>
          </ac:spMkLst>
        </pc:spChg>
        <pc:picChg chg="mod">
          <ac:chgData name="Stewart Gale" userId="3647ddd2-6040-41ae-a96d-232c23482af8" providerId="ADAL" clId="{7776A6CB-EC40-436D-8C71-3C7C2FF8E8A2}" dt="2024-11-07T05:15:42.388" v="128" actId="1076"/>
          <ac:picMkLst>
            <pc:docMk/>
            <pc:sldMk cId="2921779004" sldId="263"/>
            <ac:picMk id="4" creationId="{00000000-0000-0000-0000-000000000000}"/>
          </ac:picMkLst>
        </pc:picChg>
        <pc:cxnChg chg="mod">
          <ac:chgData name="Stewart Gale" userId="3647ddd2-6040-41ae-a96d-232c23482af8" providerId="ADAL" clId="{7776A6CB-EC40-436D-8C71-3C7C2FF8E8A2}" dt="2024-11-07T05:15:46.820" v="129" actId="1076"/>
          <ac:cxnSpMkLst>
            <pc:docMk/>
            <pc:sldMk cId="2921779004" sldId="263"/>
            <ac:cxnSpMk id="3" creationId="{CDAB98B5-C61F-4F8F-9622-C425D516C998}"/>
          </ac:cxnSpMkLst>
        </pc:cxnChg>
      </pc:sldChg>
      <pc:sldChg chg="addSp delSp modSp mod delAnim">
        <pc:chgData name="Stewart Gale" userId="3647ddd2-6040-41ae-a96d-232c23482af8" providerId="ADAL" clId="{7776A6CB-EC40-436D-8C71-3C7C2FF8E8A2}" dt="2024-11-07T05:13:04.563" v="73" actId="1076"/>
        <pc:sldMkLst>
          <pc:docMk/>
          <pc:sldMk cId="216640334" sldId="266"/>
        </pc:sldMkLst>
        <pc:spChg chg="add mod">
          <ac:chgData name="Stewart Gale" userId="3647ddd2-6040-41ae-a96d-232c23482af8" providerId="ADAL" clId="{7776A6CB-EC40-436D-8C71-3C7C2FF8E8A2}" dt="2024-11-07T05:13:04.563" v="73" actId="1076"/>
          <ac:spMkLst>
            <pc:docMk/>
            <pc:sldMk cId="216640334" sldId="266"/>
            <ac:spMk id="2" creationId="{67A0EC3E-F660-D553-EFBE-7C07B5247801}"/>
          </ac:spMkLst>
        </pc:spChg>
        <pc:picChg chg="del">
          <ac:chgData name="Stewart Gale" userId="3647ddd2-6040-41ae-a96d-232c23482af8" providerId="ADAL" clId="{7776A6CB-EC40-436D-8C71-3C7C2FF8E8A2}" dt="2022-01-22T05:30:09.624" v="4" actId="478"/>
          <ac:picMkLst>
            <pc:docMk/>
            <pc:sldMk cId="216640334" sldId="266"/>
            <ac:picMk id="5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30:09.624" v="4" actId="478"/>
          <ac:picMkLst>
            <pc:docMk/>
            <pc:sldMk cId="216640334" sldId="266"/>
            <ac:picMk id="6" creationId="{00000000-0000-0000-0000-000000000000}"/>
          </ac:picMkLst>
        </pc:picChg>
        <pc:picChg chg="mod">
          <ac:chgData name="Stewart Gale" userId="3647ddd2-6040-41ae-a96d-232c23482af8" providerId="ADAL" clId="{7776A6CB-EC40-436D-8C71-3C7C2FF8E8A2}" dt="2022-01-22T05:30:14.439" v="5" actId="1076"/>
          <ac:picMkLst>
            <pc:docMk/>
            <pc:sldMk cId="216640334" sldId="266"/>
            <ac:picMk id="7" creationId="{00000000-0000-0000-0000-000000000000}"/>
          </ac:picMkLst>
        </pc:picChg>
        <pc:picChg chg="del mod">
          <ac:chgData name="Stewart Gale" userId="3647ddd2-6040-41ae-a96d-232c23482af8" providerId="ADAL" clId="{7776A6CB-EC40-436D-8C71-3C7C2FF8E8A2}" dt="2024-11-07T05:13:02.112" v="72" actId="478"/>
          <ac:picMkLst>
            <pc:docMk/>
            <pc:sldMk cId="216640334" sldId="266"/>
            <ac:picMk id="8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7776A6CB-EC40-436D-8C71-3C7C2FF8E8A2}" dt="2024-11-07T05:13:17.430" v="77" actId="1076"/>
        <pc:sldMkLst>
          <pc:docMk/>
          <pc:sldMk cId="3818046148" sldId="267"/>
        </pc:sldMkLst>
        <pc:picChg chg="mod modCrop">
          <ac:chgData name="Stewart Gale" userId="3647ddd2-6040-41ae-a96d-232c23482af8" providerId="ADAL" clId="{7776A6CB-EC40-436D-8C71-3C7C2FF8E8A2}" dt="2024-11-07T05:13:15.112" v="76" actId="1076"/>
          <ac:picMkLst>
            <pc:docMk/>
            <pc:sldMk cId="3818046148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7776A6CB-EC40-436D-8C71-3C7C2FF8E8A2}" dt="2024-11-07T05:13:17.430" v="77" actId="1076"/>
          <ac:picMkLst>
            <pc:docMk/>
            <pc:sldMk cId="3818046148" sldId="267"/>
            <ac:picMk id="5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30:23.219" v="7" actId="478"/>
          <ac:picMkLst>
            <pc:docMk/>
            <pc:sldMk cId="3818046148" sldId="267"/>
            <ac:picMk id="6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7776A6CB-EC40-436D-8C71-3C7C2FF8E8A2}" dt="2024-11-07T05:13:34.842" v="84" actId="1076"/>
        <pc:sldMkLst>
          <pc:docMk/>
          <pc:sldMk cId="753884541" sldId="268"/>
        </pc:sldMkLst>
        <pc:picChg chg="mod modCrop">
          <ac:chgData name="Stewart Gale" userId="3647ddd2-6040-41ae-a96d-232c23482af8" providerId="ADAL" clId="{7776A6CB-EC40-436D-8C71-3C7C2FF8E8A2}" dt="2024-11-07T05:13:33.118" v="83" actId="14100"/>
          <ac:picMkLst>
            <pc:docMk/>
            <pc:sldMk cId="753884541" sldId="268"/>
            <ac:picMk id="4" creationId="{00000000-0000-0000-0000-000000000000}"/>
          </ac:picMkLst>
        </pc:picChg>
        <pc:picChg chg="mod">
          <ac:chgData name="Stewart Gale" userId="3647ddd2-6040-41ae-a96d-232c23482af8" providerId="ADAL" clId="{7776A6CB-EC40-436D-8C71-3C7C2FF8E8A2}" dt="2024-11-07T05:13:34.842" v="84" actId="1076"/>
          <ac:picMkLst>
            <pc:docMk/>
            <pc:sldMk cId="753884541" sldId="268"/>
            <ac:picMk id="5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30:57.481" v="13" actId="478"/>
          <ac:picMkLst>
            <pc:docMk/>
            <pc:sldMk cId="753884541" sldId="268"/>
            <ac:picMk id="6" creationId="{00000000-0000-0000-0000-000000000000}"/>
          </ac:picMkLst>
        </pc:picChg>
      </pc:sldChg>
      <pc:sldChg chg="addSp delSp modSp add mod ord delAnim">
        <pc:chgData name="Stewart Gale" userId="3647ddd2-6040-41ae-a96d-232c23482af8" providerId="ADAL" clId="{7776A6CB-EC40-436D-8C71-3C7C2FF8E8A2}" dt="2024-11-07T05:12:51.868" v="66" actId="1076"/>
        <pc:sldMkLst>
          <pc:docMk/>
          <pc:sldMk cId="1997943904" sldId="270"/>
        </pc:sldMkLst>
        <pc:spChg chg="add mod">
          <ac:chgData name="Stewart Gale" userId="3647ddd2-6040-41ae-a96d-232c23482af8" providerId="ADAL" clId="{7776A6CB-EC40-436D-8C71-3C7C2FF8E8A2}" dt="2024-11-07T05:12:51.868" v="66" actId="1076"/>
          <ac:spMkLst>
            <pc:docMk/>
            <pc:sldMk cId="1997943904" sldId="270"/>
            <ac:spMk id="2" creationId="{56D147EA-A832-2973-B42E-D1761909F5B3}"/>
          </ac:spMkLst>
        </pc:spChg>
        <pc:picChg chg="del">
          <ac:chgData name="Stewart Gale" userId="3647ddd2-6040-41ae-a96d-232c23482af8" providerId="ADAL" clId="{7776A6CB-EC40-436D-8C71-3C7C2FF8E8A2}" dt="2024-11-07T05:11:34.399" v="65" actId="478"/>
          <ac:picMkLst>
            <pc:docMk/>
            <pc:sldMk cId="1997943904" sldId="270"/>
            <ac:picMk id="6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29:59.646" v="1" actId="478"/>
          <ac:picMkLst>
            <pc:docMk/>
            <pc:sldMk cId="1997943904" sldId="270"/>
            <ac:picMk id="7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29:59.646" v="1" actId="478"/>
          <ac:picMkLst>
            <pc:docMk/>
            <pc:sldMk cId="1997943904" sldId="270"/>
            <ac:picMk id="8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7776A6CB-EC40-436D-8C71-3C7C2FF8E8A2}" dt="2024-11-07T05:13:26.347" v="81" actId="1076"/>
        <pc:sldMkLst>
          <pc:docMk/>
          <pc:sldMk cId="3460696624" sldId="271"/>
        </pc:sldMkLst>
        <pc:picChg chg="mod modCrop">
          <ac:chgData name="Stewart Gale" userId="3647ddd2-6040-41ae-a96d-232c23482af8" providerId="ADAL" clId="{7776A6CB-EC40-436D-8C71-3C7C2FF8E8A2}" dt="2024-11-07T05:13:25.315" v="80" actId="1076"/>
          <ac:picMkLst>
            <pc:docMk/>
            <pc:sldMk cId="3460696624" sldId="271"/>
            <ac:picMk id="4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30:38.434" v="10" actId="478"/>
          <ac:picMkLst>
            <pc:docMk/>
            <pc:sldMk cId="3460696624" sldId="271"/>
            <ac:picMk id="5" creationId="{00000000-0000-0000-0000-000000000000}"/>
          </ac:picMkLst>
        </pc:picChg>
        <pc:picChg chg="mod">
          <ac:chgData name="Stewart Gale" userId="3647ddd2-6040-41ae-a96d-232c23482af8" providerId="ADAL" clId="{7776A6CB-EC40-436D-8C71-3C7C2FF8E8A2}" dt="2024-11-07T05:13:26.347" v="81" actId="1076"/>
          <ac:picMkLst>
            <pc:docMk/>
            <pc:sldMk cId="3460696624" sldId="271"/>
            <ac:picMk id="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7776A6CB-EC40-436D-8C71-3C7C2FF8E8A2}" dt="2024-11-07T05:13:46.742" v="87" actId="1076"/>
        <pc:sldMkLst>
          <pc:docMk/>
          <pc:sldMk cId="3849749958" sldId="272"/>
        </pc:sldMkLst>
        <pc:picChg chg="mod modCrop">
          <ac:chgData name="Stewart Gale" userId="3647ddd2-6040-41ae-a96d-232c23482af8" providerId="ADAL" clId="{7776A6CB-EC40-436D-8C71-3C7C2FF8E8A2}" dt="2024-11-07T05:13:41.029" v="86" actId="14100"/>
          <ac:picMkLst>
            <pc:docMk/>
            <pc:sldMk cId="3849749958" sldId="272"/>
            <ac:picMk id="4" creationId="{00000000-0000-0000-0000-000000000000}"/>
          </ac:picMkLst>
        </pc:picChg>
        <pc:picChg chg="del">
          <ac:chgData name="Stewart Gale" userId="3647ddd2-6040-41ae-a96d-232c23482af8" providerId="ADAL" clId="{7776A6CB-EC40-436D-8C71-3C7C2FF8E8A2}" dt="2022-01-22T05:31:18.532" v="21" actId="478"/>
          <ac:picMkLst>
            <pc:docMk/>
            <pc:sldMk cId="3849749958" sldId="272"/>
            <ac:picMk id="5" creationId="{00000000-0000-0000-0000-000000000000}"/>
          </ac:picMkLst>
        </pc:picChg>
        <pc:picChg chg="mod">
          <ac:chgData name="Stewart Gale" userId="3647ddd2-6040-41ae-a96d-232c23482af8" providerId="ADAL" clId="{7776A6CB-EC40-436D-8C71-3C7C2FF8E8A2}" dt="2024-11-07T05:13:46.742" v="87" actId="1076"/>
          <ac:picMkLst>
            <pc:docMk/>
            <pc:sldMk cId="3849749958" sldId="272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82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4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7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8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15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87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09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96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66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85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70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4E98-5615-412F-B2C0-3CF19483163D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AF169-D1D2-491B-AED5-2DB566C08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44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3.png"/><Relationship Id="rId7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32.png"/><Relationship Id="rId4" Type="http://schemas.openxmlformats.org/officeDocument/2006/relationships/image" Target="../media/image14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CBAC67-8DEB-4CD5-9EB2-B7A7A94587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35" t="11474" r="10350" b="9495"/>
          <a:stretch/>
        </p:blipFill>
        <p:spPr>
          <a:xfrm>
            <a:off x="83127" y="0"/>
            <a:ext cx="12009120" cy="686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9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3106" y="2277687"/>
            <a:ext cx="79303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4652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766" t="36746" r="66096" b="22943"/>
          <a:stretch/>
        </p:blipFill>
        <p:spPr>
          <a:xfrm>
            <a:off x="583368" y="274442"/>
            <a:ext cx="4382707" cy="48794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6D147EA-A832-2973-B42E-D1761909F5B3}"/>
                  </a:ext>
                </a:extLst>
              </p:cNvPr>
              <p:cNvSpPr txBox="1"/>
              <p:nvPr/>
            </p:nvSpPr>
            <p:spPr>
              <a:xfrm>
                <a:off x="5741325" y="1777539"/>
                <a:ext cx="45054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0" smtClean="0">
                          <a:latin typeface="Cambria Math" panose="02040503050406030204" pitchFamily="18" charset="0"/>
                        </a:rPr>
                        <m:t>=5(</m:t>
                      </m:r>
                      <m:sSup>
                        <m:sSupPr>
                          <m:ctrlPr>
                            <a:rPr lang="en-GB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latin typeface="Cambria Math" panose="02040503050406030204" pitchFamily="18" charset="0"/>
                            </a:rPr>
                            <m:t>2)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6D147EA-A832-2973-B42E-D1761909F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325" y="1777539"/>
                <a:ext cx="4505498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94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3119" t="20641" b="5710"/>
          <a:stretch/>
        </p:blipFill>
        <p:spPr>
          <a:xfrm>
            <a:off x="478793" y="357569"/>
            <a:ext cx="4990316" cy="46500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A0EC3E-F660-D553-EFBE-7C07B5247801}"/>
                  </a:ext>
                </a:extLst>
              </p:cNvPr>
              <p:cNvSpPr txBox="1"/>
              <p:nvPr/>
            </p:nvSpPr>
            <p:spPr>
              <a:xfrm>
                <a:off x="5946372" y="2082434"/>
                <a:ext cx="45054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7200" b="0" i="0" smtClean="0">
                          <a:latin typeface="Cambria Math" panose="02040503050406030204" pitchFamily="18" charset="0"/>
                        </a:rPr>
                        <m:t>=3(</m:t>
                      </m:r>
                      <m:sSup>
                        <m:sSupPr>
                          <m:ctrlPr>
                            <a:rPr lang="en-GB" sz="7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7200" b="0" i="1" smtClean="0">
                              <a:latin typeface="Cambria Math" panose="02040503050406030204" pitchFamily="18" charset="0"/>
                            </a:rPr>
                            <m:t>4)</m:t>
                          </m:r>
                        </m:e>
                        <m:sup>
                          <m:r>
                            <a:rPr lang="en-GB" sz="7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72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A0EC3E-F660-D553-EFBE-7C07B5247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372" y="2082434"/>
                <a:ext cx="4505498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4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128" t="20852" r="60281" b="48326"/>
          <a:stretch/>
        </p:blipFill>
        <p:spPr>
          <a:xfrm>
            <a:off x="310341" y="524395"/>
            <a:ext cx="6309306" cy="4238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411" t="86774" r="72621" b="7672"/>
          <a:stretch/>
        </p:blipFill>
        <p:spPr>
          <a:xfrm>
            <a:off x="7398328" y="1451956"/>
            <a:ext cx="2998124" cy="11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4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758" t="20852" r="29691" b="48326"/>
          <a:stretch/>
        </p:blipFill>
        <p:spPr>
          <a:xfrm>
            <a:off x="282633" y="633153"/>
            <a:ext cx="6923772" cy="48144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6943" r="51092" b="15912"/>
          <a:stretch/>
        </p:blipFill>
        <p:spPr>
          <a:xfrm>
            <a:off x="7547957" y="1499854"/>
            <a:ext cx="2687863" cy="146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9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128" t="53107" r="64601" b="12129"/>
          <a:stretch/>
        </p:blipFill>
        <p:spPr>
          <a:xfrm>
            <a:off x="498762" y="254925"/>
            <a:ext cx="7073543" cy="62400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0277" r="25674" b="18473"/>
          <a:stretch/>
        </p:blipFill>
        <p:spPr>
          <a:xfrm>
            <a:off x="6661269" y="1869767"/>
            <a:ext cx="3070168" cy="13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8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612" t="53107" r="29691" b="12129"/>
          <a:stretch/>
        </p:blipFill>
        <p:spPr>
          <a:xfrm>
            <a:off x="520932" y="49876"/>
            <a:ext cx="8159044" cy="6589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2580" t="86221" r="27389" b="7581"/>
          <a:stretch/>
        </p:blipFill>
        <p:spPr>
          <a:xfrm>
            <a:off x="4600454" y="2876203"/>
            <a:ext cx="3349706" cy="137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4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465985" y="272434"/>
                <a:ext cx="11332546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4400" b="1" dirty="0"/>
                  <a:t>3) </a:t>
                </a:r>
                <a:r>
                  <a:rPr lang="en-GB" sz="4400" dirty="0"/>
                  <a:t>The points (2, 100) and (0, 25) lie on the graph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4400" dirty="0"/>
                  <a:t> where a and b are constants. Find the values of </a:t>
                </a:r>
                <a:r>
                  <a:rPr lang="en-GB" sz="4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4400" dirty="0"/>
                  <a:t> and </a:t>
                </a:r>
                <a:r>
                  <a:rPr lang="en-GB" sz="4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b.</a:t>
                </a: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85" y="272434"/>
                <a:ext cx="11332546" cy="2123658"/>
              </a:xfrm>
              <a:prstGeom prst="rect">
                <a:avLst/>
              </a:prstGeom>
              <a:blipFill>
                <a:blip r:embed="rId2"/>
                <a:stretch>
                  <a:fillRect l="-2152" t="-6034" r="-2797" b="-12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463949-4E38-4595-8734-C8317EF28EEB}"/>
                  </a:ext>
                </a:extLst>
              </p:cNvPr>
              <p:cNvSpPr txBox="1"/>
              <p:nvPr/>
            </p:nvSpPr>
            <p:spPr>
              <a:xfrm>
                <a:off x="6727768" y="2610195"/>
                <a:ext cx="414528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</m:e>
                        <m:sup>
                          <m:r>
                            <a:rPr lang="en-US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463949-4E38-4595-8734-C8317EF28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768" y="2610195"/>
                <a:ext cx="4145280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CD7A7B-9FB6-41F6-81D8-FF53F92C60F7}"/>
                  </a:ext>
                </a:extLst>
              </p:cNvPr>
              <p:cNvSpPr txBox="1"/>
              <p:nvPr/>
            </p:nvSpPr>
            <p:spPr>
              <a:xfrm>
                <a:off x="1341120" y="2565494"/>
                <a:ext cx="4361411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6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6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  <m:r>
                            <a:rPr kumimoji="0" lang="en-GB" sz="6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6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𝑎𝑏</m:t>
                          </m:r>
                        </m:e>
                        <m:sup>
                          <m:r>
                            <a:rPr kumimoji="0" lang="en-US" sz="6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CD7A7B-9FB6-41F6-81D8-FF53F92C6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120" y="2565494"/>
                <a:ext cx="4361411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E694F9-B346-4106-B263-BD04F52AF268}"/>
                  </a:ext>
                </a:extLst>
              </p:cNvPr>
              <p:cNvSpPr txBox="1"/>
              <p:nvPr/>
            </p:nvSpPr>
            <p:spPr>
              <a:xfrm>
                <a:off x="1299557" y="3848425"/>
                <a:ext cx="352736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kumimoji="0" lang="en-US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FE694F9-B346-4106-B263-BD04F52AF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557" y="3848425"/>
                <a:ext cx="3527368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77EA1A-DAC1-4ECA-8323-0D3BB3412AC2}"/>
                  </a:ext>
                </a:extLst>
              </p:cNvPr>
              <p:cNvSpPr txBox="1"/>
              <p:nvPr/>
            </p:nvSpPr>
            <p:spPr>
              <a:xfrm>
                <a:off x="7265325" y="3899638"/>
                <a:ext cx="352736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77EA1A-DAC1-4ECA-8323-0D3BB3412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325" y="3899638"/>
                <a:ext cx="3527368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2B7558-101B-4D76-B5DD-40A0CCBD8C4B}"/>
                  </a:ext>
                </a:extLst>
              </p:cNvPr>
              <p:cNvSpPr txBox="1"/>
              <p:nvPr/>
            </p:nvSpPr>
            <p:spPr>
              <a:xfrm>
                <a:off x="7104613" y="5149318"/>
                <a:ext cx="352736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6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2B7558-101B-4D76-B5DD-40A0CCBD8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13" y="5149318"/>
                <a:ext cx="3527368" cy="11079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88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8989"/>
          <a:stretch/>
        </p:blipFill>
        <p:spPr>
          <a:xfrm>
            <a:off x="477068" y="2535889"/>
            <a:ext cx="4549361" cy="39725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05272" y="349576"/>
                <a:ext cx="11460007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600" b="1" dirty="0"/>
                  <a:t>4)  </a:t>
                </a:r>
                <a:r>
                  <a:rPr lang="en-GB" sz="3600" dirty="0"/>
                  <a:t>The diagram on the right shows the curve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3600" dirty="0"/>
              </a:p>
              <a:p>
                <a:pPr marL="273050"/>
                <a:r>
                  <a:rPr lang="en-GB" sz="3600" dirty="0"/>
                  <a:t>It passes through the points A (0, 2), B (2, 18) and C (6, p)</a:t>
                </a:r>
              </a:p>
              <a:p>
                <a:pPr marL="273050"/>
                <a:r>
                  <a:rPr lang="en-GB" sz="3600" dirty="0"/>
                  <a:t>Find the value of p.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72" y="349576"/>
                <a:ext cx="11460007" cy="1754326"/>
              </a:xfrm>
              <a:prstGeom prst="rect">
                <a:avLst/>
              </a:prstGeom>
              <a:blipFill>
                <a:blip r:embed="rId3"/>
                <a:stretch>
                  <a:fillRect l="-1596" t="-5208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4064DB-5B28-4721-AAD0-9B4F148F1716}"/>
                  </a:ext>
                </a:extLst>
              </p:cNvPr>
              <p:cNvSpPr txBox="1"/>
              <p:nvPr/>
            </p:nvSpPr>
            <p:spPr>
              <a:xfrm>
                <a:off x="8660820" y="2181181"/>
                <a:ext cx="29171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4064DB-5B28-4721-AAD0-9B4F148F1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0820" y="2181181"/>
                <a:ext cx="2917164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20F5F9-DD5A-4F03-B2A1-27A051879A34}"/>
                  </a:ext>
                </a:extLst>
              </p:cNvPr>
              <p:cNvSpPr txBox="1"/>
              <p:nvPr/>
            </p:nvSpPr>
            <p:spPr>
              <a:xfrm>
                <a:off x="5217382" y="2181181"/>
                <a:ext cx="277368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20F5F9-DD5A-4F03-B2A1-27A051879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382" y="2181181"/>
                <a:ext cx="277368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32173D-6323-4876-A206-0FB2826FD7DC}"/>
                  </a:ext>
                </a:extLst>
              </p:cNvPr>
              <p:cNvSpPr txBox="1"/>
              <p:nvPr/>
            </p:nvSpPr>
            <p:spPr>
              <a:xfrm>
                <a:off x="5217382" y="2961029"/>
                <a:ext cx="162736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2=</m:t>
                      </m:r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32173D-6323-4876-A206-0FB2826FD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382" y="2961029"/>
                <a:ext cx="162736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B3D536-508F-4968-B9A7-622EF754A669}"/>
                  </a:ext>
                </a:extLst>
              </p:cNvPr>
              <p:cNvSpPr txBox="1"/>
              <p:nvPr/>
            </p:nvSpPr>
            <p:spPr>
              <a:xfrm>
                <a:off x="8866185" y="2988536"/>
                <a:ext cx="249683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B3D536-508F-4968-B9A7-622EF754A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185" y="2988536"/>
                <a:ext cx="2496832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C2D025-669D-48CA-9FDB-2B599D02D327}"/>
                  </a:ext>
                </a:extLst>
              </p:cNvPr>
              <p:cNvSpPr txBox="1"/>
              <p:nvPr/>
            </p:nvSpPr>
            <p:spPr>
              <a:xfrm>
                <a:off x="8866185" y="3725824"/>
                <a:ext cx="226323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C2D025-669D-48CA-9FDB-2B599D02D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185" y="3725824"/>
                <a:ext cx="2263233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42E74-FAC1-4E4D-AE9D-CC441750701F}"/>
                  </a:ext>
                </a:extLst>
              </p:cNvPr>
              <p:cNvSpPr txBox="1"/>
              <p:nvPr/>
            </p:nvSpPr>
            <p:spPr>
              <a:xfrm>
                <a:off x="6046829" y="4623348"/>
                <a:ext cx="297073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=2(3</m:t>
                          </m:r>
                        </m:e>
                        <m:sup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p>
                      </m:sSup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142E74-FAC1-4E4D-AE9D-CC4417507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829" y="4623348"/>
                <a:ext cx="2970733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83F84-2C2D-45C2-B129-5E90C10F39C1}"/>
                  </a:ext>
                </a:extLst>
              </p:cNvPr>
              <p:cNvSpPr txBox="1"/>
              <p:nvPr/>
            </p:nvSpPr>
            <p:spPr>
              <a:xfrm>
                <a:off x="6046827" y="5677427"/>
                <a:ext cx="522798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=2(3</m:t>
                          </m:r>
                        </m:e>
                        <m:sup>
                          <m:r>
                            <a:rPr kumimoji="0" lang="en-US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sup>
                      </m:sSup>
                      <m:r>
                        <a:rPr kumimoji="0" lang="en-US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𝟏𝟒𝟓𝟖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183F84-2C2D-45C2-B129-5E90C10F3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827" y="5677427"/>
                <a:ext cx="5227985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30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15" y="2414008"/>
            <a:ext cx="4269466" cy="413918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74199" y="232223"/>
                <a:ext cx="11568666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600" b="1" dirty="0"/>
                  <a:t>5) </a:t>
                </a:r>
                <a:r>
                  <a:rPr lang="en-GB" sz="3600" dirty="0"/>
                  <a:t>The diagram on the right shows the curve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3600" dirty="0"/>
              </a:p>
              <a:p>
                <a:pPr marL="273050"/>
                <a:r>
                  <a:rPr lang="en-GB" sz="3600" dirty="0"/>
                  <a:t>It passes through the points A (0, 4), B (3, 0.5) and C (10, p)</a:t>
                </a:r>
              </a:p>
              <a:p>
                <a:pPr marL="273050"/>
                <a:r>
                  <a:rPr lang="en-GB" sz="3600" dirty="0"/>
                  <a:t>Find the value of p.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99" y="232223"/>
                <a:ext cx="11568666" cy="1754326"/>
              </a:xfrm>
              <a:prstGeom prst="rect">
                <a:avLst/>
              </a:prstGeom>
              <a:blipFill>
                <a:blip r:embed="rId3"/>
                <a:stretch>
                  <a:fillRect l="-1633" t="-5208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21F1FE-13D6-480E-AD4D-11F6168207EB}"/>
                  </a:ext>
                </a:extLst>
              </p:cNvPr>
              <p:cNvSpPr txBox="1"/>
              <p:nvPr/>
            </p:nvSpPr>
            <p:spPr>
              <a:xfrm>
                <a:off x="8599860" y="1782170"/>
                <a:ext cx="29171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B21F1FE-13D6-480E-AD4D-11F616820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860" y="1782170"/>
                <a:ext cx="2917164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69601E-6DD9-4286-A6B3-D1C5CF10AC76}"/>
                  </a:ext>
                </a:extLst>
              </p:cNvPr>
              <p:cNvSpPr txBox="1"/>
              <p:nvPr/>
            </p:nvSpPr>
            <p:spPr>
              <a:xfrm>
                <a:off x="5156422" y="1782170"/>
                <a:ext cx="277368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69601E-6DD9-4286-A6B3-D1C5CF10A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422" y="1782170"/>
                <a:ext cx="277368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BD4B29-A404-4E15-A08E-5DC2DAB2AC2D}"/>
                  </a:ext>
                </a:extLst>
              </p:cNvPr>
              <p:cNvSpPr txBox="1"/>
              <p:nvPr/>
            </p:nvSpPr>
            <p:spPr>
              <a:xfrm>
                <a:off x="5156422" y="2562018"/>
                <a:ext cx="162736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4=</m:t>
                      </m:r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BD4B29-A404-4E15-A08E-5DC2DAB2A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422" y="2562018"/>
                <a:ext cx="1627366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963AE3-FCDE-4CE9-B4D8-4713A7D9C887}"/>
                  </a:ext>
                </a:extLst>
              </p:cNvPr>
              <p:cNvSpPr txBox="1"/>
              <p:nvPr/>
            </p:nvSpPr>
            <p:spPr>
              <a:xfrm>
                <a:off x="8871727" y="2524415"/>
                <a:ext cx="2496832" cy="11330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963AE3-FCDE-4CE9-B4D8-4713A7D9C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727" y="2524415"/>
                <a:ext cx="2496832" cy="11330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4684606-B194-4B3E-9336-EA8F390AB77A}"/>
                  </a:ext>
                </a:extLst>
              </p:cNvPr>
              <p:cNvSpPr txBox="1"/>
              <p:nvPr/>
            </p:nvSpPr>
            <p:spPr>
              <a:xfrm>
                <a:off x="8926825" y="3733180"/>
                <a:ext cx="2263233" cy="1129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4684606-B194-4B3E-9336-EA8F390AB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825" y="3733180"/>
                <a:ext cx="2263233" cy="11294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1F95B1-F6EC-4EC5-8528-2B8BB464C5E6}"/>
                  </a:ext>
                </a:extLst>
              </p:cNvPr>
              <p:cNvSpPr txBox="1"/>
              <p:nvPr/>
            </p:nvSpPr>
            <p:spPr>
              <a:xfrm>
                <a:off x="5082550" y="3815651"/>
                <a:ext cx="2970733" cy="1244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=4(</m:t>
                          </m:r>
                          <m:f>
                            <m:fPr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1F95B1-F6EC-4EC5-8528-2B8BB464C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550" y="3815651"/>
                <a:ext cx="2970733" cy="12448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CF5C0E-BDBF-44AF-93F3-82D09ACDEE9B}"/>
                  </a:ext>
                </a:extLst>
              </p:cNvPr>
              <p:cNvSpPr txBox="1"/>
              <p:nvPr/>
            </p:nvSpPr>
            <p:spPr>
              <a:xfrm>
                <a:off x="5398434" y="5194817"/>
                <a:ext cx="4648882" cy="12448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=4(</m:t>
                          </m:r>
                          <m:f>
                            <m:fPr>
                              <m:ctrlPr>
                                <a:rPr lang="en-GB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𝟓𝟔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CF5C0E-BDBF-44AF-93F3-82D09ACDE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434" y="5194817"/>
                <a:ext cx="4648882" cy="12448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76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8876"/>
          <a:stretch/>
        </p:blipFill>
        <p:spPr>
          <a:xfrm>
            <a:off x="829886" y="2221121"/>
            <a:ext cx="4445923" cy="43668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74297" y="242966"/>
                <a:ext cx="11008349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600" b="1" dirty="0"/>
                  <a:t>6) </a:t>
                </a:r>
                <a:r>
                  <a:rPr lang="en-GB" sz="3600" dirty="0"/>
                  <a:t>The diagram on the right shows the curve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3600" dirty="0"/>
              </a:p>
              <a:p>
                <a:pPr marL="273050"/>
                <a:r>
                  <a:rPr lang="en-GB" sz="3600" dirty="0"/>
                  <a:t>It passes through the points P (2, 75), and Q (5, 9375)</a:t>
                </a:r>
              </a:p>
              <a:p>
                <a:pPr marL="273050"/>
                <a:r>
                  <a:rPr lang="en-GB" sz="3600" dirty="0"/>
                  <a:t>Find the values of a and b.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97" y="242966"/>
                <a:ext cx="11008349" cy="1754326"/>
              </a:xfrm>
              <a:prstGeom prst="rect">
                <a:avLst/>
              </a:prstGeom>
              <a:blipFill>
                <a:blip r:embed="rId3"/>
                <a:stretch>
                  <a:fillRect l="-1717" t="-5556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A05AB9-9A56-4B32-8894-E89E6B8E6794}"/>
                  </a:ext>
                </a:extLst>
              </p:cNvPr>
              <p:cNvSpPr txBox="1"/>
              <p:nvPr/>
            </p:nvSpPr>
            <p:spPr>
              <a:xfrm>
                <a:off x="6727768" y="2856638"/>
                <a:ext cx="22197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A05AB9-9A56-4B32-8894-E89E6B8E67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768" y="2856638"/>
                <a:ext cx="221973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738A9E-D12A-44EE-A1C0-0EFFD4A26B60}"/>
                  </a:ext>
                </a:extLst>
              </p:cNvPr>
              <p:cNvSpPr txBox="1"/>
              <p:nvPr/>
            </p:nvSpPr>
            <p:spPr>
              <a:xfrm>
                <a:off x="6195753" y="2148752"/>
                <a:ext cx="2818255" cy="7148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9375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738A9E-D12A-44EE-A1C0-0EFFD4A26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753" y="2148752"/>
                <a:ext cx="2818255" cy="7148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0F3FF25-783F-43C8-8162-E9281E435ED0}"/>
                  </a:ext>
                </a:extLst>
              </p:cNvPr>
              <p:cNvSpPr txBox="1"/>
              <p:nvPr/>
            </p:nvSpPr>
            <p:spPr>
              <a:xfrm>
                <a:off x="6464773" y="3719004"/>
                <a:ext cx="254923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125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0F3FF25-783F-43C8-8162-E9281E435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773" y="3719004"/>
                <a:ext cx="2549235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D0FEE6-F8DC-429C-8950-BB5CA44A1BBA}"/>
                  </a:ext>
                </a:extLst>
              </p:cNvPr>
              <p:cNvSpPr txBox="1"/>
              <p:nvPr/>
            </p:nvSpPr>
            <p:spPr>
              <a:xfrm>
                <a:off x="7001455" y="4529374"/>
                <a:ext cx="1782327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05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D0FEE6-F8DC-429C-8950-BB5CA44A1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455" y="4529374"/>
                <a:ext cx="1782327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9D7320-A5D7-4C11-943A-A4265FAF5160}"/>
              </a:ext>
            </a:extLst>
          </p:cNvPr>
          <p:cNvCxnSpPr/>
          <p:nvPr/>
        </p:nvCxnSpPr>
        <p:spPr>
          <a:xfrm>
            <a:off x="6029498" y="3616519"/>
            <a:ext cx="26021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60992F-400E-42C7-92C8-4ADD153E822F}"/>
                  </a:ext>
                </a:extLst>
              </p:cNvPr>
              <p:cNvSpPr txBox="1"/>
              <p:nvPr/>
            </p:nvSpPr>
            <p:spPr>
              <a:xfrm>
                <a:off x="8947507" y="5303379"/>
                <a:ext cx="25963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(5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160992F-400E-42C7-92C8-4ADD153E8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7507" y="5303379"/>
                <a:ext cx="2596342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CDC4C6-4294-4D5A-9C8C-9797199F1A8C}"/>
                  </a:ext>
                </a:extLst>
              </p:cNvPr>
              <p:cNvSpPr txBox="1"/>
              <p:nvPr/>
            </p:nvSpPr>
            <p:spPr>
              <a:xfrm>
                <a:off x="9174721" y="5907148"/>
                <a:ext cx="14990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CDC4C6-4294-4D5A-9C8C-9797199F1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721" y="5907148"/>
                <a:ext cx="1499062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7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261" t="48499" r="53181" b="35983"/>
          <a:stretch/>
        </p:blipFill>
        <p:spPr>
          <a:xfrm>
            <a:off x="285832" y="2370410"/>
            <a:ext cx="5643913" cy="41729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53267" y="212486"/>
                <a:ext cx="11423344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600" b="1" dirty="0"/>
                  <a:t>7) </a:t>
                </a:r>
                <a:r>
                  <a:rPr lang="en-GB" sz="3600" dirty="0"/>
                  <a:t>The diagram on the right shows the curve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3600" dirty="0"/>
              </a:p>
              <a:p>
                <a:pPr marL="273050"/>
                <a:r>
                  <a:rPr lang="en-GB" sz="3600" dirty="0"/>
                  <a:t>It passes through the points P (1, 5), and Q (4, 320)</a:t>
                </a:r>
              </a:p>
              <a:p>
                <a:pPr marL="273050"/>
                <a:r>
                  <a:rPr lang="en-GB" sz="3600" dirty="0"/>
                  <a:t>Find the values of a and b.</a:t>
                </a: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67" y="212486"/>
                <a:ext cx="11423344" cy="1754326"/>
              </a:xfrm>
              <a:prstGeom prst="rect">
                <a:avLst/>
              </a:prstGeom>
              <a:blipFill>
                <a:blip r:embed="rId3"/>
                <a:stretch>
                  <a:fillRect l="-1655" t="-5556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430D92-30CF-4ACE-BE92-47C48E33BA19}"/>
                  </a:ext>
                </a:extLst>
              </p:cNvPr>
              <p:cNvSpPr txBox="1"/>
              <p:nvPr/>
            </p:nvSpPr>
            <p:spPr>
              <a:xfrm>
                <a:off x="6871855" y="2451970"/>
                <a:ext cx="22197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430D92-30CF-4ACE-BE92-47C48E33B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855" y="2451970"/>
                <a:ext cx="221973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FCC1A8-38BB-48AF-B178-A888902A6935}"/>
                  </a:ext>
                </a:extLst>
              </p:cNvPr>
              <p:cNvSpPr txBox="1"/>
              <p:nvPr/>
            </p:nvSpPr>
            <p:spPr>
              <a:xfrm>
                <a:off x="6339840" y="1744084"/>
                <a:ext cx="2818255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320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FFCC1A8-38BB-48AF-B178-A888902A6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840" y="1744084"/>
                <a:ext cx="2818255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FE2AF7-529C-492A-B269-7BBB141CCCBB}"/>
                  </a:ext>
                </a:extLst>
              </p:cNvPr>
              <p:cNvSpPr txBox="1"/>
              <p:nvPr/>
            </p:nvSpPr>
            <p:spPr>
              <a:xfrm>
                <a:off x="6608860" y="3314336"/>
                <a:ext cx="216684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64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  <m:sup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FE2AF7-529C-492A-B269-7BBB141CC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60" y="3314336"/>
                <a:ext cx="2166849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8BC869-B35E-47EB-A9F9-29A3EBDA94BA}"/>
                  </a:ext>
                </a:extLst>
              </p:cNvPr>
              <p:cNvSpPr txBox="1"/>
              <p:nvPr/>
            </p:nvSpPr>
            <p:spPr>
              <a:xfrm>
                <a:off x="6871855" y="3971733"/>
                <a:ext cx="187741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05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8BC869-B35E-47EB-A9F9-29A3EBDA9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855" y="3971733"/>
                <a:ext cx="1877410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AB98B5-C61F-4F8F-9622-C425D516C998}"/>
              </a:ext>
            </a:extLst>
          </p:cNvPr>
          <p:cNvCxnSpPr/>
          <p:nvPr/>
        </p:nvCxnSpPr>
        <p:spPr>
          <a:xfrm>
            <a:off x="6173585" y="3211851"/>
            <a:ext cx="26021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78CB94-F1F0-416F-8F09-2D026E866430}"/>
                  </a:ext>
                </a:extLst>
              </p:cNvPr>
              <p:cNvSpPr txBox="1"/>
              <p:nvPr/>
            </p:nvSpPr>
            <p:spPr>
              <a:xfrm>
                <a:off x="9324109" y="4456891"/>
                <a:ext cx="22197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(4</m:t>
                          </m:r>
                        </m:e>
                        <m:sup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78CB94-F1F0-416F-8F09-2D026E866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4109" y="4456891"/>
                <a:ext cx="2219739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513C23-DD72-4099-8DB0-14F70F83DD8D}"/>
                  </a:ext>
                </a:extLst>
              </p:cNvPr>
              <p:cNvSpPr txBox="1"/>
              <p:nvPr/>
            </p:nvSpPr>
            <p:spPr>
              <a:xfrm>
                <a:off x="9362902" y="5316044"/>
                <a:ext cx="1499062" cy="1297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4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513C23-DD72-4099-8DB0-14F70F83D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902" y="5316044"/>
                <a:ext cx="1499062" cy="12979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77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267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2020-06-07T12:40:28Z</dcterms:created>
  <dcterms:modified xsi:type="dcterms:W3CDTF">2024-11-07T05:15:48Z</dcterms:modified>
</cp:coreProperties>
</file>