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04/06/2020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585" y="340593"/>
            <a:ext cx="5325687" cy="39942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78" y="340593"/>
            <a:ext cx="5397731" cy="40482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22969" y="501220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584" y="367609"/>
            <a:ext cx="5325687" cy="39942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2" y="367609"/>
            <a:ext cx="5397731" cy="4048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173584" y="340593"/>
            <a:ext cx="5325687" cy="39942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16931" y="3106570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have rounded </a:t>
            </a:r>
            <a:r>
              <a:rPr lang="en-US" sz="4000" i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000" baseline="-25000" dirty="0">
                <a:solidFill>
                  <a:srgbClr val="1C1C1C"/>
                </a:solidFill>
                <a:latin typeface="robotolight"/>
              </a:rPr>
              <a:t>1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 before putting it into the formula.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80943" y="1495889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72" y="301107"/>
            <a:ext cx="6400801" cy="4800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909" t="36696" r="62309" b="47431"/>
          <a:stretch/>
        </p:blipFill>
        <p:spPr>
          <a:xfrm>
            <a:off x="1423120" y="4807823"/>
            <a:ext cx="4607504" cy="205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84831" y="3180010"/>
            <a:ext cx="44416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completed one too many iterations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1" y="262228"/>
            <a:ext cx="6456176" cy="48512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309" t="37782" r="34683" b="48016"/>
          <a:stretch/>
        </p:blipFill>
        <p:spPr>
          <a:xfrm>
            <a:off x="943428" y="4764258"/>
            <a:ext cx="5529943" cy="209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2020-06-04T07:36:15Z</dcterms:modified>
</cp:coreProperties>
</file>