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1" r:id="rId3"/>
    <p:sldId id="272" r:id="rId4"/>
    <p:sldId id="273" r:id="rId5"/>
    <p:sldId id="278" r:id="rId6"/>
    <p:sldId id="279" r:id="rId7"/>
    <p:sldId id="280" r:id="rId8"/>
    <p:sldId id="281" r:id="rId9"/>
    <p:sldId id="282" r:id="rId10"/>
    <p:sldId id="296" r:id="rId11"/>
    <p:sldId id="257" r:id="rId12"/>
    <p:sldId id="287" r:id="rId13"/>
    <p:sldId id="288" r:id="rId14"/>
    <p:sldId id="284" r:id="rId15"/>
    <p:sldId id="270" r:id="rId16"/>
    <p:sldId id="283" r:id="rId17"/>
    <p:sldId id="285" r:id="rId18"/>
    <p:sldId id="286" r:id="rId19"/>
    <p:sldId id="261" r:id="rId20"/>
    <p:sldId id="290" r:id="rId21"/>
    <p:sldId id="289" r:id="rId22"/>
    <p:sldId id="291" r:id="rId23"/>
    <p:sldId id="275" r:id="rId24"/>
    <p:sldId id="292" r:id="rId25"/>
    <p:sldId id="293" r:id="rId26"/>
    <p:sldId id="295" r:id="rId27"/>
    <p:sldId id="294" r:id="rId28"/>
    <p:sldId id="266" r:id="rId29"/>
    <p:sldId id="267" r:id="rId30"/>
    <p:sldId id="27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8911ED-B3F7-4987-9B8C-D99B22C579C0}" v="71" dt="2025-11-18T04:15:11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33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modSld">
      <pc:chgData name="Stewart Gale" userId="3647ddd2-6040-41ae-a96d-232c23482af8" providerId="ADAL" clId="{ADDBF2C4-AD8D-4E1D-8386-BD3D3561C83C}" dt="2025-11-18T04:15:22.448" v="166" actId="1076"/>
      <pc:docMkLst>
        <pc:docMk/>
      </pc:docMkLst>
      <pc:sldChg chg="modSp mod">
        <pc:chgData name="Stewart Gale" userId="3647ddd2-6040-41ae-a96d-232c23482af8" providerId="ADAL" clId="{ADDBF2C4-AD8D-4E1D-8386-BD3D3561C83C}" dt="2025-11-18T04:12:36.795" v="93" actId="20577"/>
        <pc:sldMkLst>
          <pc:docMk/>
          <pc:sldMk cId="832726358" sldId="257"/>
        </pc:sldMkLst>
        <pc:spChg chg="mod">
          <ac:chgData name="Stewart Gale" userId="3647ddd2-6040-41ae-a96d-232c23482af8" providerId="ADAL" clId="{ADDBF2C4-AD8D-4E1D-8386-BD3D3561C83C}" dt="2025-11-18T04:12:34.754" v="92" actId="1076"/>
          <ac:spMkLst>
            <pc:docMk/>
            <pc:sldMk cId="832726358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2:34.754" v="92" actId="1076"/>
          <ac:spMkLst>
            <pc:docMk/>
            <pc:sldMk cId="832726358" sldId="257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2:36.795" v="93" actId="20577"/>
          <ac:spMkLst>
            <pc:docMk/>
            <pc:sldMk cId="832726358" sldId="257"/>
            <ac:spMk id="5" creationId="{8460B414-114B-4C8A-A820-7B5C5C59B80C}"/>
          </ac:spMkLst>
        </pc:spChg>
        <pc:spChg chg="mod">
          <ac:chgData name="Stewart Gale" userId="3647ddd2-6040-41ae-a96d-232c23482af8" providerId="ADAL" clId="{ADDBF2C4-AD8D-4E1D-8386-BD3D3561C83C}" dt="2025-11-18T04:12:34.754" v="92" actId="1076"/>
          <ac:spMkLst>
            <pc:docMk/>
            <pc:sldMk cId="832726358" sldId="257"/>
            <ac:spMk id="8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4:23.979" v="149" actId="1076"/>
        <pc:sldMkLst>
          <pc:docMk/>
          <pc:sldMk cId="2082482706" sldId="270"/>
        </pc:sldMkLst>
        <pc:spChg chg="mod">
          <ac:chgData name="Stewart Gale" userId="3647ddd2-6040-41ae-a96d-232c23482af8" providerId="ADAL" clId="{ADDBF2C4-AD8D-4E1D-8386-BD3D3561C83C}" dt="2025-11-18T04:14:23.979" v="149" actId="1076"/>
          <ac:spMkLst>
            <pc:docMk/>
            <pc:sldMk cId="2082482706" sldId="270"/>
            <ac:spMk id="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4:23.979" v="149" actId="1076"/>
          <ac:spMkLst>
            <pc:docMk/>
            <pc:sldMk cId="2082482706" sldId="270"/>
            <ac:spMk id="3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1-18T04:14:18.484" v="148" actId="20577"/>
          <ac:spMkLst>
            <pc:docMk/>
            <pc:sldMk cId="2082482706" sldId="270"/>
            <ac:spMk id="4" creationId="{9BEBCA9D-BDBA-B201-DD63-2FE0E0D4CF04}"/>
          </ac:spMkLst>
        </pc:spChg>
        <pc:spChg chg="del">
          <ac:chgData name="Stewart Gale" userId="3647ddd2-6040-41ae-a96d-232c23482af8" providerId="ADAL" clId="{ADDBF2C4-AD8D-4E1D-8386-BD3D3561C83C}" dt="2025-11-18T04:14:13.357" v="146" actId="478"/>
          <ac:spMkLst>
            <pc:docMk/>
            <pc:sldMk cId="2082482706" sldId="270"/>
            <ac:spMk id="5" creationId="{8460B414-114B-4C8A-A820-7B5C5C59B80C}"/>
          </ac:spMkLst>
        </pc:spChg>
      </pc:sldChg>
      <pc:sldChg chg="modSp mod">
        <pc:chgData name="Stewart Gale" userId="3647ddd2-6040-41ae-a96d-232c23482af8" providerId="ADAL" clId="{ADDBF2C4-AD8D-4E1D-8386-BD3D3561C83C}" dt="2025-11-18T04:10:05.258" v="44" actId="1076"/>
        <pc:sldMkLst>
          <pc:docMk/>
          <pc:sldMk cId="664126612" sldId="278"/>
        </pc:sldMkLst>
        <pc:spChg chg="mod">
          <ac:chgData name="Stewart Gale" userId="3647ddd2-6040-41ae-a96d-232c23482af8" providerId="ADAL" clId="{ADDBF2C4-AD8D-4E1D-8386-BD3D3561C83C}" dt="2025-11-18T04:10:05.258" v="44" actId="1076"/>
          <ac:spMkLst>
            <pc:docMk/>
            <pc:sldMk cId="664126612" sldId="278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0:03.243" v="43" actId="404"/>
          <ac:spMkLst>
            <pc:docMk/>
            <pc:sldMk cId="664126612" sldId="278"/>
            <ac:spMk id="5" creationId="{8460B414-114B-4C8A-A820-7B5C5C59B80C}"/>
          </ac:spMkLst>
        </pc:spChg>
      </pc:sldChg>
      <pc:sldChg chg="modSp mod">
        <pc:chgData name="Stewart Gale" userId="3647ddd2-6040-41ae-a96d-232c23482af8" providerId="ADAL" clId="{ADDBF2C4-AD8D-4E1D-8386-BD3D3561C83C}" dt="2025-11-18T04:10:23.090" v="49" actId="1076"/>
        <pc:sldMkLst>
          <pc:docMk/>
          <pc:sldMk cId="2064599160" sldId="279"/>
        </pc:sldMkLst>
        <pc:spChg chg="mod">
          <ac:chgData name="Stewart Gale" userId="3647ddd2-6040-41ae-a96d-232c23482af8" providerId="ADAL" clId="{ADDBF2C4-AD8D-4E1D-8386-BD3D3561C83C}" dt="2025-11-18T04:10:23.090" v="49" actId="1076"/>
          <ac:spMkLst>
            <pc:docMk/>
            <pc:sldMk cId="2064599160" sldId="279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0:18.752" v="48" actId="20577"/>
          <ac:spMkLst>
            <pc:docMk/>
            <pc:sldMk cId="2064599160" sldId="279"/>
            <ac:spMk id="5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0:56.078" v="60" actId="20577"/>
        <pc:sldMkLst>
          <pc:docMk/>
          <pc:sldMk cId="2253358426" sldId="280"/>
        </pc:sldMkLst>
        <pc:spChg chg="mod">
          <ac:chgData name="Stewart Gale" userId="3647ddd2-6040-41ae-a96d-232c23482af8" providerId="ADAL" clId="{ADDBF2C4-AD8D-4E1D-8386-BD3D3561C83C}" dt="2025-11-18T04:10:43.137" v="56" actId="1076"/>
          <ac:spMkLst>
            <pc:docMk/>
            <pc:sldMk cId="2253358426" sldId="280"/>
            <ac:spMk id="3" creationId="{00000000-0000-0000-0000-000000000000}"/>
          </ac:spMkLst>
        </pc:spChg>
        <pc:spChg chg="add del">
          <ac:chgData name="Stewart Gale" userId="3647ddd2-6040-41ae-a96d-232c23482af8" providerId="ADAL" clId="{ADDBF2C4-AD8D-4E1D-8386-BD3D3561C83C}" dt="2025-11-18T04:10:33.938" v="52" actId="22"/>
          <ac:spMkLst>
            <pc:docMk/>
            <pc:sldMk cId="2253358426" sldId="280"/>
            <ac:spMk id="4" creationId="{294EC7B0-F214-8617-181C-79277E962881}"/>
          </ac:spMkLst>
        </pc:spChg>
        <pc:spChg chg="del">
          <ac:chgData name="Stewart Gale" userId="3647ddd2-6040-41ae-a96d-232c23482af8" providerId="ADAL" clId="{ADDBF2C4-AD8D-4E1D-8386-BD3D3561C83C}" dt="2025-11-18T04:10:29.918" v="50" actId="478"/>
          <ac:spMkLst>
            <pc:docMk/>
            <pc:sldMk cId="2253358426" sldId="280"/>
            <ac:spMk id="5" creationId="{8460B414-114B-4C8A-A820-7B5C5C59B80C}"/>
          </ac:spMkLst>
        </pc:spChg>
        <pc:spChg chg="add mod">
          <ac:chgData name="Stewart Gale" userId="3647ddd2-6040-41ae-a96d-232c23482af8" providerId="ADAL" clId="{ADDBF2C4-AD8D-4E1D-8386-BD3D3561C83C}" dt="2025-11-18T04:10:56.078" v="60" actId="20577"/>
          <ac:spMkLst>
            <pc:docMk/>
            <pc:sldMk cId="2253358426" sldId="280"/>
            <ac:spMk id="7" creationId="{B412A633-8336-C460-92D1-9ADEAA0A37D4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1:20.841" v="70" actId="20577"/>
        <pc:sldMkLst>
          <pc:docMk/>
          <pc:sldMk cId="3529666895" sldId="281"/>
        </pc:sldMkLst>
        <pc:spChg chg="mod">
          <ac:chgData name="Stewart Gale" userId="3647ddd2-6040-41ae-a96d-232c23482af8" providerId="ADAL" clId="{ADDBF2C4-AD8D-4E1D-8386-BD3D3561C83C}" dt="2025-11-18T04:11:14.250" v="67" actId="1076"/>
          <ac:spMkLst>
            <pc:docMk/>
            <pc:sldMk cId="3529666895" sldId="281"/>
            <ac:spMk id="3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1-18T04:11:20.841" v="70" actId="20577"/>
          <ac:spMkLst>
            <pc:docMk/>
            <pc:sldMk cId="3529666895" sldId="281"/>
            <ac:spMk id="4" creationId="{FB46F009-39ED-CBC6-DB44-107688601650}"/>
          </ac:spMkLst>
        </pc:spChg>
        <pc:spChg chg="del">
          <ac:chgData name="Stewart Gale" userId="3647ddd2-6040-41ae-a96d-232c23482af8" providerId="ADAL" clId="{ADDBF2C4-AD8D-4E1D-8386-BD3D3561C83C}" dt="2025-11-18T04:11:00.737" v="61" actId="478"/>
          <ac:spMkLst>
            <pc:docMk/>
            <pc:sldMk cId="3529666895" sldId="281"/>
            <ac:spMk id="5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1:54.385" v="84" actId="20577"/>
        <pc:sldMkLst>
          <pc:docMk/>
          <pc:sldMk cId="4017632314" sldId="282"/>
        </pc:sldMkLst>
        <pc:spChg chg="mod">
          <ac:chgData name="Stewart Gale" userId="3647ddd2-6040-41ae-a96d-232c23482af8" providerId="ADAL" clId="{ADDBF2C4-AD8D-4E1D-8386-BD3D3561C83C}" dt="2025-11-18T04:11:39.229" v="78" actId="1076"/>
          <ac:spMkLst>
            <pc:docMk/>
            <pc:sldMk cId="4017632314" sldId="282"/>
            <ac:spMk id="3" creationId="{00000000-0000-0000-0000-000000000000}"/>
          </ac:spMkLst>
        </pc:spChg>
        <pc:spChg chg="add del">
          <ac:chgData name="Stewart Gale" userId="3647ddd2-6040-41ae-a96d-232c23482af8" providerId="ADAL" clId="{ADDBF2C4-AD8D-4E1D-8386-BD3D3561C83C}" dt="2025-11-18T04:11:28.672" v="73" actId="22"/>
          <ac:spMkLst>
            <pc:docMk/>
            <pc:sldMk cId="4017632314" sldId="282"/>
            <ac:spMk id="4" creationId="{25590682-605B-7A4B-1B48-E1D2C59C8ECE}"/>
          </ac:spMkLst>
        </pc:spChg>
        <pc:spChg chg="del">
          <ac:chgData name="Stewart Gale" userId="3647ddd2-6040-41ae-a96d-232c23482af8" providerId="ADAL" clId="{ADDBF2C4-AD8D-4E1D-8386-BD3D3561C83C}" dt="2025-11-18T04:11:25.462" v="71" actId="478"/>
          <ac:spMkLst>
            <pc:docMk/>
            <pc:sldMk cId="4017632314" sldId="282"/>
            <ac:spMk id="5" creationId="{8460B414-114B-4C8A-A820-7B5C5C59B80C}"/>
          </ac:spMkLst>
        </pc:spChg>
        <pc:spChg chg="add mod">
          <ac:chgData name="Stewart Gale" userId="3647ddd2-6040-41ae-a96d-232c23482af8" providerId="ADAL" clId="{ADDBF2C4-AD8D-4E1D-8386-BD3D3561C83C}" dt="2025-11-18T04:11:54.385" v="84" actId="20577"/>
          <ac:spMkLst>
            <pc:docMk/>
            <pc:sldMk cId="4017632314" sldId="282"/>
            <ac:spMk id="7" creationId="{1D8CDA41-581F-4831-4DDC-18974763B0FA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4:41.714" v="154" actId="20577"/>
        <pc:sldMkLst>
          <pc:docMk/>
          <pc:sldMk cId="2466481663" sldId="283"/>
        </pc:sldMkLst>
        <pc:spChg chg="add mod">
          <ac:chgData name="Stewart Gale" userId="3647ddd2-6040-41ae-a96d-232c23482af8" providerId="ADAL" clId="{ADDBF2C4-AD8D-4E1D-8386-BD3D3561C83C}" dt="2025-11-18T04:14:41.714" v="154" actId="20577"/>
          <ac:spMkLst>
            <pc:docMk/>
            <pc:sldMk cId="2466481663" sldId="283"/>
            <ac:spMk id="2" creationId="{8E5262F8-66C2-081A-846A-21DE41B5763D}"/>
          </ac:spMkLst>
        </pc:spChg>
        <pc:spChg chg="mod">
          <ac:chgData name="Stewart Gale" userId="3647ddd2-6040-41ae-a96d-232c23482af8" providerId="ADAL" clId="{ADDBF2C4-AD8D-4E1D-8386-BD3D3561C83C}" dt="2025-11-18T04:14:36.724" v="152" actId="1076"/>
          <ac:spMkLst>
            <pc:docMk/>
            <pc:sldMk cId="2466481663" sldId="283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4:36.724" v="152" actId="1076"/>
          <ac:spMkLst>
            <pc:docMk/>
            <pc:sldMk cId="2466481663" sldId="283"/>
            <ac:spMk id="4" creationId="{3EA6E969-1BF8-1B55-EC5F-E29C645A27B7}"/>
          </ac:spMkLst>
        </pc:spChg>
        <pc:spChg chg="del">
          <ac:chgData name="Stewart Gale" userId="3647ddd2-6040-41ae-a96d-232c23482af8" providerId="ADAL" clId="{ADDBF2C4-AD8D-4E1D-8386-BD3D3561C83C}" dt="2025-11-18T04:14:30.768" v="150" actId="478"/>
          <ac:spMkLst>
            <pc:docMk/>
            <pc:sldMk cId="2466481663" sldId="283"/>
            <ac:spMk id="5" creationId="{8460B414-114B-4C8A-A820-7B5C5C59B80C}"/>
          </ac:spMkLst>
        </pc:spChg>
      </pc:sldChg>
      <pc:sldChg chg="addSp modSp mod">
        <pc:chgData name="Stewart Gale" userId="3647ddd2-6040-41ae-a96d-232c23482af8" providerId="ADAL" clId="{ADDBF2C4-AD8D-4E1D-8386-BD3D3561C83C}" dt="2025-11-18T04:13:58.930" v="145" actId="1076"/>
        <pc:sldMkLst>
          <pc:docMk/>
          <pc:sldMk cId="3163967734" sldId="284"/>
        </pc:sldMkLst>
        <pc:spChg chg="add mod">
          <ac:chgData name="Stewart Gale" userId="3647ddd2-6040-41ae-a96d-232c23482af8" providerId="ADAL" clId="{ADDBF2C4-AD8D-4E1D-8386-BD3D3561C83C}" dt="2025-11-18T04:13:27.754" v="107"/>
          <ac:spMkLst>
            <pc:docMk/>
            <pc:sldMk cId="3163967734" sldId="284"/>
            <ac:spMk id="2" creationId="{5351FDC2-9F4B-D139-9165-C43B77CE7B9A}"/>
          </ac:spMkLst>
        </pc:spChg>
        <pc:spChg chg="mod">
          <ac:chgData name="Stewart Gale" userId="3647ddd2-6040-41ae-a96d-232c23482af8" providerId="ADAL" clId="{ADDBF2C4-AD8D-4E1D-8386-BD3D3561C83C}" dt="2025-11-18T04:13:58.930" v="145" actId="1076"/>
          <ac:spMkLst>
            <pc:docMk/>
            <pc:sldMk cId="3163967734" sldId="284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3:58.930" v="145" actId="1076"/>
          <ac:spMkLst>
            <pc:docMk/>
            <pc:sldMk cId="3163967734" sldId="284"/>
            <ac:spMk id="4" creationId="{3EA6E969-1BF8-1B55-EC5F-E29C645A27B7}"/>
          </ac:spMkLst>
        </pc:spChg>
        <pc:spChg chg="mod">
          <ac:chgData name="Stewart Gale" userId="3647ddd2-6040-41ae-a96d-232c23482af8" providerId="ADAL" clId="{ADDBF2C4-AD8D-4E1D-8386-BD3D3561C83C}" dt="2025-11-18T04:13:52.998" v="144" actId="20577"/>
          <ac:spMkLst>
            <pc:docMk/>
            <pc:sldMk cId="3163967734" sldId="284"/>
            <ac:spMk id="5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4:55.114" v="160" actId="1076"/>
        <pc:sldMkLst>
          <pc:docMk/>
          <pc:sldMk cId="28594288" sldId="285"/>
        </pc:sldMkLst>
        <pc:spChg chg="add mod">
          <ac:chgData name="Stewart Gale" userId="3647ddd2-6040-41ae-a96d-232c23482af8" providerId="ADAL" clId="{ADDBF2C4-AD8D-4E1D-8386-BD3D3561C83C}" dt="2025-11-18T04:14:50.858" v="159" actId="20577"/>
          <ac:spMkLst>
            <pc:docMk/>
            <pc:sldMk cId="28594288" sldId="285"/>
            <ac:spMk id="2" creationId="{27014ED2-9CD2-3EB1-27BB-90223B7CBBCF}"/>
          </ac:spMkLst>
        </pc:spChg>
        <pc:spChg chg="mod">
          <ac:chgData name="Stewart Gale" userId="3647ddd2-6040-41ae-a96d-232c23482af8" providerId="ADAL" clId="{ADDBF2C4-AD8D-4E1D-8386-BD3D3561C83C}" dt="2025-11-18T04:14:55.114" v="160" actId="1076"/>
          <ac:spMkLst>
            <pc:docMk/>
            <pc:sldMk cId="28594288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4:55.114" v="160" actId="1076"/>
          <ac:spMkLst>
            <pc:docMk/>
            <pc:sldMk cId="28594288" sldId="285"/>
            <ac:spMk id="4" creationId="{3EA6E969-1BF8-1B55-EC5F-E29C645A27B7}"/>
          </ac:spMkLst>
        </pc:spChg>
        <pc:spChg chg="del">
          <ac:chgData name="Stewart Gale" userId="3647ddd2-6040-41ae-a96d-232c23482af8" providerId="ADAL" clId="{ADDBF2C4-AD8D-4E1D-8386-BD3D3561C83C}" dt="2025-11-18T04:14:44.879" v="155" actId="478"/>
          <ac:spMkLst>
            <pc:docMk/>
            <pc:sldMk cId="28594288" sldId="285"/>
            <ac:spMk id="5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5:22.448" v="166" actId="1076"/>
        <pc:sldMkLst>
          <pc:docMk/>
          <pc:sldMk cId="3240542142" sldId="286"/>
        </pc:sldMkLst>
        <pc:spChg chg="add mod">
          <ac:chgData name="Stewart Gale" userId="3647ddd2-6040-41ae-a96d-232c23482af8" providerId="ADAL" clId="{ADDBF2C4-AD8D-4E1D-8386-BD3D3561C83C}" dt="2025-11-18T04:15:18.629" v="165" actId="1076"/>
          <ac:spMkLst>
            <pc:docMk/>
            <pc:sldMk cId="3240542142" sldId="286"/>
            <ac:spMk id="2" creationId="{502294CF-D247-C2D3-A7C9-7DF6525F4301}"/>
          </ac:spMkLst>
        </pc:spChg>
        <pc:spChg chg="mod">
          <ac:chgData name="Stewart Gale" userId="3647ddd2-6040-41ae-a96d-232c23482af8" providerId="ADAL" clId="{ADDBF2C4-AD8D-4E1D-8386-BD3D3561C83C}" dt="2025-11-18T04:15:22.448" v="166" actId="1076"/>
          <ac:spMkLst>
            <pc:docMk/>
            <pc:sldMk cId="3240542142" sldId="286"/>
            <ac:spMk id="3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5:22.448" v="166" actId="1076"/>
          <ac:spMkLst>
            <pc:docMk/>
            <pc:sldMk cId="3240542142" sldId="286"/>
            <ac:spMk id="4" creationId="{3EA6E969-1BF8-1B55-EC5F-E29C645A27B7}"/>
          </ac:spMkLst>
        </pc:spChg>
        <pc:spChg chg="del">
          <ac:chgData name="Stewart Gale" userId="3647ddd2-6040-41ae-a96d-232c23482af8" providerId="ADAL" clId="{ADDBF2C4-AD8D-4E1D-8386-BD3D3561C83C}" dt="2025-11-18T04:15:14.981" v="164" actId="478"/>
          <ac:spMkLst>
            <pc:docMk/>
            <pc:sldMk cId="3240542142" sldId="286"/>
            <ac:spMk id="5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3:03.907" v="98" actId="20577"/>
        <pc:sldMkLst>
          <pc:docMk/>
          <pc:sldMk cId="1163305415" sldId="287"/>
        </pc:sldMkLst>
        <pc:spChg chg="mod">
          <ac:chgData name="Stewart Gale" userId="3647ddd2-6040-41ae-a96d-232c23482af8" providerId="ADAL" clId="{ADDBF2C4-AD8D-4E1D-8386-BD3D3561C83C}" dt="2025-11-18T04:12:53.874" v="96" actId="1076"/>
          <ac:spMkLst>
            <pc:docMk/>
            <pc:sldMk cId="1163305415" sldId="287"/>
            <ac:spMk id="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2:53.874" v="96" actId="1076"/>
          <ac:spMkLst>
            <pc:docMk/>
            <pc:sldMk cId="1163305415" sldId="287"/>
            <ac:spMk id="3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1-18T04:13:03.907" v="98" actId="20577"/>
          <ac:spMkLst>
            <pc:docMk/>
            <pc:sldMk cId="1163305415" sldId="287"/>
            <ac:spMk id="4" creationId="{12EC9472-2DDB-C076-9BDF-91C9E1A6451B}"/>
          </ac:spMkLst>
        </pc:spChg>
        <pc:spChg chg="del">
          <ac:chgData name="Stewart Gale" userId="3647ddd2-6040-41ae-a96d-232c23482af8" providerId="ADAL" clId="{ADDBF2C4-AD8D-4E1D-8386-BD3D3561C83C}" dt="2025-11-18T04:12:47.326" v="94" actId="478"/>
          <ac:spMkLst>
            <pc:docMk/>
            <pc:sldMk cId="1163305415" sldId="287"/>
            <ac:spMk id="5" creationId="{8460B414-114B-4C8A-A820-7B5C5C59B80C}"/>
          </ac:spMkLst>
        </pc:spChg>
        <pc:spChg chg="mod">
          <ac:chgData name="Stewart Gale" userId="3647ddd2-6040-41ae-a96d-232c23482af8" providerId="ADAL" clId="{ADDBF2C4-AD8D-4E1D-8386-BD3D3561C83C}" dt="2025-11-18T04:12:53.874" v="96" actId="1076"/>
          <ac:spMkLst>
            <pc:docMk/>
            <pc:sldMk cId="1163305415" sldId="287"/>
            <ac:spMk id="8" creationId="{8460B414-114B-4C8A-A820-7B5C5C59B80C}"/>
          </ac:spMkLst>
        </pc:spChg>
      </pc:sldChg>
      <pc:sldChg chg="addSp delSp modSp mod">
        <pc:chgData name="Stewart Gale" userId="3647ddd2-6040-41ae-a96d-232c23482af8" providerId="ADAL" clId="{ADDBF2C4-AD8D-4E1D-8386-BD3D3561C83C}" dt="2025-11-18T04:13:19.094" v="106" actId="20577"/>
        <pc:sldMkLst>
          <pc:docMk/>
          <pc:sldMk cId="342333781" sldId="288"/>
        </pc:sldMkLst>
        <pc:spChg chg="mod">
          <ac:chgData name="Stewart Gale" userId="3647ddd2-6040-41ae-a96d-232c23482af8" providerId="ADAL" clId="{ADDBF2C4-AD8D-4E1D-8386-BD3D3561C83C}" dt="2025-11-18T04:13:12.184" v="101" actId="1076"/>
          <ac:spMkLst>
            <pc:docMk/>
            <pc:sldMk cId="342333781" sldId="288"/>
            <ac:spMk id="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8T04:13:12.184" v="101" actId="1076"/>
          <ac:spMkLst>
            <pc:docMk/>
            <pc:sldMk cId="342333781" sldId="288"/>
            <ac:spMk id="3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1-18T04:13:19.094" v="106" actId="20577"/>
          <ac:spMkLst>
            <pc:docMk/>
            <pc:sldMk cId="342333781" sldId="288"/>
            <ac:spMk id="4" creationId="{2FB5DD18-5C13-0310-6575-BE453B8B91C0}"/>
          </ac:spMkLst>
        </pc:spChg>
        <pc:spChg chg="del">
          <ac:chgData name="Stewart Gale" userId="3647ddd2-6040-41ae-a96d-232c23482af8" providerId="ADAL" clId="{ADDBF2C4-AD8D-4E1D-8386-BD3D3561C83C}" dt="2025-11-18T04:13:07.220" v="99" actId="478"/>
          <ac:spMkLst>
            <pc:docMk/>
            <pc:sldMk cId="342333781" sldId="288"/>
            <ac:spMk id="5" creationId="{8460B414-114B-4C8A-A820-7B5C5C59B80C}"/>
          </ac:spMkLst>
        </pc:spChg>
        <pc:spChg chg="mod">
          <ac:chgData name="Stewart Gale" userId="3647ddd2-6040-41ae-a96d-232c23482af8" providerId="ADAL" clId="{ADDBF2C4-AD8D-4E1D-8386-BD3D3561C83C}" dt="2025-11-18T04:13:12.184" v="101" actId="1076"/>
          <ac:spMkLst>
            <pc:docMk/>
            <pc:sldMk cId="342333781" sldId="288"/>
            <ac:spMk id="8" creationId="{8460B414-114B-4C8A-A820-7B5C5C59B80C}"/>
          </ac:spMkLst>
        </pc:spChg>
      </pc:sldChg>
      <pc:sldChg chg="modSp">
        <pc:chgData name="Stewart Gale" userId="3647ddd2-6040-41ae-a96d-232c23482af8" providerId="ADAL" clId="{ADDBF2C4-AD8D-4E1D-8386-BD3D3561C83C}" dt="2025-11-13T10:41:09.504" v="9" actId="20577"/>
        <pc:sldMkLst>
          <pc:docMk/>
          <pc:sldMk cId="1814982732" sldId="295"/>
        </pc:sldMkLst>
        <pc:spChg chg="mod">
          <ac:chgData name="Stewart Gale" userId="3647ddd2-6040-41ae-a96d-232c23482af8" providerId="ADAL" clId="{ADDBF2C4-AD8D-4E1D-8386-BD3D3561C83C}" dt="2025-11-13T10:40:45.508" v="1" actId="20577"/>
          <ac:spMkLst>
            <pc:docMk/>
            <pc:sldMk cId="1814982732" sldId="295"/>
            <ac:spMk id="5" creationId="{2047DE27-8F12-6281-7FB9-1A544E4A28F7}"/>
          </ac:spMkLst>
        </pc:spChg>
        <pc:spChg chg="mod">
          <ac:chgData name="Stewart Gale" userId="3647ddd2-6040-41ae-a96d-232c23482af8" providerId="ADAL" clId="{ADDBF2C4-AD8D-4E1D-8386-BD3D3561C83C}" dt="2025-11-13T10:40:47.945" v="3" actId="20577"/>
          <ac:spMkLst>
            <pc:docMk/>
            <pc:sldMk cId="1814982732" sldId="295"/>
            <ac:spMk id="6" creationId="{6346039B-771A-797F-670F-4651F204C4AF}"/>
          </ac:spMkLst>
        </pc:spChg>
        <pc:spChg chg="mod">
          <ac:chgData name="Stewart Gale" userId="3647ddd2-6040-41ae-a96d-232c23482af8" providerId="ADAL" clId="{ADDBF2C4-AD8D-4E1D-8386-BD3D3561C83C}" dt="2025-11-13T10:41:09.504" v="9" actId="20577"/>
          <ac:spMkLst>
            <pc:docMk/>
            <pc:sldMk cId="1814982732" sldId="295"/>
            <ac:spMk id="8" creationId="{EAFE3E7C-B121-B517-09FF-DD257577CD2E}"/>
          </ac:spMkLst>
        </pc:spChg>
        <pc:spChg chg="mod">
          <ac:chgData name="Stewart Gale" userId="3647ddd2-6040-41ae-a96d-232c23482af8" providerId="ADAL" clId="{ADDBF2C4-AD8D-4E1D-8386-BD3D3561C83C}" dt="2025-11-13T10:40:50.445" v="5" actId="20577"/>
          <ac:spMkLst>
            <pc:docMk/>
            <pc:sldMk cId="1814982732" sldId="295"/>
            <ac:spMk id="11" creationId="{19EC1468-E926-4F62-ABE3-E7B6DAABC7AB}"/>
          </ac:spMkLst>
        </pc:spChg>
      </pc:sldChg>
      <pc:sldChg chg="modSp add mod">
        <pc:chgData name="Stewart Gale" userId="3647ddd2-6040-41ae-a96d-232c23482af8" providerId="ADAL" clId="{ADDBF2C4-AD8D-4E1D-8386-BD3D3561C83C}" dt="2025-11-18T04:12:10.863" v="85" actId="1076"/>
        <pc:sldMkLst>
          <pc:docMk/>
          <pc:sldMk cId="2664534654" sldId="296"/>
        </pc:sldMkLst>
        <pc:spChg chg="mod">
          <ac:chgData name="Stewart Gale" userId="3647ddd2-6040-41ae-a96d-232c23482af8" providerId="ADAL" clId="{ADDBF2C4-AD8D-4E1D-8386-BD3D3561C83C}" dt="2025-11-18T04:12:10.863" v="85" actId="1076"/>
          <ac:spMkLst>
            <pc:docMk/>
            <pc:sldMk cId="2664534654" sldId="296"/>
            <ac:spMk id="7" creationId="{5864958D-E7BE-42A5-4878-0FB76423763B}"/>
          </ac:spMkLst>
        </pc:spChg>
      </pc:sldChg>
    </pc:docChg>
  </pc:docChgLst>
  <pc:docChgLst>
    <pc:chgData name="Stewart Gale" userId="3647ddd2-6040-41ae-a96d-232c23482af8" providerId="ADAL" clId="{79AE5642-57E9-458C-A66E-D157FF6B8AE5}"/>
    <pc:docChg chg="undo custSel addSld delSld modSld sldOrd">
      <pc:chgData name="Stewart Gale" userId="3647ddd2-6040-41ae-a96d-232c23482af8" providerId="ADAL" clId="{79AE5642-57E9-458C-A66E-D157FF6B8AE5}" dt="2023-12-05T05:18:44.792" v="1405" actId="1076"/>
      <pc:docMkLst>
        <pc:docMk/>
      </pc:docMkLst>
      <pc:sldChg chg="modSp add mod">
        <pc:chgData name="Stewart Gale" userId="3647ddd2-6040-41ae-a96d-232c23482af8" providerId="ADAL" clId="{79AE5642-57E9-458C-A66E-D157FF6B8AE5}" dt="2023-11-30T07:28:16.090" v="692" actId="1076"/>
        <pc:sldMkLst>
          <pc:docMk/>
          <pc:sldMk cId="832726358" sldId="257"/>
        </pc:sldMkLst>
      </pc:sldChg>
      <pc:sldChg chg="modSp del">
        <pc:chgData name="Stewart Gale" userId="3647ddd2-6040-41ae-a96d-232c23482af8" providerId="ADAL" clId="{79AE5642-57E9-458C-A66E-D157FF6B8AE5}" dt="2023-11-30T07:26:44.748" v="659" actId="2696"/>
        <pc:sldMkLst>
          <pc:docMk/>
          <pc:sldMk cId="1820129267" sldId="257"/>
        </pc:sldMkLst>
      </pc:sldChg>
      <pc:sldChg chg="addSp delSp modSp mod delAnim modAnim">
        <pc:chgData name="Stewart Gale" userId="3647ddd2-6040-41ae-a96d-232c23482af8" providerId="ADAL" clId="{79AE5642-57E9-458C-A66E-D157FF6B8AE5}" dt="2023-11-30T07:52:37.738" v="783" actId="113"/>
        <pc:sldMkLst>
          <pc:docMk/>
          <pc:sldMk cId="3348031018" sldId="261"/>
        </pc:sldMkLst>
      </pc:sldChg>
      <pc:sldChg chg="delSp modSp del mod">
        <pc:chgData name="Stewart Gale" userId="3647ddd2-6040-41ae-a96d-232c23482af8" providerId="ADAL" clId="{79AE5642-57E9-458C-A66E-D157FF6B8AE5}" dt="2023-11-30T07:30:25.905" v="723" actId="47"/>
        <pc:sldMkLst>
          <pc:docMk/>
          <pc:sldMk cId="1976716409" sldId="265"/>
        </pc:sldMkLst>
      </pc:sldChg>
      <pc:sldChg chg="addSp modSp mod ord modAnim">
        <pc:chgData name="Stewart Gale" userId="3647ddd2-6040-41ae-a96d-232c23482af8" providerId="ADAL" clId="{79AE5642-57E9-458C-A66E-D157FF6B8AE5}" dt="2023-11-30T08:07:42.663" v="1127" actId="1076"/>
        <pc:sldMkLst>
          <pc:docMk/>
          <pc:sldMk cId="3965804581" sldId="266"/>
        </pc:sldMkLst>
      </pc:sldChg>
      <pc:sldChg chg="addSp delSp modSp mod delAnim modAnim">
        <pc:chgData name="Stewart Gale" userId="3647ddd2-6040-41ae-a96d-232c23482af8" providerId="ADAL" clId="{79AE5642-57E9-458C-A66E-D157FF6B8AE5}" dt="2023-11-30T08:08:42.014" v="1153" actId="1076"/>
        <pc:sldMkLst>
          <pc:docMk/>
          <pc:sldMk cId="80793187" sldId="267"/>
        </pc:sldMkLst>
      </pc:sldChg>
      <pc:sldChg chg="del">
        <pc:chgData name="Stewart Gale" userId="3647ddd2-6040-41ae-a96d-232c23482af8" providerId="ADAL" clId="{79AE5642-57E9-458C-A66E-D157FF6B8AE5}" dt="2023-11-30T07:30:07.648" v="722" actId="47"/>
        <pc:sldMkLst>
          <pc:docMk/>
          <pc:sldMk cId="419431332" sldId="268"/>
        </pc:sldMkLst>
      </pc:sldChg>
      <pc:sldChg chg="modSp del mod">
        <pc:chgData name="Stewart Gale" userId="3647ddd2-6040-41ae-a96d-232c23482af8" providerId="ADAL" clId="{79AE5642-57E9-458C-A66E-D157FF6B8AE5}" dt="2023-11-30T07:26:21.099" v="658" actId="47"/>
        <pc:sldMkLst>
          <pc:docMk/>
          <pc:sldMk cId="361617157" sldId="269"/>
        </pc:sldMkLst>
      </pc:sldChg>
      <pc:sldChg chg="delSp modSp add del mod ord delAnim">
        <pc:chgData name="Stewart Gale" userId="3647ddd2-6040-41ae-a96d-232c23482af8" providerId="ADAL" clId="{79AE5642-57E9-458C-A66E-D157FF6B8AE5}" dt="2023-11-30T07:29:49.475" v="721" actId="207"/>
        <pc:sldMkLst>
          <pc:docMk/>
          <pc:sldMk cId="2082482706" sldId="270"/>
        </pc:sldMkLst>
      </pc:sldChg>
      <pc:sldChg chg="ord">
        <pc:chgData name="Stewart Gale" userId="3647ddd2-6040-41ae-a96d-232c23482af8" providerId="ADAL" clId="{79AE5642-57E9-458C-A66E-D157FF6B8AE5}" dt="2023-11-30T10:54:30.833" v="1240"/>
        <pc:sldMkLst>
          <pc:docMk/>
          <pc:sldMk cId="3533122932" sldId="271"/>
        </pc:sldMkLst>
      </pc:sldChg>
      <pc:sldChg chg="ord">
        <pc:chgData name="Stewart Gale" userId="3647ddd2-6040-41ae-a96d-232c23482af8" providerId="ADAL" clId="{79AE5642-57E9-458C-A66E-D157FF6B8AE5}" dt="2023-11-30T10:54:30.833" v="1240"/>
        <pc:sldMkLst>
          <pc:docMk/>
          <pc:sldMk cId="1968780327" sldId="272"/>
        </pc:sldMkLst>
      </pc:sldChg>
      <pc:sldChg chg="ord">
        <pc:chgData name="Stewart Gale" userId="3647ddd2-6040-41ae-a96d-232c23482af8" providerId="ADAL" clId="{79AE5642-57E9-458C-A66E-D157FF6B8AE5}" dt="2023-11-30T10:54:30.833" v="1240"/>
        <pc:sldMkLst>
          <pc:docMk/>
          <pc:sldMk cId="3702085444" sldId="273"/>
        </pc:sldMkLst>
      </pc:sldChg>
      <pc:sldChg chg="ord modAnim">
        <pc:chgData name="Stewart Gale" userId="3647ddd2-6040-41ae-a96d-232c23482af8" providerId="ADAL" clId="{79AE5642-57E9-458C-A66E-D157FF6B8AE5}" dt="2023-11-30T07:30:30.797" v="726"/>
        <pc:sldMkLst>
          <pc:docMk/>
          <pc:sldMk cId="3467113297" sldId="274"/>
        </pc:sldMkLst>
      </pc:sldChg>
      <pc:sldChg chg="addSp delSp modSp add mod ord delAnim modAnim">
        <pc:chgData name="Stewart Gale" userId="3647ddd2-6040-41ae-a96d-232c23482af8" providerId="ADAL" clId="{79AE5642-57E9-458C-A66E-D157FF6B8AE5}" dt="2023-12-05T05:16:46.185" v="1325" actId="1076"/>
        <pc:sldMkLst>
          <pc:docMk/>
          <pc:sldMk cId="4220722782" sldId="275"/>
        </pc:sldMkLst>
      </pc:sldChg>
      <pc:sldChg chg="addSp modSp new mod ord">
        <pc:chgData name="Stewart Gale" userId="3647ddd2-6040-41ae-a96d-232c23482af8" providerId="ADAL" clId="{79AE5642-57E9-458C-A66E-D157FF6B8AE5}" dt="2023-03-13T17:37:58.142" v="262" actId="20577"/>
        <pc:sldMkLst>
          <pc:docMk/>
          <pc:sldMk cId="256029674" sldId="276"/>
        </pc:sldMkLst>
      </pc:sldChg>
      <pc:sldChg chg="modSp add del modAnim">
        <pc:chgData name="Stewart Gale" userId="3647ddd2-6040-41ae-a96d-232c23482af8" providerId="ADAL" clId="{79AE5642-57E9-458C-A66E-D157FF6B8AE5}" dt="2023-11-30T07:30:26.707" v="724" actId="47"/>
        <pc:sldMkLst>
          <pc:docMk/>
          <pc:sldMk cId="2885852506" sldId="277"/>
        </pc:sldMkLst>
      </pc:sldChg>
      <pc:sldChg chg="delSp modSp add mod ord">
        <pc:chgData name="Stewart Gale" userId="3647ddd2-6040-41ae-a96d-232c23482af8" providerId="ADAL" clId="{79AE5642-57E9-458C-A66E-D157FF6B8AE5}" dt="2023-11-30T10:53:48.015" v="1236" actId="20577"/>
        <pc:sldMkLst>
          <pc:docMk/>
          <pc:sldMk cId="664126612" sldId="278"/>
        </pc:sldMkLst>
      </pc:sldChg>
      <pc:sldChg chg="modSp add mod">
        <pc:chgData name="Stewart Gale" userId="3647ddd2-6040-41ae-a96d-232c23482af8" providerId="ADAL" clId="{79AE5642-57E9-458C-A66E-D157FF6B8AE5}" dt="2023-11-30T07:18:21.757" v="500" actId="20577"/>
        <pc:sldMkLst>
          <pc:docMk/>
          <pc:sldMk cId="2064599160" sldId="279"/>
        </pc:sldMkLst>
      </pc:sldChg>
      <pc:sldChg chg="modSp add mod">
        <pc:chgData name="Stewart Gale" userId="3647ddd2-6040-41ae-a96d-232c23482af8" providerId="ADAL" clId="{79AE5642-57E9-458C-A66E-D157FF6B8AE5}" dt="2023-11-30T07:18:38.080" v="510" actId="20577"/>
        <pc:sldMkLst>
          <pc:docMk/>
          <pc:sldMk cId="2253358426" sldId="280"/>
        </pc:sldMkLst>
      </pc:sldChg>
      <pc:sldChg chg="modSp add mod">
        <pc:chgData name="Stewart Gale" userId="3647ddd2-6040-41ae-a96d-232c23482af8" providerId="ADAL" clId="{79AE5642-57E9-458C-A66E-D157FF6B8AE5}" dt="2023-11-30T07:18:55.157" v="516" actId="20577"/>
        <pc:sldMkLst>
          <pc:docMk/>
          <pc:sldMk cId="3529666895" sldId="281"/>
        </pc:sldMkLst>
      </pc:sldChg>
      <pc:sldChg chg="modSp add mod">
        <pc:chgData name="Stewart Gale" userId="3647ddd2-6040-41ae-a96d-232c23482af8" providerId="ADAL" clId="{79AE5642-57E9-458C-A66E-D157FF6B8AE5}" dt="2023-11-30T07:19:30.645" v="537" actId="1076"/>
        <pc:sldMkLst>
          <pc:docMk/>
          <pc:sldMk cId="4017632314" sldId="282"/>
        </pc:sldMkLst>
      </pc:sldChg>
      <pc:sldChg chg="addSp modSp add del mod modAnim">
        <pc:chgData name="Stewart Gale" userId="3647ddd2-6040-41ae-a96d-232c23482af8" providerId="ADAL" clId="{79AE5642-57E9-458C-A66E-D157FF6B8AE5}" dt="2023-11-30T07:23:37.695" v="610" actId="2696"/>
        <pc:sldMkLst>
          <pc:docMk/>
          <pc:sldMk cId="382443216" sldId="283"/>
        </pc:sldMkLst>
      </pc:sldChg>
      <pc:sldChg chg="modSp add ord">
        <pc:chgData name="Stewart Gale" userId="3647ddd2-6040-41ae-a96d-232c23482af8" providerId="ADAL" clId="{79AE5642-57E9-458C-A66E-D157FF6B8AE5}" dt="2023-11-30T07:24:02.720" v="619" actId="20577"/>
        <pc:sldMkLst>
          <pc:docMk/>
          <pc:sldMk cId="2466481663" sldId="283"/>
        </pc:sldMkLst>
      </pc:sldChg>
      <pc:sldChg chg="add">
        <pc:chgData name="Stewart Gale" userId="3647ddd2-6040-41ae-a96d-232c23482af8" providerId="ADAL" clId="{79AE5642-57E9-458C-A66E-D157FF6B8AE5}" dt="2023-11-30T07:23:41.121" v="611"/>
        <pc:sldMkLst>
          <pc:docMk/>
          <pc:sldMk cId="3163967734" sldId="284"/>
        </pc:sldMkLst>
      </pc:sldChg>
      <pc:sldChg chg="add del">
        <pc:chgData name="Stewart Gale" userId="3647ddd2-6040-41ae-a96d-232c23482af8" providerId="ADAL" clId="{79AE5642-57E9-458C-A66E-D157FF6B8AE5}" dt="2023-11-30T07:23:37.695" v="610" actId="2696"/>
        <pc:sldMkLst>
          <pc:docMk/>
          <pc:sldMk cId="3532745248" sldId="284"/>
        </pc:sldMkLst>
      </pc:sldChg>
      <pc:sldChg chg="modSp add mod">
        <pc:chgData name="Stewart Gale" userId="3647ddd2-6040-41ae-a96d-232c23482af8" providerId="ADAL" clId="{79AE5642-57E9-458C-A66E-D157FF6B8AE5}" dt="2023-11-30T07:24:34.917" v="633" actId="20577"/>
        <pc:sldMkLst>
          <pc:docMk/>
          <pc:sldMk cId="28594288" sldId="285"/>
        </pc:sldMkLst>
      </pc:sldChg>
      <pc:sldChg chg="modSp add mod">
        <pc:chgData name="Stewart Gale" userId="3647ddd2-6040-41ae-a96d-232c23482af8" providerId="ADAL" clId="{79AE5642-57E9-458C-A66E-D157FF6B8AE5}" dt="2023-11-30T07:25:23.364" v="657" actId="1076"/>
        <pc:sldMkLst>
          <pc:docMk/>
          <pc:sldMk cId="3240542142" sldId="286"/>
        </pc:sldMkLst>
      </pc:sldChg>
      <pc:sldChg chg="modSp add">
        <pc:chgData name="Stewart Gale" userId="3647ddd2-6040-41ae-a96d-232c23482af8" providerId="ADAL" clId="{79AE5642-57E9-458C-A66E-D157FF6B8AE5}" dt="2023-11-30T07:27:37.658" v="677" actId="20577"/>
        <pc:sldMkLst>
          <pc:docMk/>
          <pc:sldMk cId="1163305415" sldId="287"/>
        </pc:sldMkLst>
      </pc:sldChg>
      <pc:sldChg chg="modSp add mod">
        <pc:chgData name="Stewart Gale" userId="3647ddd2-6040-41ae-a96d-232c23482af8" providerId="ADAL" clId="{79AE5642-57E9-458C-A66E-D157FF6B8AE5}" dt="2023-11-30T07:28:36.991" v="698" actId="20577"/>
        <pc:sldMkLst>
          <pc:docMk/>
          <pc:sldMk cId="342333781" sldId="288"/>
        </pc:sldMkLst>
      </pc:sldChg>
      <pc:sldChg chg="delSp modSp add mod ord delAnim">
        <pc:chgData name="Stewart Gale" userId="3647ddd2-6040-41ae-a96d-232c23482af8" providerId="ADAL" clId="{79AE5642-57E9-458C-A66E-D157FF6B8AE5}" dt="2023-11-30T07:57:37.231" v="908" actId="14100"/>
        <pc:sldMkLst>
          <pc:docMk/>
          <pc:sldMk cId="3772588360" sldId="289"/>
        </pc:sldMkLst>
      </pc:sldChg>
      <pc:sldChg chg="addSp modSp add mod ord modAnim">
        <pc:chgData name="Stewart Gale" userId="3647ddd2-6040-41ae-a96d-232c23482af8" providerId="ADAL" clId="{79AE5642-57E9-458C-A66E-D157FF6B8AE5}" dt="2023-12-05T05:15:20.144" v="1298"/>
        <pc:sldMkLst>
          <pc:docMk/>
          <pc:sldMk cId="4126427160" sldId="290"/>
        </pc:sldMkLst>
      </pc:sldChg>
      <pc:sldChg chg="addSp delSp modSp add mod modAnim">
        <pc:chgData name="Stewart Gale" userId="3647ddd2-6040-41ae-a96d-232c23482af8" providerId="ADAL" clId="{79AE5642-57E9-458C-A66E-D157FF6B8AE5}" dt="2023-11-30T07:55:22.897" v="856"/>
        <pc:sldMkLst>
          <pc:docMk/>
          <pc:sldMk cId="3988826754" sldId="291"/>
        </pc:sldMkLst>
      </pc:sldChg>
      <pc:sldChg chg="modSp add mod">
        <pc:chgData name="Stewart Gale" userId="3647ddd2-6040-41ae-a96d-232c23482af8" providerId="ADAL" clId="{79AE5642-57E9-458C-A66E-D157FF6B8AE5}" dt="2023-12-05T05:16:55.207" v="1331" actId="1036"/>
        <pc:sldMkLst>
          <pc:docMk/>
          <pc:sldMk cId="2979703497" sldId="292"/>
        </pc:sldMkLst>
      </pc:sldChg>
      <pc:sldChg chg="modSp add mod">
        <pc:chgData name="Stewart Gale" userId="3647ddd2-6040-41ae-a96d-232c23482af8" providerId="ADAL" clId="{79AE5642-57E9-458C-A66E-D157FF6B8AE5}" dt="2023-11-30T10:55:39.597" v="1258" actId="1076"/>
        <pc:sldMkLst>
          <pc:docMk/>
          <pc:sldMk cId="2913649880" sldId="293"/>
        </pc:sldMkLst>
      </pc:sldChg>
      <pc:sldChg chg="addSp modSp new mod ord">
        <pc:chgData name="Stewart Gale" userId="3647ddd2-6040-41ae-a96d-232c23482af8" providerId="ADAL" clId="{79AE5642-57E9-458C-A66E-D157FF6B8AE5}" dt="2023-11-30T08:05:02.337" v="1074" actId="1076"/>
        <pc:sldMkLst>
          <pc:docMk/>
          <pc:sldMk cId="3587247186" sldId="294"/>
        </pc:sldMkLst>
      </pc:sldChg>
      <pc:sldChg chg="modSp add mod">
        <pc:chgData name="Stewart Gale" userId="3647ddd2-6040-41ae-a96d-232c23482af8" providerId="ADAL" clId="{79AE5642-57E9-458C-A66E-D157FF6B8AE5}" dt="2023-12-05T05:18:44.792" v="1405" actId="1076"/>
        <pc:sldMkLst>
          <pc:docMk/>
          <pc:sldMk cId="1814982732" sldId="29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39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81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81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36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9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1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62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55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02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1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1DE3B-CC81-4AB4-863E-77A2842E3DD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ABBD7-F63D-4C1A-81BC-7B045C18F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56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0.png"/><Relationship Id="rId5" Type="http://schemas.openxmlformats.org/officeDocument/2006/relationships/image" Target="../media/image51.png"/><Relationship Id="rId4" Type="http://schemas.openxmlformats.org/officeDocument/2006/relationships/image" Target="../media/image4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0.png"/><Relationship Id="rId5" Type="http://schemas.openxmlformats.org/officeDocument/2006/relationships/image" Target="../media/image640.png"/><Relationship Id="rId4" Type="http://schemas.openxmlformats.org/officeDocument/2006/relationships/image" Target="../media/image6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8A6AF1-6086-4273-B8E8-9B5DCA8023CF}"/>
              </a:ext>
            </a:extLst>
          </p:cNvPr>
          <p:cNvSpPr txBox="1"/>
          <p:nvPr/>
        </p:nvSpPr>
        <p:spPr>
          <a:xfrm>
            <a:off x="338172" y="1988911"/>
            <a:ext cx="11360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u="sng" dirty="0"/>
              <a:t>LO: Indices and Equations </a:t>
            </a:r>
          </a:p>
          <a:p>
            <a:pPr algn="ctr"/>
            <a:r>
              <a:rPr lang="en-GB" sz="8000" b="1"/>
              <a:t>(Changing Base Values)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25602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5075B-3D76-2532-23EF-D5AA5AD0E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1B19DAF-9FE1-E7A4-DE57-646DBC02E059}"/>
                  </a:ext>
                </a:extLst>
              </p:cNvPr>
              <p:cNvSpPr/>
              <p:nvPr/>
            </p:nvSpPr>
            <p:spPr>
              <a:xfrm>
                <a:off x="3910652" y="3418447"/>
                <a:ext cx="4316394" cy="322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1B19DAF-9FE1-E7A4-DE57-646DBC02E0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652" y="3418447"/>
                <a:ext cx="4316394" cy="32238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864958D-E7BE-42A5-4878-0FB76423763B}"/>
              </a:ext>
            </a:extLst>
          </p:cNvPr>
          <p:cNvSpPr txBox="1"/>
          <p:nvPr/>
        </p:nvSpPr>
        <p:spPr>
          <a:xfrm>
            <a:off x="119089" y="215657"/>
            <a:ext cx="1179001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Write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125 as a power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 base value of 5.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53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8</a:t>
                </a:r>
                <a14:m>
                  <m:oMath xmlns:m="http://schemas.openxmlformats.org/officeDocument/2006/math">
                    <m:r>
                      <a:rPr lang="en-US" sz="88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as a power </a:t>
                </a:r>
              </a:p>
              <a:p>
                <a:pPr algn="ctr" defTabSz="457200">
                  <a:defRPr/>
                </a:pP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with a base value of 2.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blipFill>
                <a:blip r:embed="rId2"/>
                <a:stretch>
                  <a:fillRect l="-864" t="-12613" r="-810" b="-238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370467" y="3927989"/>
                <a:ext cx="3470564" cy="17897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67" y="3927989"/>
                <a:ext cx="3470564" cy="17897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041922" y="3784177"/>
                <a:ext cx="5084618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922" y="3784177"/>
                <a:ext cx="5084618" cy="1882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197637" y="3835656"/>
                <a:ext cx="2749792" cy="1928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637" y="3835656"/>
                <a:ext cx="2749792" cy="19283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7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373014" y="3654217"/>
                <a:ext cx="3470564" cy="17897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14" y="3654217"/>
                <a:ext cx="3470564" cy="17897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044469" y="3510405"/>
                <a:ext cx="5084618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469" y="3510405"/>
                <a:ext cx="5084618" cy="1882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200184" y="3561884"/>
                <a:ext cx="2749792" cy="190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184" y="3561884"/>
                <a:ext cx="2749792" cy="19020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EC9472-2DDB-C076-9BDF-91C9E1A6451B}"/>
                  </a:ext>
                </a:extLst>
              </p:cNvPr>
              <p:cNvSpPr txBox="1"/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9</a:t>
                </a:r>
                <a14:m>
                  <m:oMath xmlns:m="http://schemas.openxmlformats.org/officeDocument/2006/math">
                    <m:r>
                      <a:rPr lang="en-US" sz="88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as a power </a:t>
                </a:r>
              </a:p>
              <a:p>
                <a:pPr algn="ctr" defTabSz="457200">
                  <a:defRPr/>
                </a:pP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with a base value of 3.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EC9472-2DDB-C076-9BDF-91C9E1A64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blipFill>
                <a:blip r:embed="rId5"/>
                <a:stretch>
                  <a:fillRect l="-864" t="-12613" r="-810" b="-238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330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330736" y="3437362"/>
                <a:ext cx="3832131" cy="17897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36" y="3437362"/>
                <a:ext cx="3832131" cy="17897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286493" y="3329715"/>
                <a:ext cx="5084618" cy="1882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15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115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1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493" y="3329715"/>
                <a:ext cx="5084618" cy="1882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442208" y="3381194"/>
                <a:ext cx="2749792" cy="190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11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208" y="3381194"/>
                <a:ext cx="2749792" cy="19020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B5DD18-5C13-0310-6575-BE453B8B91C0}"/>
                  </a:ext>
                </a:extLst>
              </p:cNvPr>
              <p:cNvSpPr txBox="1"/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25</a:t>
                </a:r>
                <a14:m>
                  <m:oMath xmlns:m="http://schemas.openxmlformats.org/officeDocument/2006/math">
                    <m:r>
                      <a:rPr lang="en-US" sz="8800" b="0" i="0" baseline="3000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as a power </a:t>
                </a:r>
              </a:p>
              <a:p>
                <a:pPr algn="ctr" defTabSz="457200">
                  <a:defRPr/>
                </a:pPr>
                <a:r>
                  <a:rPr lang="en-US" sz="8800" dirty="0">
                    <a:solidFill>
                      <a:prstClr val="black"/>
                    </a:solidFill>
                    <a:cs typeface="Arial" pitchFamily="34" charset="0"/>
                  </a:rPr>
                  <a:t>with a base value of 5.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B5DD18-5C13-0310-6575-BE453B8B9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6" y="292310"/>
                <a:ext cx="11291767" cy="2708434"/>
              </a:xfrm>
              <a:prstGeom prst="rect">
                <a:avLst/>
              </a:prstGeom>
              <a:blipFill>
                <a:blip r:embed="rId5"/>
                <a:stretch>
                  <a:fillRect l="-864" t="-12613" r="-810" b="-238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3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/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800" dirty="0"/>
                  <a:t> as a power with a base value of 2.</a:t>
                </a:r>
                <a:endParaRPr lang="en-GB" sz="88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0B414-114B-4C8A-A820-7B5C5C59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blipFill>
                <a:blip r:embed="rId2"/>
                <a:stretch>
                  <a:fillRect l="-5638" t="-12360" r="-7872" b="-23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144369" y="3429000"/>
                <a:ext cx="627486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3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369" y="3429000"/>
                <a:ext cx="6274865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/>
              <p:nvPr/>
            </p:nvSpPr>
            <p:spPr>
              <a:xfrm>
                <a:off x="7727684" y="3478158"/>
                <a:ext cx="3321772" cy="2263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  <m:sup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684" y="3478158"/>
                <a:ext cx="3321772" cy="22639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96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155455" y="3487353"/>
                <a:ext cx="6307581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13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455" y="3487353"/>
                <a:ext cx="6307581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619803" y="3527882"/>
                <a:ext cx="3234925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803" y="3527882"/>
                <a:ext cx="3234925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EBCA9D-BDBA-B201-DD63-2FE0E0D4CF04}"/>
                  </a:ext>
                </a:extLst>
              </p:cNvPr>
              <p:cNvSpPr txBox="1"/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800" dirty="0"/>
                  <a:t> as a power with a base value of 2.</a:t>
                </a:r>
                <a:endParaRPr lang="en-GB" sz="88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EBCA9D-BDBA-B201-DD63-2FE0E0D4C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blipFill>
                <a:blip r:embed="rId4"/>
                <a:stretch>
                  <a:fillRect l="-5638" t="-12360" r="-7872" b="-23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4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062237" y="3379842"/>
                <a:ext cx="627486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3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237" y="3379842"/>
                <a:ext cx="6274865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/>
              <p:nvPr/>
            </p:nvSpPr>
            <p:spPr>
              <a:xfrm>
                <a:off x="7645552" y="3429000"/>
                <a:ext cx="3321772" cy="2263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  <m:sup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5552" y="3429000"/>
                <a:ext cx="3321772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5262F8-66C2-081A-846A-21DE41B5763D}"/>
                  </a:ext>
                </a:extLst>
              </p:cNvPr>
              <p:cNvSpPr txBox="1"/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800" dirty="0"/>
                  <a:t> as a power with a base value of 3.</a:t>
                </a:r>
                <a:endParaRPr lang="en-GB" sz="88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E5262F8-66C2-081A-846A-21DE41B57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blipFill>
                <a:blip r:embed="rId4"/>
                <a:stretch>
                  <a:fillRect l="-5638" t="-12360" r="-7872" b="-23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48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52729" y="3379842"/>
                <a:ext cx="627486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3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729" y="3379842"/>
                <a:ext cx="6274865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/>
              <p:nvPr/>
            </p:nvSpPr>
            <p:spPr>
              <a:xfrm>
                <a:off x="7536044" y="3429000"/>
                <a:ext cx="3321772" cy="2263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  <m:sup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044" y="3429000"/>
                <a:ext cx="3321772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014ED2-9CD2-3EB1-27BB-90223B7CBBCF}"/>
                  </a:ext>
                </a:extLst>
              </p:cNvPr>
              <p:cNvSpPr txBox="1"/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  <m:sup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800" dirty="0"/>
                  <a:t> as a power with a base value of 3.</a:t>
                </a:r>
                <a:endParaRPr lang="en-GB" sz="88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014ED2-9CD2-3EB1-27BB-90223B7CB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63" y="276985"/>
                <a:ext cx="11460274" cy="2708434"/>
              </a:xfrm>
              <a:prstGeom prst="rect">
                <a:avLst/>
              </a:prstGeom>
              <a:blipFill>
                <a:blip r:embed="rId4"/>
                <a:stretch>
                  <a:fillRect l="-53" t="-12360" r="-691" b="-23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9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881548" y="3429000"/>
                <a:ext cx="6915492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13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138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3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3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3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48" y="3429000"/>
                <a:ext cx="6915492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/>
              <p:nvPr/>
            </p:nvSpPr>
            <p:spPr>
              <a:xfrm>
                <a:off x="7952178" y="3434642"/>
                <a:ext cx="3321772" cy="2258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  <m:sup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1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A6E969-1BF8-1B55-EC5F-E29C645A2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178" y="3434642"/>
                <a:ext cx="3321772" cy="225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2294CF-D247-C2D3-A7C9-7DF6525F4301}"/>
                  </a:ext>
                </a:extLst>
              </p:cNvPr>
              <p:cNvSpPr txBox="1"/>
              <p:nvPr/>
            </p:nvSpPr>
            <p:spPr>
              <a:xfrm>
                <a:off x="421610" y="162218"/>
                <a:ext cx="11460274" cy="2708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8800" dirty="0">
                    <a:solidFill>
                      <a:prstClr val="black"/>
                    </a:solidFill>
                    <a:cs typeface="Arial" pitchFamily="34" charset="0"/>
                  </a:rPr>
                  <a:t>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8800" dirty="0"/>
                  <a:t> as a power with a base value of 2.</a:t>
                </a:r>
                <a:endParaRPr lang="en-GB" sz="88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2294CF-D247-C2D3-A7C9-7DF6525F4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10" y="162218"/>
                <a:ext cx="11460274" cy="2708434"/>
              </a:xfrm>
              <a:prstGeom prst="rect">
                <a:avLst/>
              </a:prstGeom>
              <a:blipFill>
                <a:blip r:embed="rId4"/>
                <a:stretch>
                  <a:fillRect l="-53" t="-12387" r="-106" b="-238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054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03319" y="321625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319" y="321625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t="-19844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5770096" y="2217416"/>
                <a:ext cx="3888596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11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096" y="2217416"/>
                <a:ext cx="388859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12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03319" y="321625"/>
                <a:ext cx="9585361" cy="1603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9600" b="0" i="1">
                            <a:latin typeface="Cambria Math"/>
                          </a:rPr>
                          <m:t>𝑥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sup>
                    </m:sSup>
                    <m:r>
                      <a:rPr lang="en-GB" sz="9600" b="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319" y="321625"/>
                <a:ext cx="9585361" cy="1603068"/>
              </a:xfrm>
              <a:prstGeom prst="rect">
                <a:avLst/>
              </a:prstGeom>
              <a:blipFill>
                <a:blip r:embed="rId2"/>
                <a:stretch>
                  <a:fillRect l="-2926" t="-19392" b="-40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4477891" y="2282148"/>
                <a:ext cx="589808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+1 </m:t>
                      </m:r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891" y="2282148"/>
                <a:ext cx="5898086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244BD16-D24A-6827-5FE8-0DEBC3426058}"/>
                  </a:ext>
                </a:extLst>
              </p:cNvPr>
              <p:cNvSpPr/>
              <p:nvPr/>
            </p:nvSpPr>
            <p:spPr>
              <a:xfrm>
                <a:off x="6876137" y="4209263"/>
                <a:ext cx="336842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9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244BD16-D24A-6827-5FE8-0DEBC34260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137" y="4209263"/>
                <a:ext cx="3368428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642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590" y="189257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590" y="189257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l="-3690"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587" y="1758917"/>
                <a:ext cx="5775364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587" y="1758917"/>
                <a:ext cx="5775364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413694" y="3269597"/>
                <a:ext cx="4053357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4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694" y="3269597"/>
                <a:ext cx="4053357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6051441" y="4851458"/>
                <a:ext cx="3202068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441" y="4851458"/>
                <a:ext cx="3202068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58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43089" y="234641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89" y="234641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5682318" y="4194762"/>
                <a:ext cx="336842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318" y="4194762"/>
                <a:ext cx="3368429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/>
              <p:nvPr/>
            </p:nvSpPr>
            <p:spPr>
              <a:xfrm>
                <a:off x="3842397" y="1696682"/>
                <a:ext cx="609691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397" y="1696682"/>
                <a:ext cx="6096912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/>
              <p:nvPr/>
            </p:nvSpPr>
            <p:spPr>
              <a:xfrm>
                <a:off x="5167456" y="3004328"/>
                <a:ext cx="4398155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456" y="3004328"/>
                <a:ext cx="4398155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/>
              <p:nvPr/>
            </p:nvSpPr>
            <p:spPr>
              <a:xfrm>
                <a:off x="6263344" y="5435968"/>
                <a:ext cx="3675965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=1.5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344" y="5435968"/>
                <a:ext cx="3675965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82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35825" y="114068"/>
                <a:ext cx="892035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825" y="114068"/>
                <a:ext cx="8920350" cy="1569660"/>
              </a:xfrm>
              <a:prstGeom prst="rect">
                <a:avLst/>
              </a:prstGeom>
              <a:blipFill>
                <a:blip r:embed="rId2"/>
                <a:stretch>
                  <a:fillRect t="-19844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50175" y="1416928"/>
                <a:ext cx="6378822" cy="15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7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175" y="1416928"/>
                <a:ext cx="6378822" cy="15617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047289" y="4290951"/>
                <a:ext cx="31381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=9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289" y="4290951"/>
                <a:ext cx="3138103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22008" y="5543603"/>
                <a:ext cx="341996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7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008" y="5543603"/>
                <a:ext cx="3419965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1AAE94-64DB-7489-E7CA-2CE029D66F06}"/>
                  </a:ext>
                </a:extLst>
              </p:cNvPr>
              <p:cNvSpPr txBox="1"/>
              <p:nvPr/>
            </p:nvSpPr>
            <p:spPr>
              <a:xfrm>
                <a:off x="5305502" y="3090622"/>
                <a:ext cx="433244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1AAE94-64DB-7489-E7CA-2CE029D66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502" y="3090622"/>
                <a:ext cx="4332449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72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43089" y="234641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 + 1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89" y="234641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l="-2863"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3689255" y="4220148"/>
                <a:ext cx="5372614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+2 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255" y="4220148"/>
                <a:ext cx="5372614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/>
              <p:nvPr/>
            </p:nvSpPr>
            <p:spPr>
              <a:xfrm>
                <a:off x="2832291" y="1696682"/>
                <a:ext cx="686210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+ 1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291" y="1696682"/>
                <a:ext cx="686210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/>
              <p:nvPr/>
            </p:nvSpPr>
            <p:spPr>
              <a:xfrm>
                <a:off x="3880725" y="2999162"/>
                <a:ext cx="554252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+ 2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725" y="2999162"/>
                <a:ext cx="5542522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/>
              <p:nvPr/>
            </p:nvSpPr>
            <p:spPr>
              <a:xfrm>
                <a:off x="6263344" y="5435968"/>
                <a:ext cx="3675965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=0.5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344" y="5435968"/>
                <a:ext cx="3675965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70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10239" y="168941"/>
                <a:ext cx="958536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9" y="168941"/>
                <a:ext cx="9585361" cy="1569660"/>
              </a:xfrm>
              <a:prstGeom prst="rect">
                <a:avLst/>
              </a:prstGeom>
              <a:blipFill>
                <a:blip r:embed="rId2"/>
                <a:stretch>
                  <a:fillRect l="-1272" t="-19844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3924614" y="4182903"/>
                <a:ext cx="585548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614" y="4182903"/>
                <a:ext cx="5855489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/>
              <p:nvPr/>
            </p:nvSpPr>
            <p:spPr>
              <a:xfrm>
                <a:off x="2716919" y="1509300"/>
                <a:ext cx="833920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+ 1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</m:e>
                            <m:sup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919" y="1509300"/>
                <a:ext cx="833920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/>
              <p:nvPr/>
            </p:nvSpPr>
            <p:spPr>
              <a:xfrm>
                <a:off x="3924615" y="2980720"/>
                <a:ext cx="592381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+ 2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615" y="2980720"/>
                <a:ext cx="5923814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/>
              <p:nvPr/>
            </p:nvSpPr>
            <p:spPr>
              <a:xfrm>
                <a:off x="6252395" y="5425022"/>
                <a:ext cx="3860761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395" y="5425022"/>
                <a:ext cx="3860761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64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2123" y="32060"/>
                <a:ext cx="1005347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Solve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9600" i="1">
                            <a:latin typeface="Cambria Math"/>
                          </a:rPr>
                          <m:t>𝑥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9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  <m:sup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23" y="32060"/>
                <a:ext cx="10053478" cy="1569660"/>
              </a:xfrm>
              <a:prstGeom prst="rect">
                <a:avLst/>
              </a:prstGeom>
              <a:blipFill>
                <a:blip r:embed="rId2"/>
                <a:stretch>
                  <a:fillRect l="-4609" t="-19767" b="-434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/>
              <p:nvPr/>
            </p:nvSpPr>
            <p:spPr>
              <a:xfrm>
                <a:off x="4355012" y="4165745"/>
                <a:ext cx="51479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EC1468-E926-4F62-ABE3-E7B6DAABC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012" y="4165745"/>
                <a:ext cx="514792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/>
              <p:nvPr/>
            </p:nvSpPr>
            <p:spPr>
              <a:xfrm>
                <a:off x="2750049" y="1454255"/>
                <a:ext cx="812998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+ 1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47DE27-8F12-6281-7FB9-1A544E4A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049" y="1454255"/>
                <a:ext cx="812998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/>
              <p:nvPr/>
            </p:nvSpPr>
            <p:spPr>
              <a:xfrm>
                <a:off x="3957745" y="2865450"/>
                <a:ext cx="604102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+ 2</m:t>
                          </m:r>
                        </m:sup>
                      </m:sSup>
                      <m:r>
                        <a:rPr kumimoji="0" lang="en-GB" sz="8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46039B-771A-797F-670F-4651F204C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745" y="2865450"/>
                <a:ext cx="604102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/>
              <p:nvPr/>
            </p:nvSpPr>
            <p:spPr>
              <a:xfrm>
                <a:off x="6761890" y="5213032"/>
                <a:ext cx="2620591" cy="1653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box>
                        <m:boxPr>
                          <m:ctrlP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5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FE3E7C-B121-B517-09FF-DD257577C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890" y="5213032"/>
                <a:ext cx="2620591" cy="16535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98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5A3F60-F1CF-92EA-2674-C2FFEE05C038}"/>
              </a:ext>
            </a:extLst>
          </p:cNvPr>
          <p:cNvSpPr txBox="1"/>
          <p:nvPr/>
        </p:nvSpPr>
        <p:spPr>
          <a:xfrm>
            <a:off x="1221024" y="2316116"/>
            <a:ext cx="9850333" cy="186204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chemeClr val="bg1"/>
                </a:solidFill>
              </a:rPr>
              <a:t>Extension Work</a:t>
            </a:r>
          </a:p>
        </p:txBody>
      </p:sp>
    </p:spTree>
    <p:extLst>
      <p:ext uri="{BB962C8B-B14F-4D97-AF65-F5344CB8AC3E}">
        <p14:creationId xmlns:p14="http://schemas.microsoft.com/office/powerpoint/2010/main" val="3587247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04712" y="0"/>
                <a:ext cx="7125453" cy="208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Solve</a:t>
                </a:r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GB" sz="80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GB" sz="8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i="1">
                                <a:latin typeface="Cambria Math"/>
                              </a:rPr>
                              <m:t>8</m:t>
                            </m:r>
                          </m:e>
                          <m:sup>
                            <m:r>
                              <a:rPr lang="en-GB" sz="8000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80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712" y="0"/>
                <a:ext cx="7125453" cy="2081019"/>
              </a:xfrm>
              <a:prstGeom prst="rect">
                <a:avLst/>
              </a:prstGeom>
              <a:blipFill>
                <a:blip r:embed="rId2"/>
                <a:stretch>
                  <a:fillRect b="-111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88115" y="2760995"/>
                <a:ext cx="4188718" cy="1212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p>
                      </m:sSup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115" y="2760995"/>
                <a:ext cx="4188718" cy="121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81840" y="1819326"/>
                <a:ext cx="4873149" cy="2471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6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6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6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en-GB" sz="6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40" y="1819326"/>
                <a:ext cx="4873149" cy="24717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54332" y="4476189"/>
                <a:ext cx="3697207" cy="21237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GB" sz="6600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32" y="4476189"/>
                <a:ext cx="3697207" cy="21237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0FB464-B898-0D95-CC68-67172A2011FB}"/>
                  </a:ext>
                </a:extLst>
              </p:cNvPr>
              <p:cNvSpPr/>
              <p:nvPr/>
            </p:nvSpPr>
            <p:spPr>
              <a:xfrm>
                <a:off x="7222117" y="4476189"/>
                <a:ext cx="380664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7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7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0FB464-B898-0D95-CC68-67172A201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117" y="4476189"/>
                <a:ext cx="3806648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8C3F0A-51C2-3B49-F9FC-0ABAE1DC5EBF}"/>
              </a:ext>
            </a:extLst>
          </p:cNvPr>
          <p:cNvCxnSpPr/>
          <p:nvPr/>
        </p:nvCxnSpPr>
        <p:spPr>
          <a:xfrm flipH="1">
            <a:off x="6057672" y="2466699"/>
            <a:ext cx="38328" cy="40189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0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8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809" y="173804"/>
                <a:ext cx="11476382" cy="1443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Solve</a:t>
                </a:r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GB" sz="8000" i="1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09" y="173804"/>
                <a:ext cx="11476382" cy="1443344"/>
              </a:xfrm>
              <a:prstGeom prst="rect">
                <a:avLst/>
              </a:prstGeom>
              <a:blipFill>
                <a:blip r:embed="rId2"/>
                <a:stretch>
                  <a:fillRect t="-9322" b="-39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753720" y="1685941"/>
                <a:ext cx="5016851" cy="1876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f>
                            <m:f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720" y="1685941"/>
                <a:ext cx="5016851" cy="1876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E1194E-60F1-4A0F-84EA-20645AFDA611}"/>
                  </a:ext>
                </a:extLst>
              </p:cNvPr>
              <p:cNvSpPr txBox="1"/>
              <p:nvPr/>
            </p:nvSpPr>
            <p:spPr>
              <a:xfrm>
                <a:off x="6530891" y="5246438"/>
                <a:ext cx="339846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8000" dirty="0"/>
                  <a:t>𝑘 </a:t>
                </a:r>
                <a14:m>
                  <m:oMath xmlns:m="http://schemas.openxmlformats.org/officeDocument/2006/math">
                    <m:r>
                      <a:rPr lang="en-GB" sz="8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000" dirty="0"/>
                  <a:t> </a:t>
                </a:r>
                <a:r>
                  <a:rPr lang="en-GB" sz="8000" b="1" dirty="0"/>
                  <a:t>1.5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BE1194E-60F1-4A0F-84EA-20645AFDA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891" y="5246438"/>
                <a:ext cx="3398468" cy="1323439"/>
              </a:xfrm>
              <a:prstGeom prst="rect">
                <a:avLst/>
              </a:prstGeom>
              <a:blipFill>
                <a:blip r:embed="rId4"/>
                <a:stretch>
                  <a:fillRect l="-15233" t="-22120" r="-11470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40728F2-2F0A-5B53-C44C-BBB8E8951F23}"/>
                  </a:ext>
                </a:extLst>
              </p:cNvPr>
              <p:cNvSpPr/>
              <p:nvPr/>
            </p:nvSpPr>
            <p:spPr>
              <a:xfrm>
                <a:off x="5294878" y="3731871"/>
                <a:ext cx="4374766" cy="13454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1.5</m:t>
                          </m:r>
                        </m:sup>
                      </m:sSup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40728F2-2F0A-5B53-C44C-BBB8E8951F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878" y="3731871"/>
                <a:ext cx="4374766" cy="13454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9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78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849646" y="2884297"/>
            <a:ext cx="10681854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8800" dirty="0">
                <a:solidFill>
                  <a:prstClr val="black"/>
                </a:solidFill>
                <a:cs typeface="Arial" pitchFamily="34" charset="0"/>
              </a:rPr>
              <a:t>What is the value of </a:t>
            </a:r>
            <a:r>
              <a:rPr lang="en-GB" sz="8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prstClr val="black"/>
                </a:solidFill>
                <a:cs typeface="Arial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92021" y="656252"/>
                <a:ext cx="2575439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021" y="656252"/>
                <a:ext cx="2575439" cy="22639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95922" y="380769"/>
                <a:ext cx="4407853" cy="2466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1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138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922" y="380769"/>
                <a:ext cx="4407853" cy="24660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78646" y="4344531"/>
                <a:ext cx="3201905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3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646" y="4344531"/>
                <a:ext cx="3201905" cy="2215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789363" y="4767859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GB" sz="9600" i="1" dirty="0">
                <a:solidFill>
                  <a:srgbClr val="FF0000"/>
                </a:solidFill>
                <a:latin typeface="Cambria Math" panose="02040503050406030204" pitchFamily="18" charset="0"/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43812" y="4263199"/>
                <a:ext cx="1296605" cy="2166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7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812" y="4263199"/>
                <a:ext cx="1296605" cy="21666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711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717124" y="238547"/>
            <a:ext cx="10681854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11500" dirty="0">
                <a:solidFill>
                  <a:prstClr val="black"/>
                </a:solidFill>
                <a:cs typeface="Arial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3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13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3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GB" sz="13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104" y="2793955"/>
                <a:ext cx="6243883" cy="22399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3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987" y="2769973"/>
                <a:ext cx="3660693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08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365863" y="276985"/>
            <a:ext cx="1146027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8000" dirty="0">
                <a:solidFill>
                  <a:prstClr val="black"/>
                </a:solidFill>
                <a:cs typeface="Arial" pitchFamily="34" charset="0"/>
              </a:rPr>
              <a:t>Write </a:t>
            </a:r>
            <a:r>
              <a:rPr lang="en-GB" sz="8000" dirty="0"/>
              <a:t>4 as a power </a:t>
            </a:r>
          </a:p>
          <a:p>
            <a:pPr algn="ctr" defTabSz="457200">
              <a:defRPr/>
            </a:pPr>
            <a:r>
              <a:rPr lang="en-GB" sz="8000" dirty="0"/>
              <a:t>with a base value of 2.</a:t>
            </a:r>
            <a:endParaRPr lang="en-GB" sz="8000" dirty="0">
              <a:solidFill>
                <a:prstClr val="black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937803" y="3165478"/>
                <a:ext cx="4316394" cy="322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03" y="3165478"/>
                <a:ext cx="4316394" cy="32238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412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60B414-114B-4C8A-A820-7B5C5C59B80C}"/>
              </a:ext>
            </a:extLst>
          </p:cNvPr>
          <p:cNvSpPr txBox="1"/>
          <p:nvPr/>
        </p:nvSpPr>
        <p:spPr>
          <a:xfrm>
            <a:off x="180690" y="276985"/>
            <a:ext cx="11832445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>
              <a:defRPr/>
            </a:pPr>
            <a:r>
              <a:rPr lang="en-GB" sz="9600" dirty="0">
                <a:solidFill>
                  <a:prstClr val="black"/>
                </a:solidFill>
                <a:cs typeface="Arial" pitchFamily="34" charset="0"/>
              </a:rPr>
              <a:t>Write 16</a:t>
            </a:r>
            <a:r>
              <a:rPr lang="en-GB" sz="9600" dirty="0"/>
              <a:t> as a power </a:t>
            </a:r>
          </a:p>
          <a:p>
            <a:pPr algn="ctr" defTabSz="457200">
              <a:defRPr/>
            </a:pPr>
            <a:r>
              <a:rPr lang="en-GB" sz="9600" dirty="0"/>
              <a:t>with a base value of 2.</a:t>
            </a:r>
            <a:endParaRPr lang="en-GB" sz="9600" dirty="0">
              <a:solidFill>
                <a:prstClr val="black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861147" y="3429000"/>
                <a:ext cx="4316394" cy="3215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147" y="3429000"/>
                <a:ext cx="4316394" cy="32156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59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025637" y="3317518"/>
                <a:ext cx="4316394" cy="322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637" y="3317518"/>
                <a:ext cx="4316394" cy="32238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412A633-8336-C460-92D1-9ADEAA0A37D4}"/>
              </a:ext>
            </a:extLst>
          </p:cNvPr>
          <p:cNvSpPr txBox="1"/>
          <p:nvPr/>
        </p:nvSpPr>
        <p:spPr>
          <a:xfrm>
            <a:off x="288829" y="160902"/>
            <a:ext cx="1179001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Write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as a power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 base value of 3.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35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581900" y="3303065"/>
                <a:ext cx="4316394" cy="322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900" y="3303065"/>
                <a:ext cx="4316394" cy="32238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B46F009-39ED-CBC6-DB44-107688601650}"/>
              </a:ext>
            </a:extLst>
          </p:cNvPr>
          <p:cNvSpPr txBox="1"/>
          <p:nvPr/>
        </p:nvSpPr>
        <p:spPr>
          <a:xfrm>
            <a:off x="-45174" y="62345"/>
            <a:ext cx="1203640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Write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 as a power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 base value of 3.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6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910652" y="3418447"/>
                <a:ext cx="4316394" cy="322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19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652" y="3418447"/>
                <a:ext cx="4316394" cy="32238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D8CDA41-581F-4831-4DDC-18974763B0FA}"/>
              </a:ext>
            </a:extLst>
          </p:cNvPr>
          <p:cNvSpPr txBox="1"/>
          <p:nvPr/>
        </p:nvSpPr>
        <p:spPr>
          <a:xfrm>
            <a:off x="173844" y="215657"/>
            <a:ext cx="1179001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Write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as a power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a base value of 5.</a:t>
            </a:r>
            <a:endParaRPr kumimoji="0" lang="en-GB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63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405</Words>
  <Application>Microsoft Office PowerPoint</Application>
  <PresentationFormat>Widescreen</PresentationFormat>
  <Paragraphs>109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2020-05-05T16:26:30Z</dcterms:created>
  <dcterms:modified xsi:type="dcterms:W3CDTF">2025-11-18T04:15:35Z</dcterms:modified>
</cp:coreProperties>
</file>