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693" r:id="rId2"/>
    <p:sldId id="703" r:id="rId3"/>
    <p:sldId id="670" r:id="rId4"/>
    <p:sldId id="704" r:id="rId5"/>
    <p:sldId id="701" r:id="rId6"/>
    <p:sldId id="706" r:id="rId7"/>
    <p:sldId id="710" r:id="rId8"/>
    <p:sldId id="705" r:id="rId9"/>
    <p:sldId id="711" r:id="rId10"/>
    <p:sldId id="677" r:id="rId11"/>
    <p:sldId id="707" r:id="rId12"/>
    <p:sldId id="702" r:id="rId13"/>
    <p:sldId id="699" r:id="rId14"/>
    <p:sldId id="700" r:id="rId15"/>
    <p:sldId id="712" r:id="rId16"/>
    <p:sldId id="708" r:id="rId17"/>
    <p:sldId id="681" r:id="rId18"/>
    <p:sldId id="697" r:id="rId19"/>
    <p:sldId id="695" r:id="rId20"/>
    <p:sldId id="698" r:id="rId21"/>
    <p:sldId id="696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3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385C365-4706-4533-A837-274A6CF0F2DF}" v="635" dt="2026-03-30T10:00:19.19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2" autoAdjust="0"/>
    <p:restoredTop sz="92442" autoAdjust="0"/>
  </p:normalViewPr>
  <p:slideViewPr>
    <p:cSldViewPr>
      <p:cViewPr varScale="1">
        <p:scale>
          <a:sx n="93" d="100"/>
          <a:sy n="93" d="100"/>
        </p:scale>
        <p:origin x="54" y="126"/>
      </p:cViewPr>
      <p:guideLst>
        <p:guide orient="horz" pos="1933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163176A0-02FC-47D8-8D6B-77EA423298B5}"/>
    <pc:docChg chg="undo redo custSel addSld delSld modSld sldOrd">
      <pc:chgData name="Stewart Gale" userId="3647ddd2-6040-41ae-a96d-232c23482af8" providerId="ADAL" clId="{163176A0-02FC-47D8-8D6B-77EA423298B5}" dt="2026-03-30T10:00:19.192" v="1674" actId="20577"/>
      <pc:docMkLst>
        <pc:docMk/>
      </pc:docMkLst>
      <pc:sldChg chg="modSp mod ord">
        <pc:chgData name="Stewart Gale" userId="3647ddd2-6040-41ae-a96d-232c23482af8" providerId="ADAL" clId="{163176A0-02FC-47D8-8D6B-77EA423298B5}" dt="2026-03-26T15:53:20.230" v="356" actId="13926"/>
        <pc:sldMkLst>
          <pc:docMk/>
          <pc:sldMk cId="1239864478" sldId="670"/>
        </pc:sldMkLst>
        <pc:spChg chg="mod">
          <ac:chgData name="Stewart Gale" userId="3647ddd2-6040-41ae-a96d-232c23482af8" providerId="ADAL" clId="{163176A0-02FC-47D8-8D6B-77EA423298B5}" dt="2026-03-26T15:53:20.230" v="356" actId="13926"/>
          <ac:spMkLst>
            <pc:docMk/>
            <pc:sldMk cId="1239864478" sldId="670"/>
            <ac:spMk id="7" creationId="{00000000-0000-0000-0000-000000000000}"/>
          </ac:spMkLst>
        </pc:spChg>
        <pc:spChg chg="mod">
          <ac:chgData name="Stewart Gale" userId="3647ddd2-6040-41ae-a96d-232c23482af8" providerId="ADAL" clId="{163176A0-02FC-47D8-8D6B-77EA423298B5}" dt="2026-03-26T12:45:30.712" v="23" actId="1076"/>
          <ac:spMkLst>
            <pc:docMk/>
            <pc:sldMk cId="1239864478" sldId="670"/>
            <ac:spMk id="19" creationId="{809B4F64-2041-7A61-4419-B2269F9E568C}"/>
          </ac:spMkLst>
        </pc:spChg>
      </pc:sldChg>
      <pc:sldChg chg="addSp delSp modSp mod addAnim delAnim modAnim">
        <pc:chgData name="Stewart Gale" userId="3647ddd2-6040-41ae-a96d-232c23482af8" providerId="ADAL" clId="{163176A0-02FC-47D8-8D6B-77EA423298B5}" dt="2026-03-27T02:09:44.615" v="1438"/>
        <pc:sldMkLst>
          <pc:docMk/>
          <pc:sldMk cId="3587552842" sldId="677"/>
        </pc:sldMkLst>
        <pc:spChg chg="add mod">
          <ac:chgData name="Stewart Gale" userId="3647ddd2-6040-41ae-a96d-232c23482af8" providerId="ADAL" clId="{163176A0-02FC-47D8-8D6B-77EA423298B5}" dt="2026-03-27T02:09:44.615" v="1438"/>
          <ac:spMkLst>
            <pc:docMk/>
            <pc:sldMk cId="3587552842" sldId="677"/>
            <ac:spMk id="7" creationId="{C9C78BEB-B0EB-403A-0AAE-1C0FC559FF4F}"/>
          </ac:spMkLst>
        </pc:spChg>
        <pc:spChg chg="add mod">
          <ac:chgData name="Stewart Gale" userId="3647ddd2-6040-41ae-a96d-232c23482af8" providerId="ADAL" clId="{163176A0-02FC-47D8-8D6B-77EA423298B5}" dt="2026-03-26T16:09:44.474" v="477" actId="1076"/>
          <ac:spMkLst>
            <pc:docMk/>
            <pc:sldMk cId="3587552842" sldId="677"/>
            <ac:spMk id="11" creationId="{85F0C99F-2222-8035-62C4-27F81783A825}"/>
          </ac:spMkLst>
        </pc:spChg>
        <pc:spChg chg="add mod">
          <ac:chgData name="Stewart Gale" userId="3647ddd2-6040-41ae-a96d-232c23482af8" providerId="ADAL" clId="{163176A0-02FC-47D8-8D6B-77EA423298B5}" dt="2026-03-26T16:08:49.916" v="471" actId="1076"/>
          <ac:spMkLst>
            <pc:docMk/>
            <pc:sldMk cId="3587552842" sldId="677"/>
            <ac:spMk id="13" creationId="{6D0363BD-66E2-EAE2-AE68-9CB9EF73D4CE}"/>
          </ac:spMkLst>
        </pc:spChg>
        <pc:spChg chg="add mod">
          <ac:chgData name="Stewart Gale" userId="3647ddd2-6040-41ae-a96d-232c23482af8" providerId="ADAL" clId="{163176A0-02FC-47D8-8D6B-77EA423298B5}" dt="2026-03-26T16:10:09.106" v="489" actId="113"/>
          <ac:spMkLst>
            <pc:docMk/>
            <pc:sldMk cId="3587552842" sldId="677"/>
            <ac:spMk id="14" creationId="{AAC4DC30-6519-3536-B000-A02CD6FDC0FB}"/>
          </ac:spMkLst>
        </pc:spChg>
        <pc:picChg chg="add mod modCrop">
          <ac:chgData name="Stewart Gale" userId="3647ddd2-6040-41ae-a96d-232c23482af8" providerId="ADAL" clId="{163176A0-02FC-47D8-8D6B-77EA423298B5}" dt="2026-03-26T16:06:15.990" v="401" actId="14100"/>
          <ac:picMkLst>
            <pc:docMk/>
            <pc:sldMk cId="3587552842" sldId="677"/>
            <ac:picMk id="8" creationId="{866D37E5-44C5-0AD5-72C0-BC3EFA4258FD}"/>
          </ac:picMkLst>
        </pc:picChg>
      </pc:sldChg>
      <pc:sldChg chg="modSp mod ord">
        <pc:chgData name="Stewart Gale" userId="3647ddd2-6040-41ae-a96d-232c23482af8" providerId="ADAL" clId="{163176A0-02FC-47D8-8D6B-77EA423298B5}" dt="2026-03-27T02:12:26.276" v="1453"/>
        <pc:sldMkLst>
          <pc:docMk/>
          <pc:sldMk cId="3018164924" sldId="700"/>
        </pc:sldMkLst>
        <pc:picChg chg="mod">
          <ac:chgData name="Stewart Gale" userId="3647ddd2-6040-41ae-a96d-232c23482af8" providerId="ADAL" clId="{163176A0-02FC-47D8-8D6B-77EA423298B5}" dt="2026-03-26T16:04:58.327" v="375" actId="1076"/>
          <ac:picMkLst>
            <pc:docMk/>
            <pc:sldMk cId="3018164924" sldId="700"/>
            <ac:picMk id="2" creationId="{1F3D0FBD-296E-0C66-B1B9-6BD6D5E980AA}"/>
          </ac:picMkLst>
        </pc:picChg>
      </pc:sldChg>
      <pc:sldChg chg="addSp delSp modSp mod modAnim">
        <pc:chgData name="Stewart Gale" userId="3647ddd2-6040-41ae-a96d-232c23482af8" providerId="ADAL" clId="{163176A0-02FC-47D8-8D6B-77EA423298B5}" dt="2026-03-26T15:53:07.631" v="354" actId="13926"/>
        <pc:sldMkLst>
          <pc:docMk/>
          <pc:sldMk cId="3184116017" sldId="701"/>
        </pc:sldMkLst>
        <pc:spChg chg="add del mod">
          <ac:chgData name="Stewart Gale" userId="3647ddd2-6040-41ae-a96d-232c23482af8" providerId="ADAL" clId="{163176A0-02FC-47D8-8D6B-77EA423298B5}" dt="2026-03-26T15:53:07.631" v="354" actId="13926"/>
          <ac:spMkLst>
            <pc:docMk/>
            <pc:sldMk cId="3184116017" sldId="701"/>
            <ac:spMk id="2" creationId="{4385FA47-9053-A446-73DE-DFA98C0BC1A0}"/>
          </ac:spMkLst>
        </pc:spChg>
        <pc:spChg chg="mod">
          <ac:chgData name="Stewart Gale" userId="3647ddd2-6040-41ae-a96d-232c23482af8" providerId="ADAL" clId="{163176A0-02FC-47D8-8D6B-77EA423298B5}" dt="2026-03-26T12:55:15.253" v="189" actId="1035"/>
          <ac:spMkLst>
            <pc:docMk/>
            <pc:sldMk cId="3184116017" sldId="701"/>
            <ac:spMk id="3" creationId="{A7A3F410-5301-514E-9534-9B4032BFE51D}"/>
          </ac:spMkLst>
        </pc:spChg>
        <pc:spChg chg="mod">
          <ac:chgData name="Stewart Gale" userId="3647ddd2-6040-41ae-a96d-232c23482af8" providerId="ADAL" clId="{163176A0-02FC-47D8-8D6B-77EA423298B5}" dt="2026-03-26T12:55:15.253" v="189" actId="1035"/>
          <ac:spMkLst>
            <pc:docMk/>
            <pc:sldMk cId="3184116017" sldId="701"/>
            <ac:spMk id="25" creationId="{2ABC09EE-1945-4733-9F14-BD7733E2D5DC}"/>
          </ac:spMkLst>
        </pc:spChg>
        <pc:spChg chg="mod">
          <ac:chgData name="Stewart Gale" userId="3647ddd2-6040-41ae-a96d-232c23482af8" providerId="ADAL" clId="{163176A0-02FC-47D8-8D6B-77EA423298B5}" dt="2026-03-26T12:55:15.253" v="189" actId="1035"/>
          <ac:spMkLst>
            <pc:docMk/>
            <pc:sldMk cId="3184116017" sldId="701"/>
            <ac:spMk id="33" creationId="{BDDCEF2D-881E-14BC-5112-2C4C5B48B45E}"/>
          </ac:spMkLst>
        </pc:spChg>
        <pc:spChg chg="mod">
          <ac:chgData name="Stewart Gale" userId="3647ddd2-6040-41ae-a96d-232c23482af8" providerId="ADAL" clId="{163176A0-02FC-47D8-8D6B-77EA423298B5}" dt="2026-03-26T12:55:15.253" v="189" actId="1035"/>
          <ac:spMkLst>
            <pc:docMk/>
            <pc:sldMk cId="3184116017" sldId="701"/>
            <ac:spMk id="37" creationId="{4CC1C617-1996-F93D-4AF2-9468CA967843}"/>
          </ac:spMkLst>
        </pc:spChg>
        <pc:spChg chg="mod">
          <ac:chgData name="Stewart Gale" userId="3647ddd2-6040-41ae-a96d-232c23482af8" providerId="ADAL" clId="{163176A0-02FC-47D8-8D6B-77EA423298B5}" dt="2026-03-26T15:51:50.590" v="320" actId="1076"/>
          <ac:spMkLst>
            <pc:docMk/>
            <pc:sldMk cId="3184116017" sldId="701"/>
            <ac:spMk id="53" creationId="{2BB5C3B3-ABFA-9757-8B00-E72A3AD7B892}"/>
          </ac:spMkLst>
        </pc:spChg>
        <pc:spChg chg="mod">
          <ac:chgData name="Stewart Gale" userId="3647ddd2-6040-41ae-a96d-232c23482af8" providerId="ADAL" clId="{163176A0-02FC-47D8-8D6B-77EA423298B5}" dt="2026-03-26T12:55:15.253" v="189" actId="1035"/>
          <ac:spMkLst>
            <pc:docMk/>
            <pc:sldMk cId="3184116017" sldId="701"/>
            <ac:spMk id="54" creationId="{61BB0C27-9B8E-E020-0407-6BF2B2F96C96}"/>
          </ac:spMkLst>
        </pc:spChg>
        <pc:spChg chg="mod">
          <ac:chgData name="Stewart Gale" userId="3647ddd2-6040-41ae-a96d-232c23482af8" providerId="ADAL" clId="{163176A0-02FC-47D8-8D6B-77EA423298B5}" dt="2026-03-26T12:55:15.253" v="189" actId="1035"/>
          <ac:spMkLst>
            <pc:docMk/>
            <pc:sldMk cId="3184116017" sldId="701"/>
            <ac:spMk id="55" creationId="{463217E8-1442-3176-CB3B-FCECB4999F8E}"/>
          </ac:spMkLst>
        </pc:spChg>
        <pc:spChg chg="mod">
          <ac:chgData name="Stewart Gale" userId="3647ddd2-6040-41ae-a96d-232c23482af8" providerId="ADAL" clId="{163176A0-02FC-47D8-8D6B-77EA423298B5}" dt="2026-03-26T12:55:15.253" v="189" actId="1035"/>
          <ac:spMkLst>
            <pc:docMk/>
            <pc:sldMk cId="3184116017" sldId="701"/>
            <ac:spMk id="56" creationId="{E2B5F9D4-B23F-B4D5-3D43-82D4BB0F1271}"/>
          </ac:spMkLst>
        </pc:spChg>
        <pc:spChg chg="mod">
          <ac:chgData name="Stewart Gale" userId="3647ddd2-6040-41ae-a96d-232c23482af8" providerId="ADAL" clId="{163176A0-02FC-47D8-8D6B-77EA423298B5}" dt="2026-03-26T12:55:15.253" v="189" actId="1035"/>
          <ac:spMkLst>
            <pc:docMk/>
            <pc:sldMk cId="3184116017" sldId="701"/>
            <ac:spMk id="60" creationId="{3D4ED85B-B158-FC49-9A2C-587FFD767892}"/>
          </ac:spMkLst>
        </pc:spChg>
        <pc:spChg chg="mod">
          <ac:chgData name="Stewart Gale" userId="3647ddd2-6040-41ae-a96d-232c23482af8" providerId="ADAL" clId="{163176A0-02FC-47D8-8D6B-77EA423298B5}" dt="2026-03-26T12:55:15.253" v="189" actId="1035"/>
          <ac:spMkLst>
            <pc:docMk/>
            <pc:sldMk cId="3184116017" sldId="701"/>
            <ac:spMk id="77" creationId="{0C5BAF50-E439-BA65-56CE-8443AD6F97BC}"/>
          </ac:spMkLst>
        </pc:spChg>
      </pc:sldChg>
      <pc:sldChg chg="addSp delSp modSp mod addAnim delAnim modAnim">
        <pc:chgData name="Stewart Gale" userId="3647ddd2-6040-41ae-a96d-232c23482af8" providerId="ADAL" clId="{163176A0-02FC-47D8-8D6B-77EA423298B5}" dt="2026-03-26T16:36:16.139" v="943"/>
        <pc:sldMkLst>
          <pc:docMk/>
          <pc:sldMk cId="2989588375" sldId="704"/>
        </pc:sldMkLst>
        <pc:spChg chg="mod topLvl">
          <ac:chgData name="Stewart Gale" userId="3647ddd2-6040-41ae-a96d-232c23482af8" providerId="ADAL" clId="{163176A0-02FC-47D8-8D6B-77EA423298B5}" dt="2026-03-26T12:49:19.151" v="95" actId="1038"/>
          <ac:spMkLst>
            <pc:docMk/>
            <pc:sldMk cId="2989588375" sldId="704"/>
            <ac:spMk id="2" creationId="{FBE75ED9-CCA1-A3BB-A1AC-2893B0133A89}"/>
          </ac:spMkLst>
        </pc:spChg>
        <pc:spChg chg="mod topLvl">
          <ac:chgData name="Stewart Gale" userId="3647ddd2-6040-41ae-a96d-232c23482af8" providerId="ADAL" clId="{163176A0-02FC-47D8-8D6B-77EA423298B5}" dt="2026-03-26T12:49:58.935" v="116" actId="1076"/>
          <ac:spMkLst>
            <pc:docMk/>
            <pc:sldMk cId="2989588375" sldId="704"/>
            <ac:spMk id="5" creationId="{1806F634-EC01-FA25-264E-90F49964146E}"/>
          </ac:spMkLst>
        </pc:spChg>
        <pc:spChg chg="mod topLvl">
          <ac:chgData name="Stewart Gale" userId="3647ddd2-6040-41ae-a96d-232c23482af8" providerId="ADAL" clId="{163176A0-02FC-47D8-8D6B-77EA423298B5}" dt="2026-03-26T12:49:19.151" v="95" actId="1038"/>
          <ac:spMkLst>
            <pc:docMk/>
            <pc:sldMk cId="2989588375" sldId="704"/>
            <ac:spMk id="8" creationId="{BFCD45E9-DC9D-74EA-C157-D72292F229FB}"/>
          </ac:spMkLst>
        </pc:spChg>
        <pc:spChg chg="mod topLvl">
          <ac:chgData name="Stewart Gale" userId="3647ddd2-6040-41ae-a96d-232c23482af8" providerId="ADAL" clId="{163176A0-02FC-47D8-8D6B-77EA423298B5}" dt="2026-03-26T12:49:19.151" v="95" actId="1038"/>
          <ac:spMkLst>
            <pc:docMk/>
            <pc:sldMk cId="2989588375" sldId="704"/>
            <ac:spMk id="24" creationId="{BC5803E6-A907-EE82-849C-4F4A65977B4E}"/>
          </ac:spMkLst>
        </pc:spChg>
        <pc:spChg chg="mod topLvl">
          <ac:chgData name="Stewart Gale" userId="3647ddd2-6040-41ae-a96d-232c23482af8" providerId="ADAL" clId="{163176A0-02FC-47D8-8D6B-77EA423298B5}" dt="2026-03-26T12:51:46.546" v="119" actId="1076"/>
          <ac:spMkLst>
            <pc:docMk/>
            <pc:sldMk cId="2989588375" sldId="704"/>
            <ac:spMk id="25" creationId="{01DD474F-A170-3923-66E7-5434D6AFDA02}"/>
          </ac:spMkLst>
        </pc:spChg>
        <pc:spChg chg="mod topLvl">
          <ac:chgData name="Stewart Gale" userId="3647ddd2-6040-41ae-a96d-232c23482af8" providerId="ADAL" clId="{163176A0-02FC-47D8-8D6B-77EA423298B5}" dt="2026-03-26T12:52:13.198" v="122" actId="1076"/>
          <ac:spMkLst>
            <pc:docMk/>
            <pc:sldMk cId="2989588375" sldId="704"/>
            <ac:spMk id="26" creationId="{C8A8AA4D-058E-E497-E289-93FDD57C2A95}"/>
          </ac:spMkLst>
        </pc:spChg>
        <pc:spChg chg="mod topLvl">
          <ac:chgData name="Stewart Gale" userId="3647ddd2-6040-41ae-a96d-232c23482af8" providerId="ADAL" clId="{163176A0-02FC-47D8-8D6B-77EA423298B5}" dt="2026-03-26T12:49:47.505" v="114" actId="165"/>
          <ac:spMkLst>
            <pc:docMk/>
            <pc:sldMk cId="2989588375" sldId="704"/>
            <ac:spMk id="27" creationId="{9A1F456C-18C8-CAFE-94C4-78B6C481CD56}"/>
          </ac:spMkLst>
        </pc:spChg>
        <pc:spChg chg="mod topLvl">
          <ac:chgData name="Stewart Gale" userId="3647ddd2-6040-41ae-a96d-232c23482af8" providerId="ADAL" clId="{163176A0-02FC-47D8-8D6B-77EA423298B5}" dt="2026-03-26T12:49:58.935" v="116" actId="1076"/>
          <ac:spMkLst>
            <pc:docMk/>
            <pc:sldMk cId="2989588375" sldId="704"/>
            <ac:spMk id="28" creationId="{4DC303EB-A561-2E15-F8AB-A225386B983B}"/>
          </ac:spMkLst>
        </pc:spChg>
        <pc:spChg chg="add mod">
          <ac:chgData name="Stewart Gale" userId="3647ddd2-6040-41ae-a96d-232c23482af8" providerId="ADAL" clId="{163176A0-02FC-47D8-8D6B-77EA423298B5}" dt="2026-03-26T12:54:24.563" v="181" actId="1076"/>
          <ac:spMkLst>
            <pc:docMk/>
            <pc:sldMk cId="2989588375" sldId="704"/>
            <ac:spMk id="29" creationId="{8EB703CD-6B4C-28BD-A392-3B1E037B5B6D}"/>
          </ac:spMkLst>
        </pc:spChg>
        <pc:picChg chg="mod topLvl">
          <ac:chgData name="Stewart Gale" userId="3647ddd2-6040-41ae-a96d-232c23482af8" providerId="ADAL" clId="{163176A0-02FC-47D8-8D6B-77EA423298B5}" dt="2026-03-26T12:49:19.151" v="95" actId="1038"/>
          <ac:picMkLst>
            <pc:docMk/>
            <pc:sldMk cId="2989588375" sldId="704"/>
            <ac:picMk id="19" creationId="{EFE25252-EDBB-D3C2-0E98-774737698D2B}"/>
          </ac:picMkLst>
        </pc:picChg>
        <pc:cxnChg chg="mod topLvl">
          <ac:chgData name="Stewart Gale" userId="3647ddd2-6040-41ae-a96d-232c23482af8" providerId="ADAL" clId="{163176A0-02FC-47D8-8D6B-77EA423298B5}" dt="2026-03-26T12:49:58.935" v="116" actId="1076"/>
          <ac:cxnSpMkLst>
            <pc:docMk/>
            <pc:sldMk cId="2989588375" sldId="704"/>
            <ac:cxnSpMk id="7" creationId="{ACA9B8EF-3AB3-BDC9-0D29-8C0B61A3ADF6}"/>
          </ac:cxnSpMkLst>
        </pc:cxnChg>
        <pc:cxnChg chg="mod topLvl">
          <ac:chgData name="Stewart Gale" userId="3647ddd2-6040-41ae-a96d-232c23482af8" providerId="ADAL" clId="{163176A0-02FC-47D8-8D6B-77EA423298B5}" dt="2026-03-26T12:49:23.949" v="110" actId="1038"/>
          <ac:cxnSpMkLst>
            <pc:docMk/>
            <pc:sldMk cId="2989588375" sldId="704"/>
            <ac:cxnSpMk id="9" creationId="{6755234B-8A0A-B0C8-C966-EF5AC0270F62}"/>
          </ac:cxnSpMkLst>
        </pc:cxnChg>
        <pc:cxnChg chg="mod">
          <ac:chgData name="Stewart Gale" userId="3647ddd2-6040-41ae-a96d-232c23482af8" providerId="ADAL" clId="{163176A0-02FC-47D8-8D6B-77EA423298B5}" dt="2026-03-26T12:49:19.151" v="95" actId="1038"/>
          <ac:cxnSpMkLst>
            <pc:docMk/>
            <pc:sldMk cId="2989588375" sldId="704"/>
            <ac:cxnSpMk id="10" creationId="{46012F63-7962-8FA7-8885-DCA03112BF58}"/>
          </ac:cxnSpMkLst>
        </pc:cxnChg>
        <pc:cxnChg chg="mod topLvl">
          <ac:chgData name="Stewart Gale" userId="3647ddd2-6040-41ae-a96d-232c23482af8" providerId="ADAL" clId="{163176A0-02FC-47D8-8D6B-77EA423298B5}" dt="2026-03-26T12:49:19.151" v="95" actId="1038"/>
          <ac:cxnSpMkLst>
            <pc:docMk/>
            <pc:sldMk cId="2989588375" sldId="704"/>
            <ac:cxnSpMk id="11" creationId="{D45857DC-428F-0416-46E8-583F907AC5D5}"/>
          </ac:cxnSpMkLst>
        </pc:cxnChg>
        <pc:cxnChg chg="mod topLvl">
          <ac:chgData name="Stewart Gale" userId="3647ddd2-6040-41ae-a96d-232c23482af8" providerId="ADAL" clId="{163176A0-02FC-47D8-8D6B-77EA423298B5}" dt="2026-03-26T12:49:58.935" v="116" actId="1076"/>
          <ac:cxnSpMkLst>
            <pc:docMk/>
            <pc:sldMk cId="2989588375" sldId="704"/>
            <ac:cxnSpMk id="12" creationId="{B59B0690-8DA8-6A86-066A-503E54DB1853}"/>
          </ac:cxnSpMkLst>
        </pc:cxnChg>
        <pc:cxnChg chg="mod topLvl">
          <ac:chgData name="Stewart Gale" userId="3647ddd2-6040-41ae-a96d-232c23482af8" providerId="ADAL" clId="{163176A0-02FC-47D8-8D6B-77EA423298B5}" dt="2026-03-26T12:49:47.505" v="114" actId="165"/>
          <ac:cxnSpMkLst>
            <pc:docMk/>
            <pc:sldMk cId="2989588375" sldId="704"/>
            <ac:cxnSpMk id="13" creationId="{CD087070-069A-3BBC-429C-81A4926C649A}"/>
          </ac:cxnSpMkLst>
        </pc:cxnChg>
        <pc:cxnChg chg="mod">
          <ac:chgData name="Stewart Gale" userId="3647ddd2-6040-41ae-a96d-232c23482af8" providerId="ADAL" clId="{163176A0-02FC-47D8-8D6B-77EA423298B5}" dt="2026-03-26T12:49:23.949" v="110" actId="1038"/>
          <ac:cxnSpMkLst>
            <pc:docMk/>
            <pc:sldMk cId="2989588375" sldId="704"/>
            <ac:cxnSpMk id="14" creationId="{1CA8FF55-4D42-8471-1F88-4124E113EC8D}"/>
          </ac:cxnSpMkLst>
        </pc:cxnChg>
        <pc:cxnChg chg="mod">
          <ac:chgData name="Stewart Gale" userId="3647ddd2-6040-41ae-a96d-232c23482af8" providerId="ADAL" clId="{163176A0-02FC-47D8-8D6B-77EA423298B5}" dt="2026-03-26T12:49:23.949" v="110" actId="1038"/>
          <ac:cxnSpMkLst>
            <pc:docMk/>
            <pc:sldMk cId="2989588375" sldId="704"/>
            <ac:cxnSpMk id="15" creationId="{76E9B44A-16C0-1A3C-E958-0B6349DCD24E}"/>
          </ac:cxnSpMkLst>
        </pc:cxnChg>
        <pc:cxnChg chg="mod">
          <ac:chgData name="Stewart Gale" userId="3647ddd2-6040-41ae-a96d-232c23482af8" providerId="ADAL" clId="{163176A0-02FC-47D8-8D6B-77EA423298B5}" dt="2026-03-26T12:49:23.949" v="110" actId="1038"/>
          <ac:cxnSpMkLst>
            <pc:docMk/>
            <pc:sldMk cId="2989588375" sldId="704"/>
            <ac:cxnSpMk id="16" creationId="{99D80758-E3E0-9CBB-3C45-FDEFE3B5A334}"/>
          </ac:cxnSpMkLst>
        </pc:cxnChg>
        <pc:cxnChg chg="mod topLvl">
          <ac:chgData name="Stewart Gale" userId="3647ddd2-6040-41ae-a96d-232c23482af8" providerId="ADAL" clId="{163176A0-02FC-47D8-8D6B-77EA423298B5}" dt="2026-03-26T12:49:23.949" v="110" actId="1038"/>
          <ac:cxnSpMkLst>
            <pc:docMk/>
            <pc:sldMk cId="2989588375" sldId="704"/>
            <ac:cxnSpMk id="17" creationId="{C4F00037-B66C-1D93-5D3C-6C42A6385E52}"/>
          </ac:cxnSpMkLst>
        </pc:cxnChg>
        <pc:cxnChg chg="mod topLvl">
          <ac:chgData name="Stewart Gale" userId="3647ddd2-6040-41ae-a96d-232c23482af8" providerId="ADAL" clId="{163176A0-02FC-47D8-8D6B-77EA423298B5}" dt="2026-03-26T12:49:23.949" v="110" actId="1038"/>
          <ac:cxnSpMkLst>
            <pc:docMk/>
            <pc:sldMk cId="2989588375" sldId="704"/>
            <ac:cxnSpMk id="18" creationId="{BA654705-16A0-65DE-E526-96EDD9A464D4}"/>
          </ac:cxnSpMkLst>
        </pc:cxnChg>
        <pc:cxnChg chg="mod topLvl">
          <ac:chgData name="Stewart Gale" userId="3647ddd2-6040-41ae-a96d-232c23482af8" providerId="ADAL" clId="{163176A0-02FC-47D8-8D6B-77EA423298B5}" dt="2026-03-26T12:49:47.505" v="114" actId="165"/>
          <ac:cxnSpMkLst>
            <pc:docMk/>
            <pc:sldMk cId="2989588375" sldId="704"/>
            <ac:cxnSpMk id="21" creationId="{2FEB575E-3490-9F4A-C04B-5A0C47855388}"/>
          </ac:cxnSpMkLst>
        </pc:cxnChg>
        <pc:cxnChg chg="mod topLvl">
          <ac:chgData name="Stewart Gale" userId="3647ddd2-6040-41ae-a96d-232c23482af8" providerId="ADAL" clId="{163176A0-02FC-47D8-8D6B-77EA423298B5}" dt="2026-03-26T12:49:47.505" v="114" actId="165"/>
          <ac:cxnSpMkLst>
            <pc:docMk/>
            <pc:sldMk cId="2989588375" sldId="704"/>
            <ac:cxnSpMk id="23" creationId="{ED116AB7-BE78-0A31-8D3F-5ACA287C03C5}"/>
          </ac:cxnSpMkLst>
        </pc:cxnChg>
      </pc:sldChg>
      <pc:sldChg chg="addSp delSp modSp mod">
        <pc:chgData name="Stewart Gale" userId="3647ddd2-6040-41ae-a96d-232c23482af8" providerId="ADAL" clId="{163176A0-02FC-47D8-8D6B-77EA423298B5}" dt="2026-03-30T07:55:09.226" v="1596" actId="478"/>
        <pc:sldMkLst>
          <pc:docMk/>
          <pc:sldMk cId="474954386" sldId="705"/>
        </pc:sldMkLst>
        <pc:spChg chg="add mod">
          <ac:chgData name="Stewart Gale" userId="3647ddd2-6040-41ae-a96d-232c23482af8" providerId="ADAL" clId="{163176A0-02FC-47D8-8D6B-77EA423298B5}" dt="2026-03-26T13:00:14.427" v="311" actId="1076"/>
          <ac:spMkLst>
            <pc:docMk/>
            <pc:sldMk cId="474954386" sldId="705"/>
            <ac:spMk id="2" creationId="{54478A8B-812E-19D3-C135-6070256968A5}"/>
          </ac:spMkLst>
        </pc:spChg>
        <pc:spChg chg="add mod">
          <ac:chgData name="Stewart Gale" userId="3647ddd2-6040-41ae-a96d-232c23482af8" providerId="ADAL" clId="{163176A0-02FC-47D8-8D6B-77EA423298B5}" dt="2026-03-30T07:53:43.087" v="1574" actId="1076"/>
          <ac:spMkLst>
            <pc:docMk/>
            <pc:sldMk cId="474954386" sldId="705"/>
            <ac:spMk id="4" creationId="{00FFF754-5853-C467-2B25-501EC77E82E2}"/>
          </ac:spMkLst>
        </pc:spChg>
        <pc:spChg chg="mod">
          <ac:chgData name="Stewart Gale" userId="3647ddd2-6040-41ae-a96d-232c23482af8" providerId="ADAL" clId="{163176A0-02FC-47D8-8D6B-77EA423298B5}" dt="2026-03-30T07:54:18.748" v="1581" actId="1076"/>
          <ac:spMkLst>
            <pc:docMk/>
            <pc:sldMk cId="474954386" sldId="705"/>
            <ac:spMk id="5" creationId="{27EB88ED-8185-DCF3-B2DC-024F8CF7F88D}"/>
          </ac:spMkLst>
        </pc:spChg>
        <pc:spChg chg="mod">
          <ac:chgData name="Stewart Gale" userId="3647ddd2-6040-41ae-a96d-232c23482af8" providerId="ADAL" clId="{163176A0-02FC-47D8-8D6B-77EA423298B5}" dt="2026-03-26T13:00:17.594" v="312" actId="1076"/>
          <ac:spMkLst>
            <pc:docMk/>
            <pc:sldMk cId="474954386" sldId="705"/>
            <ac:spMk id="8" creationId="{38C6D750-8487-333C-D0DD-63081813CC7C}"/>
          </ac:spMkLst>
        </pc:spChg>
        <pc:spChg chg="add mod">
          <ac:chgData name="Stewart Gale" userId="3647ddd2-6040-41ae-a96d-232c23482af8" providerId="ADAL" clId="{163176A0-02FC-47D8-8D6B-77EA423298B5}" dt="2026-03-30T07:54:45.719" v="1586" actId="1076"/>
          <ac:spMkLst>
            <pc:docMk/>
            <pc:sldMk cId="474954386" sldId="705"/>
            <ac:spMk id="11" creationId="{76717AE3-ED62-402D-139D-2B5073DCED9B}"/>
          </ac:spMkLst>
        </pc:spChg>
        <pc:spChg chg="add mod">
          <ac:chgData name="Stewart Gale" userId="3647ddd2-6040-41ae-a96d-232c23482af8" providerId="ADAL" clId="{163176A0-02FC-47D8-8D6B-77EA423298B5}" dt="2026-03-30T07:54:02.855" v="1579" actId="20577"/>
          <ac:spMkLst>
            <pc:docMk/>
            <pc:sldMk cId="474954386" sldId="705"/>
            <ac:spMk id="23" creationId="{82294416-11EF-98E2-564B-70991617B577}"/>
          </ac:spMkLst>
        </pc:spChg>
        <pc:spChg chg="mod">
          <ac:chgData name="Stewart Gale" userId="3647ddd2-6040-41ae-a96d-232c23482af8" providerId="ADAL" clId="{163176A0-02FC-47D8-8D6B-77EA423298B5}" dt="2026-03-30T07:54:40.594" v="1585" actId="14100"/>
          <ac:spMkLst>
            <pc:docMk/>
            <pc:sldMk cId="474954386" sldId="705"/>
            <ac:spMk id="24" creationId="{A1EB9F3E-9CDB-E49B-1D57-3729E40CC052}"/>
          </ac:spMkLst>
        </pc:spChg>
        <pc:spChg chg="mod">
          <ac:chgData name="Stewart Gale" userId="3647ddd2-6040-41ae-a96d-232c23482af8" providerId="ADAL" clId="{163176A0-02FC-47D8-8D6B-77EA423298B5}" dt="2026-03-30T07:53:52.427" v="1576" actId="1076"/>
          <ac:spMkLst>
            <pc:docMk/>
            <pc:sldMk cId="474954386" sldId="705"/>
            <ac:spMk id="25" creationId="{2D60726C-4DDF-E9DF-3145-B504DCFB705D}"/>
          </ac:spMkLst>
        </pc:spChg>
        <pc:grpChg chg="del">
          <ac:chgData name="Stewart Gale" userId="3647ddd2-6040-41ae-a96d-232c23482af8" providerId="ADAL" clId="{163176A0-02FC-47D8-8D6B-77EA423298B5}" dt="2026-03-30T07:54:57.264" v="1591" actId="478"/>
          <ac:grpSpMkLst>
            <pc:docMk/>
            <pc:sldMk cId="474954386" sldId="705"/>
            <ac:grpSpMk id="3" creationId="{127D5D4E-9EFC-87AF-DAA2-86216D91C7AD}"/>
          </ac:grpSpMkLst>
        </pc:grpChg>
        <pc:grpChg chg="del">
          <ac:chgData name="Stewart Gale" userId="3647ddd2-6040-41ae-a96d-232c23482af8" providerId="ADAL" clId="{163176A0-02FC-47D8-8D6B-77EA423298B5}" dt="2026-03-30T07:55:09.226" v="1596" actId="478"/>
          <ac:grpSpMkLst>
            <pc:docMk/>
            <pc:sldMk cId="474954386" sldId="705"/>
            <ac:grpSpMk id="7" creationId="{F77F48FD-CBCC-CF7C-48C3-ABECEF53571E}"/>
          </ac:grpSpMkLst>
        </pc:grpChg>
        <pc:cxnChg chg="mod">
          <ac:chgData name="Stewart Gale" userId="3647ddd2-6040-41ae-a96d-232c23482af8" providerId="ADAL" clId="{163176A0-02FC-47D8-8D6B-77EA423298B5}" dt="2026-03-30T07:54:13.016" v="1580" actId="1076"/>
          <ac:cxnSpMkLst>
            <pc:docMk/>
            <pc:sldMk cId="474954386" sldId="705"/>
            <ac:cxnSpMk id="6" creationId="{450B7C3D-CD69-52D0-46CC-FF7841389AB8}"/>
          </ac:cxnSpMkLst>
        </pc:cxnChg>
        <pc:cxnChg chg="topLvl">
          <ac:chgData name="Stewart Gale" userId="3647ddd2-6040-41ae-a96d-232c23482af8" providerId="ADAL" clId="{163176A0-02FC-47D8-8D6B-77EA423298B5}" dt="2026-03-30T07:54:57.264" v="1591" actId="478"/>
          <ac:cxnSpMkLst>
            <pc:docMk/>
            <pc:sldMk cId="474954386" sldId="705"/>
            <ac:cxnSpMk id="9" creationId="{F8A697DB-7F05-B77E-2F36-8764F0137C8F}"/>
          </ac:cxnSpMkLst>
        </pc:cxnChg>
        <pc:cxnChg chg="mod">
          <ac:chgData name="Stewart Gale" userId="3647ddd2-6040-41ae-a96d-232c23482af8" providerId="ADAL" clId="{163176A0-02FC-47D8-8D6B-77EA423298B5}" dt="2026-03-26T13:00:17.594" v="312" actId="1076"/>
          <ac:cxnSpMkLst>
            <pc:docMk/>
            <pc:sldMk cId="474954386" sldId="705"/>
            <ac:cxnSpMk id="10" creationId="{FB1A3F2A-282C-254B-7CE9-CE7EDF0FD214}"/>
          </ac:cxnSpMkLst>
        </pc:cxnChg>
        <pc:cxnChg chg="topLvl">
          <ac:chgData name="Stewart Gale" userId="3647ddd2-6040-41ae-a96d-232c23482af8" providerId="ADAL" clId="{163176A0-02FC-47D8-8D6B-77EA423298B5}" dt="2026-03-30T07:55:09.226" v="1596" actId="478"/>
          <ac:cxnSpMkLst>
            <pc:docMk/>
            <pc:sldMk cId="474954386" sldId="705"/>
            <ac:cxnSpMk id="12" creationId="{35F92E25-C359-FE56-653A-3827067FEFF8}"/>
          </ac:cxnSpMkLst>
        </pc:cxnChg>
        <pc:cxnChg chg="del topLvl">
          <ac:chgData name="Stewart Gale" userId="3647ddd2-6040-41ae-a96d-232c23482af8" providerId="ADAL" clId="{163176A0-02FC-47D8-8D6B-77EA423298B5}" dt="2026-03-30T07:55:09.226" v="1596" actId="478"/>
          <ac:cxnSpMkLst>
            <pc:docMk/>
            <pc:sldMk cId="474954386" sldId="705"/>
            <ac:cxnSpMk id="13" creationId="{0E097AD9-5130-5210-B79B-BA202A01FF95}"/>
          </ac:cxnSpMkLst>
        </pc:cxnChg>
        <pc:cxnChg chg="del">
          <ac:chgData name="Stewart Gale" userId="3647ddd2-6040-41ae-a96d-232c23482af8" providerId="ADAL" clId="{163176A0-02FC-47D8-8D6B-77EA423298B5}" dt="2026-03-30T07:54:47.972" v="1587" actId="478"/>
          <ac:cxnSpMkLst>
            <pc:docMk/>
            <pc:sldMk cId="474954386" sldId="705"/>
            <ac:cxnSpMk id="14" creationId="{D32C592A-4F4D-DA4A-9EDC-E72294C4FCF7}"/>
          </ac:cxnSpMkLst>
        </pc:cxnChg>
        <pc:cxnChg chg="del">
          <ac:chgData name="Stewart Gale" userId="3647ddd2-6040-41ae-a96d-232c23482af8" providerId="ADAL" clId="{163176A0-02FC-47D8-8D6B-77EA423298B5}" dt="2026-03-30T07:54:50.138" v="1588" actId="478"/>
          <ac:cxnSpMkLst>
            <pc:docMk/>
            <pc:sldMk cId="474954386" sldId="705"/>
            <ac:cxnSpMk id="15" creationId="{2E5417BC-0DE0-D181-A417-A331F5B90638}"/>
          </ac:cxnSpMkLst>
        </pc:cxnChg>
        <pc:cxnChg chg="del">
          <ac:chgData name="Stewart Gale" userId="3647ddd2-6040-41ae-a96d-232c23482af8" providerId="ADAL" clId="{163176A0-02FC-47D8-8D6B-77EA423298B5}" dt="2026-03-30T07:54:52.717" v="1589" actId="478"/>
          <ac:cxnSpMkLst>
            <pc:docMk/>
            <pc:sldMk cId="474954386" sldId="705"/>
            <ac:cxnSpMk id="16" creationId="{5D688B35-6872-B20C-70C7-DCF109A88071}"/>
          </ac:cxnSpMkLst>
        </pc:cxnChg>
        <pc:cxnChg chg="del">
          <ac:chgData name="Stewart Gale" userId="3647ddd2-6040-41ae-a96d-232c23482af8" providerId="ADAL" clId="{163176A0-02FC-47D8-8D6B-77EA423298B5}" dt="2026-03-30T07:54:55.056" v="1590" actId="478"/>
          <ac:cxnSpMkLst>
            <pc:docMk/>
            <pc:sldMk cId="474954386" sldId="705"/>
            <ac:cxnSpMk id="17" creationId="{CA065609-67AE-658E-A5D8-A8554145F554}"/>
          </ac:cxnSpMkLst>
        </pc:cxnChg>
        <pc:cxnChg chg="del topLvl">
          <ac:chgData name="Stewart Gale" userId="3647ddd2-6040-41ae-a96d-232c23482af8" providerId="ADAL" clId="{163176A0-02FC-47D8-8D6B-77EA423298B5}" dt="2026-03-30T07:54:57.264" v="1591" actId="478"/>
          <ac:cxnSpMkLst>
            <pc:docMk/>
            <pc:sldMk cId="474954386" sldId="705"/>
            <ac:cxnSpMk id="18" creationId="{C9323A5B-76EA-95F7-1072-26FBC73FF746}"/>
          </ac:cxnSpMkLst>
        </pc:cxnChg>
        <pc:cxnChg chg="del">
          <ac:chgData name="Stewart Gale" userId="3647ddd2-6040-41ae-a96d-232c23482af8" providerId="ADAL" clId="{163176A0-02FC-47D8-8D6B-77EA423298B5}" dt="2026-03-30T07:55:07.417" v="1595" actId="478"/>
          <ac:cxnSpMkLst>
            <pc:docMk/>
            <pc:sldMk cId="474954386" sldId="705"/>
            <ac:cxnSpMk id="19" creationId="{F2611D49-C2DA-5680-4816-175BD88C0933}"/>
          </ac:cxnSpMkLst>
        </pc:cxnChg>
        <pc:cxnChg chg="del">
          <ac:chgData name="Stewart Gale" userId="3647ddd2-6040-41ae-a96d-232c23482af8" providerId="ADAL" clId="{163176A0-02FC-47D8-8D6B-77EA423298B5}" dt="2026-03-30T07:55:05.736" v="1594" actId="478"/>
          <ac:cxnSpMkLst>
            <pc:docMk/>
            <pc:sldMk cId="474954386" sldId="705"/>
            <ac:cxnSpMk id="20" creationId="{3C7A5548-C453-3363-1055-FBB0AA45AA24}"/>
          </ac:cxnSpMkLst>
        </pc:cxnChg>
        <pc:cxnChg chg="del">
          <ac:chgData name="Stewart Gale" userId="3647ddd2-6040-41ae-a96d-232c23482af8" providerId="ADAL" clId="{163176A0-02FC-47D8-8D6B-77EA423298B5}" dt="2026-03-30T07:55:03.619" v="1593" actId="478"/>
          <ac:cxnSpMkLst>
            <pc:docMk/>
            <pc:sldMk cId="474954386" sldId="705"/>
            <ac:cxnSpMk id="21" creationId="{FF71A393-C13A-89B2-95AA-BE2A2ECF6CBC}"/>
          </ac:cxnSpMkLst>
        </pc:cxnChg>
        <pc:cxnChg chg="del">
          <ac:chgData name="Stewart Gale" userId="3647ddd2-6040-41ae-a96d-232c23482af8" providerId="ADAL" clId="{163176A0-02FC-47D8-8D6B-77EA423298B5}" dt="2026-03-30T07:55:01.158" v="1592" actId="478"/>
          <ac:cxnSpMkLst>
            <pc:docMk/>
            <pc:sldMk cId="474954386" sldId="705"/>
            <ac:cxnSpMk id="22" creationId="{66A8BC27-4A7F-AE1C-F54F-182B09AB15A6}"/>
          </ac:cxnSpMkLst>
        </pc:cxnChg>
        <pc:cxnChg chg="add mod">
          <ac:chgData name="Stewart Gale" userId="3647ddd2-6040-41ae-a96d-232c23482af8" providerId="ADAL" clId="{163176A0-02FC-47D8-8D6B-77EA423298B5}" dt="2026-03-30T07:54:00.897" v="1578" actId="1076"/>
          <ac:cxnSpMkLst>
            <pc:docMk/>
            <pc:sldMk cId="474954386" sldId="705"/>
            <ac:cxnSpMk id="26" creationId="{8EA0BF5F-FB56-3B6D-0BC2-B5EBFDF1AECB}"/>
          </ac:cxnSpMkLst>
        </pc:cxnChg>
      </pc:sldChg>
      <pc:sldChg chg="modSp add mod modAnim">
        <pc:chgData name="Stewart Gale" userId="3647ddd2-6040-41ae-a96d-232c23482af8" providerId="ADAL" clId="{163176A0-02FC-47D8-8D6B-77EA423298B5}" dt="2026-03-27T04:30:55.718" v="1458" actId="20577"/>
        <pc:sldMkLst>
          <pc:docMk/>
          <pc:sldMk cId="4199302840" sldId="706"/>
        </pc:sldMkLst>
        <pc:spChg chg="mod">
          <ac:chgData name="Stewart Gale" userId="3647ddd2-6040-41ae-a96d-232c23482af8" providerId="ADAL" clId="{163176A0-02FC-47D8-8D6B-77EA423298B5}" dt="2026-03-26T16:36:57.241" v="954" actId="13926"/>
          <ac:spMkLst>
            <pc:docMk/>
            <pc:sldMk cId="4199302840" sldId="706"/>
            <ac:spMk id="2" creationId="{B3EAF9CC-427D-AAF2-D7FF-4EF45A34982E}"/>
          </ac:spMkLst>
        </pc:spChg>
        <pc:spChg chg="mod">
          <ac:chgData name="Stewart Gale" userId="3647ddd2-6040-41ae-a96d-232c23482af8" providerId="ADAL" clId="{163176A0-02FC-47D8-8D6B-77EA423298B5}" dt="2026-03-27T04:30:49.849" v="1457" actId="20577"/>
          <ac:spMkLst>
            <pc:docMk/>
            <pc:sldMk cId="4199302840" sldId="706"/>
            <ac:spMk id="53" creationId="{D56AB4B1-1577-74C2-84FE-177C73734AB2}"/>
          </ac:spMkLst>
        </pc:spChg>
        <pc:spChg chg="mod">
          <ac:chgData name="Stewart Gale" userId="3647ddd2-6040-41ae-a96d-232c23482af8" providerId="ADAL" clId="{163176A0-02FC-47D8-8D6B-77EA423298B5}" dt="2026-03-26T12:57:16.501" v="251" actId="20577"/>
          <ac:spMkLst>
            <pc:docMk/>
            <pc:sldMk cId="4199302840" sldId="706"/>
            <ac:spMk id="55" creationId="{CADE9E0F-F7DF-58BD-4119-C64F8281D951}"/>
          </ac:spMkLst>
        </pc:spChg>
        <pc:spChg chg="mod">
          <ac:chgData name="Stewart Gale" userId="3647ddd2-6040-41ae-a96d-232c23482af8" providerId="ADAL" clId="{163176A0-02FC-47D8-8D6B-77EA423298B5}" dt="2026-03-26T12:57:18.969" v="253" actId="20577"/>
          <ac:spMkLst>
            <pc:docMk/>
            <pc:sldMk cId="4199302840" sldId="706"/>
            <ac:spMk id="56" creationId="{9C97B564-9726-B4D4-7495-FC37BD5E3E42}"/>
          </ac:spMkLst>
        </pc:spChg>
        <pc:spChg chg="mod">
          <ac:chgData name="Stewart Gale" userId="3647ddd2-6040-41ae-a96d-232c23482af8" providerId="ADAL" clId="{163176A0-02FC-47D8-8D6B-77EA423298B5}" dt="2026-03-27T04:30:55.718" v="1458" actId="20577"/>
          <ac:spMkLst>
            <pc:docMk/>
            <pc:sldMk cId="4199302840" sldId="706"/>
            <ac:spMk id="76" creationId="{66439B82-9427-03F7-B5DC-EBBE3FD21149}"/>
          </ac:spMkLst>
        </pc:spChg>
        <pc:spChg chg="mod">
          <ac:chgData name="Stewart Gale" userId="3647ddd2-6040-41ae-a96d-232c23482af8" providerId="ADAL" clId="{163176A0-02FC-47D8-8D6B-77EA423298B5}" dt="2026-03-26T12:57:27.016" v="258" actId="20577"/>
          <ac:spMkLst>
            <pc:docMk/>
            <pc:sldMk cId="4199302840" sldId="706"/>
            <ac:spMk id="77" creationId="{D3E7C163-529C-3151-70A6-F8001A9AF297}"/>
          </ac:spMkLst>
        </pc:spChg>
      </pc:sldChg>
      <pc:sldChg chg="modSp add mod">
        <pc:chgData name="Stewart Gale" userId="3647ddd2-6040-41ae-a96d-232c23482af8" providerId="ADAL" clId="{163176A0-02FC-47D8-8D6B-77EA423298B5}" dt="2026-03-26T16:03:57.376" v="359" actId="20577"/>
        <pc:sldMkLst>
          <pc:docMk/>
          <pc:sldMk cId="3749466573" sldId="707"/>
        </pc:sldMkLst>
        <pc:spChg chg="mod">
          <ac:chgData name="Stewart Gale" userId="3647ddd2-6040-41ae-a96d-232c23482af8" providerId="ADAL" clId="{163176A0-02FC-47D8-8D6B-77EA423298B5}" dt="2026-03-26T16:03:57.376" v="359" actId="20577"/>
          <ac:spMkLst>
            <pc:docMk/>
            <pc:sldMk cId="3749466573" sldId="707"/>
            <ac:spMk id="12" creationId="{631AA247-768D-62EF-4465-20F156FC6A55}"/>
          </ac:spMkLst>
        </pc:spChg>
      </pc:sldChg>
      <pc:sldChg chg="addSp delSp modSp add mod ord delAnim modAnim">
        <pc:chgData name="Stewart Gale" userId="3647ddd2-6040-41ae-a96d-232c23482af8" providerId="ADAL" clId="{163176A0-02FC-47D8-8D6B-77EA423298B5}" dt="2026-03-30T07:52:43.020" v="1572" actId="20577"/>
        <pc:sldMkLst>
          <pc:docMk/>
          <pc:sldMk cId="1225928671" sldId="708"/>
        </pc:sldMkLst>
        <pc:spChg chg="add mod">
          <ac:chgData name="Stewart Gale" userId="3647ddd2-6040-41ae-a96d-232c23482af8" providerId="ADAL" clId="{163176A0-02FC-47D8-8D6B-77EA423298B5}" dt="2026-03-30T07:29:50.089" v="1511" actId="1076"/>
          <ac:spMkLst>
            <pc:docMk/>
            <pc:sldMk cId="1225928671" sldId="708"/>
            <ac:spMk id="3" creationId="{8621DF73-EE8E-DA57-64D9-2F2411624EC1}"/>
          </ac:spMkLst>
        </pc:spChg>
        <pc:spChg chg="add mod">
          <ac:chgData name="Stewart Gale" userId="3647ddd2-6040-41ae-a96d-232c23482af8" providerId="ADAL" clId="{163176A0-02FC-47D8-8D6B-77EA423298B5}" dt="2026-03-30T07:50:52.804" v="1543" actId="1076"/>
          <ac:spMkLst>
            <pc:docMk/>
            <pc:sldMk cId="1225928671" sldId="708"/>
            <ac:spMk id="4" creationId="{64536904-E103-89CD-E5BA-F5501C0DD1B9}"/>
          </ac:spMkLst>
        </pc:spChg>
        <pc:spChg chg="add mod topLvl">
          <ac:chgData name="Stewart Gale" userId="3647ddd2-6040-41ae-a96d-232c23482af8" providerId="ADAL" clId="{163176A0-02FC-47D8-8D6B-77EA423298B5}" dt="2026-03-30T07:31:54.461" v="1519" actId="165"/>
          <ac:spMkLst>
            <pc:docMk/>
            <pc:sldMk cId="1225928671" sldId="708"/>
            <ac:spMk id="5" creationId="{17397D9C-8D28-FD80-5157-8542B29AA80B}"/>
          </ac:spMkLst>
        </pc:spChg>
        <pc:spChg chg="mod">
          <ac:chgData name="Stewart Gale" userId="3647ddd2-6040-41ae-a96d-232c23482af8" providerId="ADAL" clId="{163176A0-02FC-47D8-8D6B-77EA423298B5}" dt="2026-03-30T07:27:54.444" v="1486" actId="14100"/>
          <ac:spMkLst>
            <pc:docMk/>
            <pc:sldMk cId="1225928671" sldId="708"/>
            <ac:spMk id="7" creationId="{43EC11F2-671B-D4FC-FAB0-D2F73A59D3AB}"/>
          </ac:spMkLst>
        </pc:spChg>
        <pc:spChg chg="del mod">
          <ac:chgData name="Stewart Gale" userId="3647ddd2-6040-41ae-a96d-232c23482af8" providerId="ADAL" clId="{163176A0-02FC-47D8-8D6B-77EA423298B5}" dt="2026-03-30T07:27:42.558" v="1479" actId="478"/>
          <ac:spMkLst>
            <pc:docMk/>
            <pc:sldMk cId="1225928671" sldId="708"/>
            <ac:spMk id="12" creationId="{97C7451F-1A85-939B-D3BE-A0B2BCE7E1CC}"/>
          </ac:spMkLst>
        </pc:spChg>
        <pc:spChg chg="add mod">
          <ac:chgData name="Stewart Gale" userId="3647ddd2-6040-41ae-a96d-232c23482af8" providerId="ADAL" clId="{163176A0-02FC-47D8-8D6B-77EA423298B5}" dt="2026-03-30T07:52:43.020" v="1572" actId="20577"/>
          <ac:spMkLst>
            <pc:docMk/>
            <pc:sldMk cId="1225928671" sldId="708"/>
            <ac:spMk id="13" creationId="{EAEFE582-840F-71A4-9B04-AD906C9D361B}"/>
          </ac:spMkLst>
        </pc:spChg>
        <pc:spChg chg="add mod topLvl">
          <ac:chgData name="Stewart Gale" userId="3647ddd2-6040-41ae-a96d-232c23482af8" providerId="ADAL" clId="{163176A0-02FC-47D8-8D6B-77EA423298B5}" dt="2026-03-30T07:49:45.624" v="1529" actId="1037"/>
          <ac:spMkLst>
            <pc:docMk/>
            <pc:sldMk cId="1225928671" sldId="708"/>
            <ac:spMk id="20" creationId="{4E01A5D9-16FF-DD1A-8C9D-6802272E9447}"/>
          </ac:spMkLst>
        </pc:spChg>
        <pc:spChg chg="add mod topLvl">
          <ac:chgData name="Stewart Gale" userId="3647ddd2-6040-41ae-a96d-232c23482af8" providerId="ADAL" clId="{163176A0-02FC-47D8-8D6B-77EA423298B5}" dt="2026-03-30T07:31:54.461" v="1519" actId="165"/>
          <ac:spMkLst>
            <pc:docMk/>
            <pc:sldMk cId="1225928671" sldId="708"/>
            <ac:spMk id="21" creationId="{5A317194-F150-34A8-883D-16B2EB053829}"/>
          </ac:spMkLst>
        </pc:spChg>
        <pc:spChg chg="add mod topLvl">
          <ac:chgData name="Stewart Gale" userId="3647ddd2-6040-41ae-a96d-232c23482af8" providerId="ADAL" clId="{163176A0-02FC-47D8-8D6B-77EA423298B5}" dt="2026-03-30T07:49:45.624" v="1529" actId="1037"/>
          <ac:spMkLst>
            <pc:docMk/>
            <pc:sldMk cId="1225928671" sldId="708"/>
            <ac:spMk id="22" creationId="{47C04978-3826-727A-E850-755D3E2063EA}"/>
          </ac:spMkLst>
        </pc:spChg>
        <pc:spChg chg="add mod topLvl">
          <ac:chgData name="Stewart Gale" userId="3647ddd2-6040-41ae-a96d-232c23482af8" providerId="ADAL" clId="{163176A0-02FC-47D8-8D6B-77EA423298B5}" dt="2026-03-30T07:51:05.878" v="1547" actId="1076"/>
          <ac:spMkLst>
            <pc:docMk/>
            <pc:sldMk cId="1225928671" sldId="708"/>
            <ac:spMk id="37" creationId="{589E7F3C-4379-259F-2992-959B75E017B6}"/>
          </ac:spMkLst>
        </pc:spChg>
        <pc:spChg chg="add mod topLvl">
          <ac:chgData name="Stewart Gale" userId="3647ddd2-6040-41ae-a96d-232c23482af8" providerId="ADAL" clId="{163176A0-02FC-47D8-8D6B-77EA423298B5}" dt="2026-03-30T07:49:45.624" v="1529" actId="1037"/>
          <ac:spMkLst>
            <pc:docMk/>
            <pc:sldMk cId="1225928671" sldId="708"/>
            <ac:spMk id="38" creationId="{AE4B8649-8C54-D371-1318-4FEF65F92A8F}"/>
          </ac:spMkLst>
        </pc:spChg>
        <pc:spChg chg="add mod">
          <ac:chgData name="Stewart Gale" userId="3647ddd2-6040-41ae-a96d-232c23482af8" providerId="ADAL" clId="{163176A0-02FC-47D8-8D6B-77EA423298B5}" dt="2026-03-30T07:50:52.804" v="1543" actId="1076"/>
          <ac:spMkLst>
            <pc:docMk/>
            <pc:sldMk cId="1225928671" sldId="708"/>
            <ac:spMk id="39" creationId="{52BD03EA-3349-933F-EFA9-3D3EBBD3A8E6}"/>
          </ac:spMkLst>
        </pc:spChg>
        <pc:spChg chg="add mod">
          <ac:chgData name="Stewart Gale" userId="3647ddd2-6040-41ae-a96d-232c23482af8" providerId="ADAL" clId="{163176A0-02FC-47D8-8D6B-77EA423298B5}" dt="2026-03-30T07:50:52.804" v="1543" actId="1076"/>
          <ac:spMkLst>
            <pc:docMk/>
            <pc:sldMk cId="1225928671" sldId="708"/>
            <ac:spMk id="40" creationId="{7C7B15B8-0027-9804-3183-5D6FA489F579}"/>
          </ac:spMkLst>
        </pc:spChg>
        <pc:spChg chg="add mod">
          <ac:chgData name="Stewart Gale" userId="3647ddd2-6040-41ae-a96d-232c23482af8" providerId="ADAL" clId="{163176A0-02FC-47D8-8D6B-77EA423298B5}" dt="2026-03-30T07:52:19.177" v="1562" actId="1038"/>
          <ac:spMkLst>
            <pc:docMk/>
            <pc:sldMk cId="1225928671" sldId="708"/>
            <ac:spMk id="41" creationId="{DEC7CAE8-BB4C-3917-A2E5-142ED591BF7B}"/>
          </ac:spMkLst>
        </pc:spChg>
        <pc:spChg chg="add mod">
          <ac:chgData name="Stewart Gale" userId="3647ddd2-6040-41ae-a96d-232c23482af8" providerId="ADAL" clId="{163176A0-02FC-47D8-8D6B-77EA423298B5}" dt="2026-03-30T07:52:27.597" v="1569" actId="14100"/>
          <ac:spMkLst>
            <pc:docMk/>
            <pc:sldMk cId="1225928671" sldId="708"/>
            <ac:spMk id="42" creationId="{E39D3395-C480-0A58-8C5F-1BEED9EB8922}"/>
          </ac:spMkLst>
        </pc:spChg>
        <pc:spChg chg="add mod">
          <ac:chgData name="Stewart Gale" userId="3647ddd2-6040-41ae-a96d-232c23482af8" providerId="ADAL" clId="{163176A0-02FC-47D8-8D6B-77EA423298B5}" dt="2026-03-30T07:52:19.177" v="1562" actId="1038"/>
          <ac:spMkLst>
            <pc:docMk/>
            <pc:sldMk cId="1225928671" sldId="708"/>
            <ac:spMk id="43" creationId="{869FDA59-F445-DEA4-0DD9-B84CF324743F}"/>
          </ac:spMkLst>
        </pc:spChg>
        <pc:spChg chg="add mod topLvl">
          <ac:chgData name="Stewart Gale" userId="3647ddd2-6040-41ae-a96d-232c23482af8" providerId="ADAL" clId="{163176A0-02FC-47D8-8D6B-77EA423298B5}" dt="2026-03-30T07:49:45.624" v="1529" actId="1037"/>
          <ac:spMkLst>
            <pc:docMk/>
            <pc:sldMk cId="1225928671" sldId="708"/>
            <ac:spMk id="45" creationId="{8B711909-5532-5A69-B5A9-A41497D3939E}"/>
          </ac:spMkLst>
        </pc:spChg>
        <pc:spChg chg="add mod topLvl">
          <ac:chgData name="Stewart Gale" userId="3647ddd2-6040-41ae-a96d-232c23482af8" providerId="ADAL" clId="{163176A0-02FC-47D8-8D6B-77EA423298B5}" dt="2026-03-30T07:49:45.624" v="1529" actId="1037"/>
          <ac:spMkLst>
            <pc:docMk/>
            <pc:sldMk cId="1225928671" sldId="708"/>
            <ac:spMk id="47" creationId="{DDBBBD01-AF6F-5A31-0027-1CC9EF393AF3}"/>
          </ac:spMkLst>
        </pc:spChg>
        <pc:spChg chg="add mod">
          <ac:chgData name="Stewart Gale" userId="3647ddd2-6040-41ae-a96d-232c23482af8" providerId="ADAL" clId="{163176A0-02FC-47D8-8D6B-77EA423298B5}" dt="2026-03-30T07:52:19.177" v="1562" actId="1038"/>
          <ac:spMkLst>
            <pc:docMk/>
            <pc:sldMk cId="1225928671" sldId="708"/>
            <ac:spMk id="49" creationId="{76FEAE59-CB1E-192E-5AA5-4E82E1B9D1AE}"/>
          </ac:spMkLst>
        </pc:spChg>
        <pc:spChg chg="add mod">
          <ac:chgData name="Stewart Gale" userId="3647ddd2-6040-41ae-a96d-232c23482af8" providerId="ADAL" clId="{163176A0-02FC-47D8-8D6B-77EA423298B5}" dt="2026-03-30T07:50:47.198" v="1542" actId="404"/>
          <ac:spMkLst>
            <pc:docMk/>
            <pc:sldMk cId="1225928671" sldId="708"/>
            <ac:spMk id="50" creationId="{891703AF-33F3-5335-B847-1CF41340DE22}"/>
          </ac:spMkLst>
        </pc:spChg>
        <pc:spChg chg="add mod">
          <ac:chgData name="Stewart Gale" userId="3647ddd2-6040-41ae-a96d-232c23482af8" providerId="ADAL" clId="{163176A0-02FC-47D8-8D6B-77EA423298B5}" dt="2026-03-30T07:50:47.198" v="1542" actId="404"/>
          <ac:spMkLst>
            <pc:docMk/>
            <pc:sldMk cId="1225928671" sldId="708"/>
            <ac:spMk id="51" creationId="{47084F47-B3EB-1D2F-F064-D1A61665ECC5}"/>
          </ac:spMkLst>
        </pc:spChg>
        <pc:grpChg chg="add del mod">
          <ac:chgData name="Stewart Gale" userId="3647ddd2-6040-41ae-a96d-232c23482af8" providerId="ADAL" clId="{163176A0-02FC-47D8-8D6B-77EA423298B5}" dt="2026-03-30T07:31:54.461" v="1519" actId="165"/>
          <ac:grpSpMkLst>
            <pc:docMk/>
            <pc:sldMk cId="1225928671" sldId="708"/>
            <ac:grpSpMk id="2" creationId="{89BDE479-97C0-5DC1-21EF-399745B3CAA3}"/>
          </ac:grpSpMkLst>
        </pc:grpChg>
        <pc:grpChg chg="add del mod topLvl">
          <ac:chgData name="Stewart Gale" userId="3647ddd2-6040-41ae-a96d-232c23482af8" providerId="ADAL" clId="{163176A0-02FC-47D8-8D6B-77EA423298B5}" dt="2026-03-30T07:28:34.246" v="1495" actId="478"/>
          <ac:grpSpMkLst>
            <pc:docMk/>
            <pc:sldMk cId="1225928671" sldId="708"/>
            <ac:grpSpMk id="9" creationId="{AD1CB348-06B0-B1D0-1DA1-DD81DE23D303}"/>
          </ac:grpSpMkLst>
        </pc:grpChg>
        <pc:grpChg chg="add del mod topLvl">
          <ac:chgData name="Stewart Gale" userId="3647ddd2-6040-41ae-a96d-232c23482af8" providerId="ADAL" clId="{163176A0-02FC-47D8-8D6B-77EA423298B5}" dt="2026-03-30T07:28:46.506" v="1500" actId="478"/>
          <ac:grpSpMkLst>
            <pc:docMk/>
            <pc:sldMk cId="1225928671" sldId="708"/>
            <ac:grpSpMk id="24" creationId="{FD6DCCE6-5F4A-0E76-7241-E841DC5B701F}"/>
          </ac:grpSpMkLst>
        </pc:grpChg>
        <pc:cxnChg chg="mod">
          <ac:chgData name="Stewart Gale" userId="3647ddd2-6040-41ae-a96d-232c23482af8" providerId="ADAL" clId="{163176A0-02FC-47D8-8D6B-77EA423298B5}" dt="2026-03-30T07:49:50.797" v="1530" actId="1076"/>
          <ac:cxnSpMkLst>
            <pc:docMk/>
            <pc:sldMk cId="1225928671" sldId="708"/>
            <ac:cxnSpMk id="6" creationId="{716237A2-060E-8155-ADEE-F7B1C45FD155}"/>
          </ac:cxnSpMkLst>
        </pc:cxnChg>
        <pc:cxnChg chg="add mod">
          <ac:chgData name="Stewart Gale" userId="3647ddd2-6040-41ae-a96d-232c23482af8" providerId="ADAL" clId="{163176A0-02FC-47D8-8D6B-77EA423298B5}" dt="2026-03-30T07:52:40.927" v="1571" actId="1076"/>
          <ac:cxnSpMkLst>
            <pc:docMk/>
            <pc:sldMk cId="1225928671" sldId="708"/>
            <ac:cxnSpMk id="11" creationId="{F13A834B-DA75-46E2-CF64-49BEB6BA6297}"/>
          </ac:cxnSpMkLst>
        </pc:cxnChg>
        <pc:cxnChg chg="del">
          <ac:chgData name="Stewart Gale" userId="3647ddd2-6040-41ae-a96d-232c23482af8" providerId="ADAL" clId="{163176A0-02FC-47D8-8D6B-77EA423298B5}" dt="2026-03-30T07:28:25.296" v="1491" actId="478"/>
          <ac:cxnSpMkLst>
            <pc:docMk/>
            <pc:sldMk cId="1225928671" sldId="708"/>
            <ac:cxnSpMk id="15" creationId="{C90BC96C-6E98-0C68-E819-C921D934CDFB}"/>
          </ac:cxnSpMkLst>
        </pc:cxnChg>
        <pc:cxnChg chg="del">
          <ac:chgData name="Stewart Gale" userId="3647ddd2-6040-41ae-a96d-232c23482af8" providerId="ADAL" clId="{163176A0-02FC-47D8-8D6B-77EA423298B5}" dt="2026-03-30T07:28:27.641" v="1492" actId="478"/>
          <ac:cxnSpMkLst>
            <pc:docMk/>
            <pc:sldMk cId="1225928671" sldId="708"/>
            <ac:cxnSpMk id="16" creationId="{F3360D72-3854-C765-7D45-A963DF6B321A}"/>
          </ac:cxnSpMkLst>
        </pc:cxnChg>
        <pc:cxnChg chg="del">
          <ac:chgData name="Stewart Gale" userId="3647ddd2-6040-41ae-a96d-232c23482af8" providerId="ADAL" clId="{163176A0-02FC-47D8-8D6B-77EA423298B5}" dt="2026-03-30T07:28:29.719" v="1493" actId="478"/>
          <ac:cxnSpMkLst>
            <pc:docMk/>
            <pc:sldMk cId="1225928671" sldId="708"/>
            <ac:cxnSpMk id="17" creationId="{FCA9764B-FA68-B511-E2B7-D3A359AE48CA}"/>
          </ac:cxnSpMkLst>
        </pc:cxnChg>
        <pc:cxnChg chg="del mod">
          <ac:chgData name="Stewart Gale" userId="3647ddd2-6040-41ae-a96d-232c23482af8" providerId="ADAL" clId="{163176A0-02FC-47D8-8D6B-77EA423298B5}" dt="2026-03-30T07:28:31.903" v="1494" actId="478"/>
          <ac:cxnSpMkLst>
            <pc:docMk/>
            <pc:sldMk cId="1225928671" sldId="708"/>
            <ac:cxnSpMk id="18" creationId="{06171719-36AA-0CBD-AA31-31C80D5CCB16}"/>
          </ac:cxnSpMkLst>
        </pc:cxnChg>
        <pc:cxnChg chg="del">
          <ac:chgData name="Stewart Gale" userId="3647ddd2-6040-41ae-a96d-232c23482af8" providerId="ADAL" clId="{163176A0-02FC-47D8-8D6B-77EA423298B5}" dt="2026-03-30T07:28:34.246" v="1495" actId="478"/>
          <ac:cxnSpMkLst>
            <pc:docMk/>
            <pc:sldMk cId="1225928671" sldId="708"/>
            <ac:cxnSpMk id="19" creationId="{432564C8-A03E-5F86-B596-6A8F2DC2EEA5}"/>
          </ac:cxnSpMkLst>
        </pc:cxnChg>
        <pc:cxnChg chg="add mod">
          <ac:chgData name="Stewart Gale" userId="3647ddd2-6040-41ae-a96d-232c23482af8" providerId="ADAL" clId="{163176A0-02FC-47D8-8D6B-77EA423298B5}" dt="2026-03-30T07:49:45.624" v="1529" actId="1037"/>
          <ac:cxnSpMkLst>
            <pc:docMk/>
            <pc:sldMk cId="1225928671" sldId="708"/>
            <ac:cxnSpMk id="23" creationId="{B9B87635-0008-9F49-CEDF-8AF6857A6718}"/>
          </ac:cxnSpMkLst>
        </pc:cxnChg>
        <pc:cxnChg chg="mod">
          <ac:chgData name="Stewart Gale" userId="3647ddd2-6040-41ae-a96d-232c23482af8" providerId="ADAL" clId="{163176A0-02FC-47D8-8D6B-77EA423298B5}" dt="2026-03-30T07:49:45.624" v="1529" actId="1037"/>
          <ac:cxnSpMkLst>
            <pc:docMk/>
            <pc:sldMk cId="1225928671" sldId="708"/>
            <ac:cxnSpMk id="25" creationId="{710DFCB8-F54C-550A-0A20-38F310C946A0}"/>
          </ac:cxnSpMkLst>
        </pc:cxnChg>
        <pc:cxnChg chg="del">
          <ac:chgData name="Stewart Gale" userId="3647ddd2-6040-41ae-a96d-232c23482af8" providerId="ADAL" clId="{163176A0-02FC-47D8-8D6B-77EA423298B5}" dt="2026-03-30T07:28:46.506" v="1500" actId="478"/>
          <ac:cxnSpMkLst>
            <pc:docMk/>
            <pc:sldMk cId="1225928671" sldId="708"/>
            <ac:cxnSpMk id="26" creationId="{9C47D2A2-B83A-64BA-7107-B26F4A5B4FA5}"/>
          </ac:cxnSpMkLst>
        </pc:cxnChg>
        <pc:cxnChg chg="del">
          <ac:chgData name="Stewart Gale" userId="3647ddd2-6040-41ae-a96d-232c23482af8" providerId="ADAL" clId="{163176A0-02FC-47D8-8D6B-77EA423298B5}" dt="2026-03-30T07:28:44.256" v="1499" actId="478"/>
          <ac:cxnSpMkLst>
            <pc:docMk/>
            <pc:sldMk cId="1225928671" sldId="708"/>
            <ac:cxnSpMk id="27" creationId="{8B586D07-D1FC-0103-B9F0-07EF16FD83D4}"/>
          </ac:cxnSpMkLst>
        </pc:cxnChg>
        <pc:cxnChg chg="del">
          <ac:chgData name="Stewart Gale" userId="3647ddd2-6040-41ae-a96d-232c23482af8" providerId="ADAL" clId="{163176A0-02FC-47D8-8D6B-77EA423298B5}" dt="2026-03-30T07:28:41.663" v="1498" actId="478"/>
          <ac:cxnSpMkLst>
            <pc:docMk/>
            <pc:sldMk cId="1225928671" sldId="708"/>
            <ac:cxnSpMk id="28" creationId="{A81D5AF8-82F9-EE05-7D10-33708BA68C03}"/>
          </ac:cxnSpMkLst>
        </pc:cxnChg>
        <pc:cxnChg chg="del mod">
          <ac:chgData name="Stewart Gale" userId="3647ddd2-6040-41ae-a96d-232c23482af8" providerId="ADAL" clId="{163176A0-02FC-47D8-8D6B-77EA423298B5}" dt="2026-03-30T07:28:39.403" v="1497" actId="478"/>
          <ac:cxnSpMkLst>
            <pc:docMk/>
            <pc:sldMk cId="1225928671" sldId="708"/>
            <ac:cxnSpMk id="29" creationId="{9E4EA139-3B25-BC2A-F0BF-29AE315F02A1}"/>
          </ac:cxnSpMkLst>
        </pc:cxnChg>
        <pc:cxnChg chg="del mod">
          <ac:chgData name="Stewart Gale" userId="3647ddd2-6040-41ae-a96d-232c23482af8" providerId="ADAL" clId="{163176A0-02FC-47D8-8D6B-77EA423298B5}" dt="2026-03-30T07:28:37.346" v="1496" actId="478"/>
          <ac:cxnSpMkLst>
            <pc:docMk/>
            <pc:sldMk cId="1225928671" sldId="708"/>
            <ac:cxnSpMk id="30" creationId="{10645694-2EFE-4D14-7ED4-8C0A29DF87CE}"/>
          </ac:cxnSpMkLst>
        </pc:cxnChg>
        <pc:cxnChg chg="add mod topLvl">
          <ac:chgData name="Stewart Gale" userId="3647ddd2-6040-41ae-a96d-232c23482af8" providerId="ADAL" clId="{163176A0-02FC-47D8-8D6B-77EA423298B5}" dt="2026-03-30T07:31:54.461" v="1519" actId="165"/>
          <ac:cxnSpMkLst>
            <pc:docMk/>
            <pc:sldMk cId="1225928671" sldId="708"/>
            <ac:cxnSpMk id="32" creationId="{B83535A9-B9DE-D038-E18A-C70F93CB29C5}"/>
          </ac:cxnSpMkLst>
        </pc:cxnChg>
        <pc:cxnChg chg="add mod topLvl">
          <ac:chgData name="Stewart Gale" userId="3647ddd2-6040-41ae-a96d-232c23482af8" providerId="ADAL" clId="{163176A0-02FC-47D8-8D6B-77EA423298B5}" dt="2026-03-30T07:49:45.624" v="1529" actId="1037"/>
          <ac:cxnSpMkLst>
            <pc:docMk/>
            <pc:sldMk cId="1225928671" sldId="708"/>
            <ac:cxnSpMk id="34" creationId="{FF8B2130-F4D6-910D-1B82-AF5D90726A09}"/>
          </ac:cxnSpMkLst>
        </pc:cxnChg>
        <pc:cxnChg chg="add mod">
          <ac:chgData name="Stewart Gale" userId="3647ddd2-6040-41ae-a96d-232c23482af8" providerId="ADAL" clId="{163176A0-02FC-47D8-8D6B-77EA423298B5}" dt="2026-03-30T07:49:45.624" v="1529" actId="1037"/>
          <ac:cxnSpMkLst>
            <pc:docMk/>
            <pc:sldMk cId="1225928671" sldId="708"/>
            <ac:cxnSpMk id="48" creationId="{73973E8B-C0D2-E639-5BBF-E9D06AFF5EFC}"/>
          </ac:cxnSpMkLst>
        </pc:cxnChg>
      </pc:sldChg>
      <pc:sldChg chg="addSp delSp modSp add del mod modAnim">
        <pc:chgData name="Stewart Gale" userId="3647ddd2-6040-41ae-a96d-232c23482af8" providerId="ADAL" clId="{163176A0-02FC-47D8-8D6B-77EA423298B5}" dt="2026-03-27T02:11:45.672" v="1451" actId="14100"/>
        <pc:sldMkLst>
          <pc:docMk/>
          <pc:sldMk cId="2812797098" sldId="710"/>
        </pc:sldMkLst>
        <pc:spChg chg="mod">
          <ac:chgData name="Stewart Gale" userId="3647ddd2-6040-41ae-a96d-232c23482af8" providerId="ADAL" clId="{163176A0-02FC-47D8-8D6B-77EA423298B5}" dt="2026-03-27T01:50:08.931" v="1095" actId="20577"/>
          <ac:spMkLst>
            <pc:docMk/>
            <pc:sldMk cId="2812797098" sldId="710"/>
            <ac:spMk id="2" creationId="{A94954F8-0736-AF40-214A-3390932D78B8}"/>
          </ac:spMkLst>
        </pc:spChg>
        <pc:spChg chg="mod">
          <ac:chgData name="Stewart Gale" userId="3647ddd2-6040-41ae-a96d-232c23482af8" providerId="ADAL" clId="{163176A0-02FC-47D8-8D6B-77EA423298B5}" dt="2026-03-27T01:50:40.454" v="1099" actId="21"/>
          <ac:spMkLst>
            <pc:docMk/>
            <pc:sldMk cId="2812797098" sldId="710"/>
            <ac:spMk id="3" creationId="{AB28B819-3B82-3953-22BD-76DF4047D70B}"/>
          </ac:spMkLst>
        </pc:spChg>
        <pc:spChg chg="add mod">
          <ac:chgData name="Stewart Gale" userId="3647ddd2-6040-41ae-a96d-232c23482af8" providerId="ADAL" clId="{163176A0-02FC-47D8-8D6B-77EA423298B5}" dt="2026-03-27T01:50:52.547" v="1106" actId="1076"/>
          <ac:spMkLst>
            <pc:docMk/>
            <pc:sldMk cId="2812797098" sldId="710"/>
            <ac:spMk id="8" creationId="{71140402-FA27-71A6-C81B-D6A04E5F5A93}"/>
          </ac:spMkLst>
        </pc:spChg>
        <pc:spChg chg="add mod">
          <ac:chgData name="Stewart Gale" userId="3647ddd2-6040-41ae-a96d-232c23482af8" providerId="ADAL" clId="{163176A0-02FC-47D8-8D6B-77EA423298B5}" dt="2026-03-27T01:51:00.906" v="1109" actId="20577"/>
          <ac:spMkLst>
            <pc:docMk/>
            <pc:sldMk cId="2812797098" sldId="710"/>
            <ac:spMk id="10" creationId="{DFA115AB-79E4-EBB4-5F57-974C4E82ADDF}"/>
          </ac:spMkLst>
        </pc:spChg>
        <pc:spChg chg="add mod">
          <ac:chgData name="Stewart Gale" userId="3647ddd2-6040-41ae-a96d-232c23482af8" providerId="ADAL" clId="{163176A0-02FC-47D8-8D6B-77EA423298B5}" dt="2026-03-27T01:52:14.594" v="1127" actId="1076"/>
          <ac:spMkLst>
            <pc:docMk/>
            <pc:sldMk cId="2812797098" sldId="710"/>
            <ac:spMk id="11" creationId="{06FE0885-F550-B8FC-60DE-BA76076897C1}"/>
          </ac:spMkLst>
        </pc:spChg>
        <pc:spChg chg="add mod">
          <ac:chgData name="Stewart Gale" userId="3647ddd2-6040-41ae-a96d-232c23482af8" providerId="ADAL" clId="{163176A0-02FC-47D8-8D6B-77EA423298B5}" dt="2026-03-27T01:52:14.594" v="1127" actId="1076"/>
          <ac:spMkLst>
            <pc:docMk/>
            <pc:sldMk cId="2812797098" sldId="710"/>
            <ac:spMk id="13" creationId="{63AD05B5-3685-6EE1-1583-153F069F1AD5}"/>
          </ac:spMkLst>
        </pc:spChg>
        <pc:spChg chg="add mod">
          <ac:chgData name="Stewart Gale" userId="3647ddd2-6040-41ae-a96d-232c23482af8" providerId="ADAL" clId="{163176A0-02FC-47D8-8D6B-77EA423298B5}" dt="2026-03-27T01:52:18.373" v="1128" actId="1076"/>
          <ac:spMkLst>
            <pc:docMk/>
            <pc:sldMk cId="2812797098" sldId="710"/>
            <ac:spMk id="17" creationId="{FF291355-A43B-F314-462A-D22ABA6CF4CD}"/>
          </ac:spMkLst>
        </pc:spChg>
        <pc:spChg chg="add mod">
          <ac:chgData name="Stewart Gale" userId="3647ddd2-6040-41ae-a96d-232c23482af8" providerId="ADAL" clId="{163176A0-02FC-47D8-8D6B-77EA423298B5}" dt="2026-03-27T01:52:30.156" v="1130" actId="1076"/>
          <ac:spMkLst>
            <pc:docMk/>
            <pc:sldMk cId="2812797098" sldId="710"/>
            <ac:spMk id="18" creationId="{01D874B2-0335-6CC6-F1A1-58B05811D0B2}"/>
          </ac:spMkLst>
        </pc:spChg>
        <pc:spChg chg="add mod">
          <ac:chgData name="Stewart Gale" userId="3647ddd2-6040-41ae-a96d-232c23482af8" providerId="ADAL" clId="{163176A0-02FC-47D8-8D6B-77EA423298B5}" dt="2026-03-27T01:52:40.793" v="1135" actId="20577"/>
          <ac:spMkLst>
            <pc:docMk/>
            <pc:sldMk cId="2812797098" sldId="710"/>
            <ac:spMk id="19" creationId="{7464F539-3147-C6D5-8C30-954BC90C392C}"/>
          </ac:spMkLst>
        </pc:spChg>
        <pc:spChg chg="add mod">
          <ac:chgData name="Stewart Gale" userId="3647ddd2-6040-41ae-a96d-232c23482af8" providerId="ADAL" clId="{163176A0-02FC-47D8-8D6B-77EA423298B5}" dt="2026-03-27T02:11:45.672" v="1451" actId="14100"/>
          <ac:spMkLst>
            <pc:docMk/>
            <pc:sldMk cId="2812797098" sldId="710"/>
            <ac:spMk id="35" creationId="{EE60250B-1766-60F2-BBFC-08FC26E0205A}"/>
          </ac:spMkLst>
        </pc:spChg>
        <pc:spChg chg="add mod">
          <ac:chgData name="Stewart Gale" userId="3647ddd2-6040-41ae-a96d-232c23482af8" providerId="ADAL" clId="{163176A0-02FC-47D8-8D6B-77EA423298B5}" dt="2026-03-27T01:52:57.611" v="1138" actId="1076"/>
          <ac:spMkLst>
            <pc:docMk/>
            <pc:sldMk cId="2812797098" sldId="710"/>
            <ac:spMk id="36" creationId="{6BCF0784-E559-522D-64E2-D2E57EB9A2FD}"/>
          </ac:spMkLst>
        </pc:spChg>
        <pc:spChg chg="add mod">
          <ac:chgData name="Stewart Gale" userId="3647ddd2-6040-41ae-a96d-232c23482af8" providerId="ADAL" clId="{163176A0-02FC-47D8-8D6B-77EA423298B5}" dt="2026-03-27T01:53:05.933" v="1141" actId="20577"/>
          <ac:spMkLst>
            <pc:docMk/>
            <pc:sldMk cId="2812797098" sldId="710"/>
            <ac:spMk id="57" creationId="{EE2CF682-79C1-B07D-AED5-1AFF81D4A612}"/>
          </ac:spMkLst>
        </pc:spChg>
        <pc:spChg chg="add mod">
          <ac:chgData name="Stewart Gale" userId="3647ddd2-6040-41ae-a96d-232c23482af8" providerId="ADAL" clId="{163176A0-02FC-47D8-8D6B-77EA423298B5}" dt="2026-03-27T02:11:40.489" v="1450" actId="14100"/>
          <ac:spMkLst>
            <pc:docMk/>
            <pc:sldMk cId="2812797098" sldId="710"/>
            <ac:spMk id="58" creationId="{7F164911-98E3-C603-4AEE-D43AC4DFD045}"/>
          </ac:spMkLst>
        </pc:spChg>
        <pc:spChg chg="mod">
          <ac:chgData name="Stewart Gale" userId="3647ddd2-6040-41ae-a96d-232c23482af8" providerId="ADAL" clId="{163176A0-02FC-47D8-8D6B-77EA423298B5}" dt="2026-03-27T01:51:04.139" v="1110" actId="20577"/>
          <ac:spMkLst>
            <pc:docMk/>
            <pc:sldMk cId="2812797098" sldId="710"/>
            <ac:spMk id="60" creationId="{3814AD83-D3B8-F876-DAA4-052A0C802C2C}"/>
          </ac:spMkLst>
        </pc:spChg>
        <pc:spChg chg="add mod">
          <ac:chgData name="Stewart Gale" userId="3647ddd2-6040-41ae-a96d-232c23482af8" providerId="ADAL" clId="{163176A0-02FC-47D8-8D6B-77EA423298B5}" dt="2026-03-27T02:11:26.069" v="1449" actId="14100"/>
          <ac:spMkLst>
            <pc:docMk/>
            <pc:sldMk cId="2812797098" sldId="710"/>
            <ac:spMk id="78" creationId="{1A634537-A176-7493-B28A-9F023C1B3DA4}"/>
          </ac:spMkLst>
        </pc:spChg>
      </pc:sldChg>
      <pc:sldChg chg="addSp delSp modSp add mod modAnim">
        <pc:chgData name="Stewart Gale" userId="3647ddd2-6040-41ae-a96d-232c23482af8" providerId="ADAL" clId="{163176A0-02FC-47D8-8D6B-77EA423298B5}" dt="2026-03-30T10:00:19.192" v="1674" actId="20577"/>
        <pc:sldMkLst>
          <pc:docMk/>
          <pc:sldMk cId="950979339" sldId="711"/>
        </pc:sldMkLst>
        <pc:spChg chg="add mod">
          <ac:chgData name="Stewart Gale" userId="3647ddd2-6040-41ae-a96d-232c23482af8" providerId="ADAL" clId="{163176A0-02FC-47D8-8D6B-77EA423298B5}" dt="2026-03-30T07:57:21.875" v="1626" actId="1076"/>
          <ac:spMkLst>
            <pc:docMk/>
            <pc:sldMk cId="950979339" sldId="711"/>
            <ac:spMk id="4" creationId="{10A33917-4394-DC30-36A0-FC41F5FFF346}"/>
          </ac:spMkLst>
        </pc:spChg>
        <pc:spChg chg="mod topLvl">
          <ac:chgData name="Stewart Gale" userId="3647ddd2-6040-41ae-a96d-232c23482af8" providerId="ADAL" clId="{163176A0-02FC-47D8-8D6B-77EA423298B5}" dt="2026-03-30T08:00:06.506" v="1661" actId="165"/>
          <ac:spMkLst>
            <pc:docMk/>
            <pc:sldMk cId="950979339" sldId="711"/>
            <ac:spMk id="5" creationId="{F3F75055-DDB9-0028-FF69-FA0F032CAEE6}"/>
          </ac:spMkLst>
        </pc:spChg>
        <pc:spChg chg="mod topLvl">
          <ac:chgData name="Stewart Gale" userId="3647ddd2-6040-41ae-a96d-232c23482af8" providerId="ADAL" clId="{163176A0-02FC-47D8-8D6B-77EA423298B5}" dt="2026-03-30T08:00:06.506" v="1661" actId="165"/>
          <ac:spMkLst>
            <pc:docMk/>
            <pc:sldMk cId="950979339" sldId="711"/>
            <ac:spMk id="8" creationId="{0EF3C00A-0649-F7C8-A08B-D9486B6C32C0}"/>
          </ac:spMkLst>
        </pc:spChg>
        <pc:spChg chg="mod topLvl">
          <ac:chgData name="Stewart Gale" userId="3647ddd2-6040-41ae-a96d-232c23482af8" providerId="ADAL" clId="{163176A0-02FC-47D8-8D6B-77EA423298B5}" dt="2026-03-30T08:00:42.122" v="1665" actId="207"/>
          <ac:spMkLst>
            <pc:docMk/>
            <pc:sldMk cId="950979339" sldId="711"/>
            <ac:spMk id="11" creationId="{B3CB27E5-7CA3-2DC6-551E-4CDF69F4FE58}"/>
          </ac:spMkLst>
        </pc:spChg>
        <pc:spChg chg="add mod">
          <ac:chgData name="Stewart Gale" userId="3647ddd2-6040-41ae-a96d-232c23482af8" providerId="ADAL" clId="{163176A0-02FC-47D8-8D6B-77EA423298B5}" dt="2026-03-30T07:57:21.875" v="1626" actId="1076"/>
          <ac:spMkLst>
            <pc:docMk/>
            <pc:sldMk cId="950979339" sldId="711"/>
            <ac:spMk id="23" creationId="{AE11A55C-FA3F-08AE-19BE-117472ED2B84}"/>
          </ac:spMkLst>
        </pc:spChg>
        <pc:spChg chg="mod topLvl">
          <ac:chgData name="Stewart Gale" userId="3647ddd2-6040-41ae-a96d-232c23482af8" providerId="ADAL" clId="{163176A0-02FC-47D8-8D6B-77EA423298B5}" dt="2026-03-30T08:00:39.667" v="1664" actId="207"/>
          <ac:spMkLst>
            <pc:docMk/>
            <pc:sldMk cId="950979339" sldId="711"/>
            <ac:spMk id="24" creationId="{09918E85-7E51-2710-3688-0B62C3A4AADF}"/>
          </ac:spMkLst>
        </pc:spChg>
        <pc:spChg chg="mod topLvl">
          <ac:chgData name="Stewart Gale" userId="3647ddd2-6040-41ae-a96d-232c23482af8" providerId="ADAL" clId="{163176A0-02FC-47D8-8D6B-77EA423298B5}" dt="2026-03-30T08:00:06.506" v="1661" actId="165"/>
          <ac:spMkLst>
            <pc:docMk/>
            <pc:sldMk cId="950979339" sldId="711"/>
            <ac:spMk id="25" creationId="{D953C76D-948E-170D-E6A4-8597E934E424}"/>
          </ac:spMkLst>
        </pc:spChg>
        <pc:spChg chg="add mod">
          <ac:chgData name="Stewart Gale" userId="3647ddd2-6040-41ae-a96d-232c23482af8" providerId="ADAL" clId="{163176A0-02FC-47D8-8D6B-77EA423298B5}" dt="2026-03-30T07:57:21.875" v="1626" actId="1076"/>
          <ac:spMkLst>
            <pc:docMk/>
            <pc:sldMk cId="950979339" sldId="711"/>
            <ac:spMk id="26" creationId="{E008B206-9C97-ACFC-73AA-5DE1CCFC5E8B}"/>
          </ac:spMkLst>
        </pc:spChg>
        <pc:spChg chg="add mod">
          <ac:chgData name="Stewart Gale" userId="3647ddd2-6040-41ae-a96d-232c23482af8" providerId="ADAL" clId="{163176A0-02FC-47D8-8D6B-77EA423298B5}" dt="2026-03-30T10:00:19.192" v="1674" actId="20577"/>
          <ac:spMkLst>
            <pc:docMk/>
            <pc:sldMk cId="950979339" sldId="711"/>
            <ac:spMk id="27" creationId="{4916C7DA-05A9-11D3-1C5F-D2A2F87B9B44}"/>
          </ac:spMkLst>
        </pc:spChg>
        <pc:spChg chg="add mod">
          <ac:chgData name="Stewart Gale" userId="3647ddd2-6040-41ae-a96d-232c23482af8" providerId="ADAL" clId="{163176A0-02FC-47D8-8D6B-77EA423298B5}" dt="2026-03-27T02:08:45.067" v="1435" actId="20577"/>
          <ac:spMkLst>
            <pc:docMk/>
            <pc:sldMk cId="950979339" sldId="711"/>
            <ac:spMk id="28" creationId="{90D9E2E0-B5A0-5223-2A31-51E7775EFC74}"/>
          </ac:spMkLst>
        </pc:spChg>
        <pc:spChg chg="add mod">
          <ac:chgData name="Stewart Gale" userId="3647ddd2-6040-41ae-a96d-232c23482af8" providerId="ADAL" clId="{163176A0-02FC-47D8-8D6B-77EA423298B5}" dt="2026-03-30T07:58:54.947" v="1644" actId="1076"/>
          <ac:spMkLst>
            <pc:docMk/>
            <pc:sldMk cId="950979339" sldId="711"/>
            <ac:spMk id="30" creationId="{F1F3B0FC-8836-C7C9-CDC1-E332F88ECA32}"/>
          </ac:spMkLst>
        </pc:spChg>
        <pc:spChg chg="add mod topLvl">
          <ac:chgData name="Stewart Gale" userId="3647ddd2-6040-41ae-a96d-232c23482af8" providerId="ADAL" clId="{163176A0-02FC-47D8-8D6B-77EA423298B5}" dt="2026-03-30T08:00:06.506" v="1661" actId="165"/>
          <ac:spMkLst>
            <pc:docMk/>
            <pc:sldMk cId="950979339" sldId="711"/>
            <ac:spMk id="31" creationId="{26378520-0540-9027-BB61-100C2C807AF7}"/>
          </ac:spMkLst>
        </pc:spChg>
        <pc:spChg chg="add mod">
          <ac:chgData name="Stewart Gale" userId="3647ddd2-6040-41ae-a96d-232c23482af8" providerId="ADAL" clId="{163176A0-02FC-47D8-8D6B-77EA423298B5}" dt="2026-03-30T08:00:33.879" v="1663" actId="207"/>
          <ac:spMkLst>
            <pc:docMk/>
            <pc:sldMk cId="950979339" sldId="711"/>
            <ac:spMk id="34" creationId="{91A24A40-7F6E-9C49-D7F8-94775F611696}"/>
          </ac:spMkLst>
        </pc:spChg>
        <pc:spChg chg="add mod">
          <ac:chgData name="Stewart Gale" userId="3647ddd2-6040-41ae-a96d-232c23482af8" providerId="ADAL" clId="{163176A0-02FC-47D8-8D6B-77EA423298B5}" dt="2026-03-30T07:59:40.875" v="1660" actId="1076"/>
          <ac:spMkLst>
            <pc:docMk/>
            <pc:sldMk cId="950979339" sldId="711"/>
            <ac:spMk id="36" creationId="{937E3632-7B09-8D6E-A4B3-394C7A2869A9}"/>
          </ac:spMkLst>
        </pc:spChg>
        <pc:spChg chg="add mod">
          <ac:chgData name="Stewart Gale" userId="3647ddd2-6040-41ae-a96d-232c23482af8" providerId="ADAL" clId="{163176A0-02FC-47D8-8D6B-77EA423298B5}" dt="2026-03-30T08:01:21.452" v="1672" actId="1076"/>
          <ac:spMkLst>
            <pc:docMk/>
            <pc:sldMk cId="950979339" sldId="711"/>
            <ac:spMk id="37" creationId="{1DB5533E-4230-610A-E7F1-637E7542C926}"/>
          </ac:spMkLst>
        </pc:spChg>
        <pc:grpChg chg="add del mod">
          <ac:chgData name="Stewart Gale" userId="3647ddd2-6040-41ae-a96d-232c23482af8" providerId="ADAL" clId="{163176A0-02FC-47D8-8D6B-77EA423298B5}" dt="2026-03-30T08:00:06.506" v="1661" actId="165"/>
          <ac:grpSpMkLst>
            <pc:docMk/>
            <pc:sldMk cId="950979339" sldId="711"/>
            <ac:grpSpMk id="2" creationId="{BF3D892A-D6D0-DC6D-99E4-DCAC6701D36B}"/>
          </ac:grpSpMkLst>
        </pc:grpChg>
        <pc:grpChg chg="del mod">
          <ac:chgData name="Stewart Gale" userId="3647ddd2-6040-41ae-a96d-232c23482af8" providerId="ADAL" clId="{163176A0-02FC-47D8-8D6B-77EA423298B5}" dt="2026-03-30T07:56:21.280" v="1605" actId="478"/>
          <ac:grpSpMkLst>
            <pc:docMk/>
            <pc:sldMk cId="950979339" sldId="711"/>
            <ac:grpSpMk id="3" creationId="{41B559EF-8C97-8BFC-8052-D186783CA9E9}"/>
          </ac:grpSpMkLst>
        </pc:grpChg>
        <pc:grpChg chg="del mod">
          <ac:chgData name="Stewart Gale" userId="3647ddd2-6040-41ae-a96d-232c23482af8" providerId="ADAL" clId="{163176A0-02FC-47D8-8D6B-77EA423298B5}" dt="2026-03-30T07:56:27.814" v="1607" actId="478"/>
          <ac:grpSpMkLst>
            <pc:docMk/>
            <pc:sldMk cId="950979339" sldId="711"/>
            <ac:grpSpMk id="7" creationId="{A9083DB9-2DC9-8B1D-73D6-DB3ED5AFA8D2}"/>
          </ac:grpSpMkLst>
        </pc:grpChg>
        <pc:cxnChg chg="mod topLvl">
          <ac:chgData name="Stewart Gale" userId="3647ddd2-6040-41ae-a96d-232c23482af8" providerId="ADAL" clId="{163176A0-02FC-47D8-8D6B-77EA423298B5}" dt="2026-03-30T08:00:14.225" v="1662" actId="208"/>
          <ac:cxnSpMkLst>
            <pc:docMk/>
            <pc:sldMk cId="950979339" sldId="711"/>
            <ac:cxnSpMk id="6" creationId="{B9E41CFE-53EA-CBFD-DDAE-D0D0F4452A63}"/>
          </ac:cxnSpMkLst>
        </pc:cxnChg>
        <pc:cxnChg chg="mod">
          <ac:chgData name="Stewart Gale" userId="3647ddd2-6040-41ae-a96d-232c23482af8" providerId="ADAL" clId="{163176A0-02FC-47D8-8D6B-77EA423298B5}" dt="2026-03-30T07:59:22.419" v="1653" actId="1076"/>
          <ac:cxnSpMkLst>
            <pc:docMk/>
            <pc:sldMk cId="950979339" sldId="711"/>
            <ac:cxnSpMk id="10" creationId="{166835FE-E8ED-612E-E171-F3F4830E362A}"/>
          </ac:cxnSpMkLst>
        </pc:cxnChg>
        <pc:cxnChg chg="mod topLvl">
          <ac:chgData name="Stewart Gale" userId="3647ddd2-6040-41ae-a96d-232c23482af8" providerId="ADAL" clId="{163176A0-02FC-47D8-8D6B-77EA423298B5}" dt="2026-03-30T08:00:06.506" v="1661" actId="165"/>
          <ac:cxnSpMkLst>
            <pc:docMk/>
            <pc:sldMk cId="950979339" sldId="711"/>
            <ac:cxnSpMk id="12" creationId="{AE74498E-7C79-5F98-077D-41FEC7D11C52}"/>
          </ac:cxnSpMkLst>
        </pc:cxnChg>
        <pc:cxnChg chg="del">
          <ac:chgData name="Stewart Gale" userId="3647ddd2-6040-41ae-a96d-232c23482af8" providerId="ADAL" clId="{163176A0-02FC-47D8-8D6B-77EA423298B5}" dt="2026-03-30T07:56:21.280" v="1605" actId="478"/>
          <ac:cxnSpMkLst>
            <pc:docMk/>
            <pc:sldMk cId="950979339" sldId="711"/>
            <ac:cxnSpMk id="13" creationId="{0C6A9CA4-FE1B-5564-7CFE-8474ECF5FD16}"/>
          </ac:cxnSpMkLst>
        </pc:cxnChg>
        <pc:cxnChg chg="del">
          <ac:chgData name="Stewart Gale" userId="3647ddd2-6040-41ae-a96d-232c23482af8" providerId="ADAL" clId="{163176A0-02FC-47D8-8D6B-77EA423298B5}" dt="2026-03-30T07:56:21.280" v="1605" actId="478"/>
          <ac:cxnSpMkLst>
            <pc:docMk/>
            <pc:sldMk cId="950979339" sldId="711"/>
            <ac:cxnSpMk id="14" creationId="{E0AEF5A7-CBDF-7D89-D977-DD35BB056E9C}"/>
          </ac:cxnSpMkLst>
        </pc:cxnChg>
        <pc:cxnChg chg="del">
          <ac:chgData name="Stewart Gale" userId="3647ddd2-6040-41ae-a96d-232c23482af8" providerId="ADAL" clId="{163176A0-02FC-47D8-8D6B-77EA423298B5}" dt="2026-03-30T07:56:21.280" v="1605" actId="478"/>
          <ac:cxnSpMkLst>
            <pc:docMk/>
            <pc:sldMk cId="950979339" sldId="711"/>
            <ac:cxnSpMk id="15" creationId="{021B98D4-D1AF-7B4E-1381-22F0801972E4}"/>
          </ac:cxnSpMkLst>
        </pc:cxnChg>
        <pc:cxnChg chg="del mod">
          <ac:chgData name="Stewart Gale" userId="3647ddd2-6040-41ae-a96d-232c23482af8" providerId="ADAL" clId="{163176A0-02FC-47D8-8D6B-77EA423298B5}" dt="2026-03-30T07:56:21.280" v="1605" actId="478"/>
          <ac:cxnSpMkLst>
            <pc:docMk/>
            <pc:sldMk cId="950979339" sldId="711"/>
            <ac:cxnSpMk id="16" creationId="{4542B10C-B2A1-57BA-420B-B7CADA259BB4}"/>
          </ac:cxnSpMkLst>
        </pc:cxnChg>
        <pc:cxnChg chg="del">
          <ac:chgData name="Stewart Gale" userId="3647ddd2-6040-41ae-a96d-232c23482af8" providerId="ADAL" clId="{163176A0-02FC-47D8-8D6B-77EA423298B5}" dt="2026-03-30T07:56:21.280" v="1605" actId="478"/>
          <ac:cxnSpMkLst>
            <pc:docMk/>
            <pc:sldMk cId="950979339" sldId="711"/>
            <ac:cxnSpMk id="17" creationId="{FD583251-F2E3-731E-9768-7C9F9E725BDB}"/>
          </ac:cxnSpMkLst>
        </pc:cxnChg>
        <pc:cxnChg chg="del">
          <ac:chgData name="Stewart Gale" userId="3647ddd2-6040-41ae-a96d-232c23482af8" providerId="ADAL" clId="{163176A0-02FC-47D8-8D6B-77EA423298B5}" dt="2026-03-30T07:56:21.280" v="1605" actId="478"/>
          <ac:cxnSpMkLst>
            <pc:docMk/>
            <pc:sldMk cId="950979339" sldId="711"/>
            <ac:cxnSpMk id="18" creationId="{CFEC09BF-7A03-55B4-2E86-F333CA5060E2}"/>
          </ac:cxnSpMkLst>
        </pc:cxnChg>
        <pc:cxnChg chg="del">
          <ac:chgData name="Stewart Gale" userId="3647ddd2-6040-41ae-a96d-232c23482af8" providerId="ADAL" clId="{163176A0-02FC-47D8-8D6B-77EA423298B5}" dt="2026-03-30T07:56:21.280" v="1605" actId="478"/>
          <ac:cxnSpMkLst>
            <pc:docMk/>
            <pc:sldMk cId="950979339" sldId="711"/>
            <ac:cxnSpMk id="19" creationId="{D3C31D9D-2B21-E918-F029-36DBC07A0BAE}"/>
          </ac:cxnSpMkLst>
        </pc:cxnChg>
        <pc:cxnChg chg="del">
          <ac:chgData name="Stewart Gale" userId="3647ddd2-6040-41ae-a96d-232c23482af8" providerId="ADAL" clId="{163176A0-02FC-47D8-8D6B-77EA423298B5}" dt="2026-03-30T07:56:21.280" v="1605" actId="478"/>
          <ac:cxnSpMkLst>
            <pc:docMk/>
            <pc:sldMk cId="950979339" sldId="711"/>
            <ac:cxnSpMk id="20" creationId="{33E5E942-C5AB-8069-937D-ADF34A6367D7}"/>
          </ac:cxnSpMkLst>
        </pc:cxnChg>
        <pc:cxnChg chg="del">
          <ac:chgData name="Stewart Gale" userId="3647ddd2-6040-41ae-a96d-232c23482af8" providerId="ADAL" clId="{163176A0-02FC-47D8-8D6B-77EA423298B5}" dt="2026-03-30T07:56:21.280" v="1605" actId="478"/>
          <ac:cxnSpMkLst>
            <pc:docMk/>
            <pc:sldMk cId="950979339" sldId="711"/>
            <ac:cxnSpMk id="21" creationId="{904A1355-C798-09DB-EC96-A5E701A9A1D3}"/>
          </ac:cxnSpMkLst>
        </pc:cxnChg>
        <pc:cxnChg chg="del">
          <ac:chgData name="Stewart Gale" userId="3647ddd2-6040-41ae-a96d-232c23482af8" providerId="ADAL" clId="{163176A0-02FC-47D8-8D6B-77EA423298B5}" dt="2026-03-30T07:56:27.814" v="1607" actId="478"/>
          <ac:cxnSpMkLst>
            <pc:docMk/>
            <pc:sldMk cId="950979339" sldId="711"/>
            <ac:cxnSpMk id="22" creationId="{17C0F18C-339D-15FD-ED44-8DA08598D242}"/>
          </ac:cxnSpMkLst>
        </pc:cxnChg>
        <pc:cxnChg chg="add mod topLvl">
          <ac:chgData name="Stewart Gale" userId="3647ddd2-6040-41ae-a96d-232c23482af8" providerId="ADAL" clId="{163176A0-02FC-47D8-8D6B-77EA423298B5}" dt="2026-03-30T08:00:52.415" v="1666" actId="208"/>
          <ac:cxnSpMkLst>
            <pc:docMk/>
            <pc:sldMk cId="950979339" sldId="711"/>
            <ac:cxnSpMk id="29" creationId="{CC8F1168-839B-5845-3FED-E888FCAB3043}"/>
          </ac:cxnSpMkLst>
        </pc:cxnChg>
        <pc:cxnChg chg="add mod">
          <ac:chgData name="Stewart Gale" userId="3647ddd2-6040-41ae-a96d-232c23482af8" providerId="ADAL" clId="{163176A0-02FC-47D8-8D6B-77EA423298B5}" dt="2026-03-30T07:59:16.194" v="1651" actId="14100"/>
          <ac:cxnSpMkLst>
            <pc:docMk/>
            <pc:sldMk cId="950979339" sldId="711"/>
            <ac:cxnSpMk id="32" creationId="{4A957B83-0D4F-3FC1-E430-B475D1BEF5FC}"/>
          </ac:cxnSpMkLst>
        </pc:cxnChg>
      </pc:sldChg>
      <pc:sldChg chg="delSp modSp add mod ord delAnim">
        <pc:chgData name="Stewart Gale" userId="3647ddd2-6040-41ae-a96d-232c23482af8" providerId="ADAL" clId="{163176A0-02FC-47D8-8D6B-77EA423298B5}" dt="2026-03-30T07:27:36.774" v="1478"/>
        <pc:sldMkLst>
          <pc:docMk/>
          <pc:sldMk cId="1221123712" sldId="712"/>
        </pc:sldMkLst>
        <pc:spChg chg="del">
          <ac:chgData name="Stewart Gale" userId="3647ddd2-6040-41ae-a96d-232c23482af8" providerId="ADAL" clId="{163176A0-02FC-47D8-8D6B-77EA423298B5}" dt="2026-03-30T07:27:19.012" v="1467" actId="478"/>
          <ac:spMkLst>
            <pc:docMk/>
            <pc:sldMk cId="1221123712" sldId="712"/>
            <ac:spMk id="4" creationId="{39A90B31-CE59-2063-E7D4-122C93268218}"/>
          </ac:spMkLst>
        </pc:spChg>
        <pc:spChg chg="del">
          <ac:chgData name="Stewart Gale" userId="3647ddd2-6040-41ae-a96d-232c23482af8" providerId="ADAL" clId="{163176A0-02FC-47D8-8D6B-77EA423298B5}" dt="2026-03-30T07:27:19.012" v="1467" actId="478"/>
          <ac:spMkLst>
            <pc:docMk/>
            <pc:sldMk cId="1221123712" sldId="712"/>
            <ac:spMk id="5" creationId="{548B9511-106A-58A6-8FB1-45A71B4E8E24}"/>
          </ac:spMkLst>
        </pc:spChg>
        <pc:spChg chg="mod">
          <ac:chgData name="Stewart Gale" userId="3647ddd2-6040-41ae-a96d-232c23482af8" providerId="ADAL" clId="{163176A0-02FC-47D8-8D6B-77EA423298B5}" dt="2026-03-30T07:27:28.437" v="1475" actId="1076"/>
          <ac:spMkLst>
            <pc:docMk/>
            <pc:sldMk cId="1221123712" sldId="712"/>
            <ac:spMk id="7" creationId="{2833AE90-CBFF-5116-7B34-282B8FA8AE4C}"/>
          </ac:spMkLst>
        </pc:spChg>
        <pc:spChg chg="mod">
          <ac:chgData name="Stewart Gale" userId="3647ddd2-6040-41ae-a96d-232c23482af8" providerId="ADAL" clId="{163176A0-02FC-47D8-8D6B-77EA423298B5}" dt="2026-03-30T07:27:31.574" v="1476" actId="1076"/>
          <ac:spMkLst>
            <pc:docMk/>
            <pc:sldMk cId="1221123712" sldId="712"/>
            <ac:spMk id="12" creationId="{3C460A83-A283-7526-B031-12B2A8C4045B}"/>
          </ac:spMkLst>
        </pc:spChg>
        <pc:spChg chg="del">
          <ac:chgData name="Stewart Gale" userId="3647ddd2-6040-41ae-a96d-232c23482af8" providerId="ADAL" clId="{163176A0-02FC-47D8-8D6B-77EA423298B5}" dt="2026-03-30T07:27:19.012" v="1467" actId="478"/>
          <ac:spMkLst>
            <pc:docMk/>
            <pc:sldMk cId="1221123712" sldId="712"/>
            <ac:spMk id="22" creationId="{62013FB0-DF75-CEDB-5E6F-FD3FBA9B16A5}"/>
          </ac:spMkLst>
        </pc:spChg>
        <pc:spChg chg="del">
          <ac:chgData name="Stewart Gale" userId="3647ddd2-6040-41ae-a96d-232c23482af8" providerId="ADAL" clId="{163176A0-02FC-47D8-8D6B-77EA423298B5}" dt="2026-03-30T07:27:19.012" v="1467" actId="478"/>
          <ac:spMkLst>
            <pc:docMk/>
            <pc:sldMk cId="1221123712" sldId="712"/>
            <ac:spMk id="37" creationId="{DE731E99-38F5-ABD0-57B6-FF56EA8154AA}"/>
          </ac:spMkLst>
        </pc:spChg>
        <pc:spChg chg="del">
          <ac:chgData name="Stewart Gale" userId="3647ddd2-6040-41ae-a96d-232c23482af8" providerId="ADAL" clId="{163176A0-02FC-47D8-8D6B-77EA423298B5}" dt="2026-03-30T07:27:19.012" v="1467" actId="478"/>
          <ac:spMkLst>
            <pc:docMk/>
            <pc:sldMk cId="1221123712" sldId="712"/>
            <ac:spMk id="38" creationId="{E489B868-73D5-5E6B-D33F-A6AD520B33DD}"/>
          </ac:spMkLst>
        </pc:spChg>
        <pc:spChg chg="del">
          <ac:chgData name="Stewart Gale" userId="3647ddd2-6040-41ae-a96d-232c23482af8" providerId="ADAL" clId="{163176A0-02FC-47D8-8D6B-77EA423298B5}" dt="2026-03-30T07:27:19.012" v="1467" actId="478"/>
          <ac:spMkLst>
            <pc:docMk/>
            <pc:sldMk cId="1221123712" sldId="712"/>
            <ac:spMk id="39" creationId="{0DC04068-EF40-07EF-2C5D-51A1239E61C6}"/>
          </ac:spMkLst>
        </pc:spChg>
        <pc:spChg chg="del">
          <ac:chgData name="Stewart Gale" userId="3647ddd2-6040-41ae-a96d-232c23482af8" providerId="ADAL" clId="{163176A0-02FC-47D8-8D6B-77EA423298B5}" dt="2026-03-30T07:27:19.012" v="1467" actId="478"/>
          <ac:spMkLst>
            <pc:docMk/>
            <pc:sldMk cId="1221123712" sldId="712"/>
            <ac:spMk id="40" creationId="{36BABBB1-B1D4-3459-B3A3-43B8EB6B8342}"/>
          </ac:spMkLst>
        </pc:spChg>
        <pc:spChg chg="del">
          <ac:chgData name="Stewart Gale" userId="3647ddd2-6040-41ae-a96d-232c23482af8" providerId="ADAL" clId="{163176A0-02FC-47D8-8D6B-77EA423298B5}" dt="2026-03-30T07:27:19.012" v="1467" actId="478"/>
          <ac:spMkLst>
            <pc:docMk/>
            <pc:sldMk cId="1221123712" sldId="712"/>
            <ac:spMk id="45" creationId="{78EDC855-8AAA-4791-BD0C-832A39448CF7}"/>
          </ac:spMkLst>
        </pc:spChg>
        <pc:spChg chg="del">
          <ac:chgData name="Stewart Gale" userId="3647ddd2-6040-41ae-a96d-232c23482af8" providerId="ADAL" clId="{163176A0-02FC-47D8-8D6B-77EA423298B5}" dt="2026-03-30T07:27:19.012" v="1467" actId="478"/>
          <ac:spMkLst>
            <pc:docMk/>
            <pc:sldMk cId="1221123712" sldId="712"/>
            <ac:spMk id="47" creationId="{7FE39F74-7F1A-BE87-C098-15C9BC20E127}"/>
          </ac:spMkLst>
        </pc:spChg>
        <pc:spChg chg="del">
          <ac:chgData name="Stewart Gale" userId="3647ddd2-6040-41ae-a96d-232c23482af8" providerId="ADAL" clId="{163176A0-02FC-47D8-8D6B-77EA423298B5}" dt="2026-03-30T07:27:19.012" v="1467" actId="478"/>
          <ac:spMkLst>
            <pc:docMk/>
            <pc:sldMk cId="1221123712" sldId="712"/>
            <ac:spMk id="49" creationId="{D944B399-3147-BBDA-ABCE-31B64538F10D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30/03/2026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568FFB-2E7F-CF3E-7547-F84273175A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5A3F276-81D9-E528-9697-5E2C53D454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940D2C8-C811-9C97-8672-144C03A680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2BE46F-ED33-9D67-8531-354A0DBCBCF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81379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10AEFF-7BBD-6FFE-F068-F46B34C4FE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B5FDC15-5A69-FC1B-7D93-390E4908FF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E675E8F-7498-CEC0-5541-3D17B1882E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C9F593-F6CE-D376-959A-AB23213A93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043253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ECFBAD-1B92-AE2F-5D09-EAAC06F849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368DBD1-B997-BACB-2936-ED96CA887E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42DE6D6-6D68-C54B-9DB6-5998E29F73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F7DFC0-267A-2B02-6D17-8F1D28567B3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890118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7414D1-44A1-4345-F389-5F84C5A07A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18E1E3A-801F-41AB-0555-9B0264E935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BD0D877-683F-94CF-D834-2FC8B609C1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003906-188E-33C7-EFFF-A2C64BF1263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83005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30/03/2026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30/03/2026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30/03/2026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30/03/2026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30/03/2026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30/03/2026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30/03/2026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30/03/2026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30/03/2026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30/03/2026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30/03/2026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30/03/2026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1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1.png"/><Relationship Id="rId4" Type="http://schemas.openxmlformats.org/officeDocument/2006/relationships/image" Target="../media/image34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1.png"/><Relationship Id="rId3" Type="http://schemas.openxmlformats.org/officeDocument/2006/relationships/image" Target="../media/image251.png"/><Relationship Id="rId7" Type="http://schemas.openxmlformats.org/officeDocument/2006/relationships/image" Target="../media/image291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1.png"/><Relationship Id="rId5" Type="http://schemas.openxmlformats.org/officeDocument/2006/relationships/image" Target="../media/image271.png"/><Relationship Id="rId10" Type="http://schemas.openxmlformats.org/officeDocument/2006/relationships/image" Target="../media/image321.png"/><Relationship Id="rId4" Type="http://schemas.openxmlformats.org/officeDocument/2006/relationships/image" Target="../media/image261.png"/><Relationship Id="rId9" Type="http://schemas.openxmlformats.org/officeDocument/2006/relationships/image" Target="../media/image31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0.png"/><Relationship Id="rId13" Type="http://schemas.openxmlformats.org/officeDocument/2006/relationships/image" Target="../media/image361.png"/><Relationship Id="rId18" Type="http://schemas.openxmlformats.org/officeDocument/2006/relationships/image" Target="../media/image411.png"/><Relationship Id="rId3" Type="http://schemas.openxmlformats.org/officeDocument/2006/relationships/image" Target="../media/image260.png"/><Relationship Id="rId21" Type="http://schemas.openxmlformats.org/officeDocument/2006/relationships/image" Target="../media/image441.png"/><Relationship Id="rId7" Type="http://schemas.openxmlformats.org/officeDocument/2006/relationships/image" Target="../media/image300.png"/><Relationship Id="rId12" Type="http://schemas.openxmlformats.org/officeDocument/2006/relationships/image" Target="../media/image350.png"/><Relationship Id="rId17" Type="http://schemas.openxmlformats.org/officeDocument/2006/relationships/image" Target="../media/image401.png"/><Relationship Id="rId2" Type="http://schemas.openxmlformats.org/officeDocument/2006/relationships/image" Target="../media/image250.png"/><Relationship Id="rId16" Type="http://schemas.openxmlformats.org/officeDocument/2006/relationships/image" Target="../media/image391.png"/><Relationship Id="rId20" Type="http://schemas.openxmlformats.org/officeDocument/2006/relationships/image" Target="../media/image4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0.png"/><Relationship Id="rId11" Type="http://schemas.openxmlformats.org/officeDocument/2006/relationships/image" Target="../media/image341.png"/><Relationship Id="rId5" Type="http://schemas.openxmlformats.org/officeDocument/2006/relationships/image" Target="../media/image280.png"/><Relationship Id="rId15" Type="http://schemas.openxmlformats.org/officeDocument/2006/relationships/image" Target="../media/image381.png"/><Relationship Id="rId23" Type="http://schemas.openxmlformats.org/officeDocument/2006/relationships/image" Target="../media/image60.png"/><Relationship Id="rId10" Type="http://schemas.openxmlformats.org/officeDocument/2006/relationships/image" Target="../media/image330.png"/><Relationship Id="rId19" Type="http://schemas.openxmlformats.org/officeDocument/2006/relationships/image" Target="../media/image421.png"/><Relationship Id="rId4" Type="http://schemas.openxmlformats.org/officeDocument/2006/relationships/image" Target="../media/image270.png"/><Relationship Id="rId9" Type="http://schemas.openxmlformats.org/officeDocument/2006/relationships/image" Target="../media/image320.png"/><Relationship Id="rId14" Type="http://schemas.openxmlformats.org/officeDocument/2006/relationships/image" Target="../media/image371.png"/><Relationship Id="rId22" Type="http://schemas.openxmlformats.org/officeDocument/2006/relationships/image" Target="../media/image45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1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1.png"/><Relationship Id="rId4" Type="http://schemas.openxmlformats.org/officeDocument/2006/relationships/image" Target="../media/image471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13" Type="http://schemas.openxmlformats.org/officeDocument/2006/relationships/image" Target="../media/image72.png"/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12" Type="http://schemas.openxmlformats.org/officeDocument/2006/relationships/image" Target="../media/image71.png"/><Relationship Id="rId2" Type="http://schemas.openxmlformats.org/officeDocument/2006/relationships/image" Target="../media/image61.png"/><Relationship Id="rId16" Type="http://schemas.openxmlformats.org/officeDocument/2006/relationships/image" Target="../media/image7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png"/><Relationship Id="rId11" Type="http://schemas.openxmlformats.org/officeDocument/2006/relationships/image" Target="../media/image70.png"/><Relationship Id="rId5" Type="http://schemas.openxmlformats.org/officeDocument/2006/relationships/image" Target="../media/image64.png"/><Relationship Id="rId15" Type="http://schemas.openxmlformats.org/officeDocument/2006/relationships/image" Target="../media/image74.png"/><Relationship Id="rId10" Type="http://schemas.openxmlformats.org/officeDocument/2006/relationships/image" Target="../media/image69.png"/><Relationship Id="rId4" Type="http://schemas.openxmlformats.org/officeDocument/2006/relationships/image" Target="../media/image63.png"/><Relationship Id="rId9" Type="http://schemas.openxmlformats.org/officeDocument/2006/relationships/image" Target="../media/image68.png"/><Relationship Id="rId14" Type="http://schemas.openxmlformats.org/officeDocument/2006/relationships/image" Target="../media/image7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34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0.png"/><Relationship Id="rId7" Type="http://schemas.openxmlformats.org/officeDocument/2006/relationships/image" Target="../media/image410.png"/><Relationship Id="rId2" Type="http://schemas.openxmlformats.org/officeDocument/2006/relationships/image" Target="../media/image36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0.png"/><Relationship Id="rId5" Type="http://schemas.openxmlformats.org/officeDocument/2006/relationships/image" Target="../media/image390.png"/><Relationship Id="rId4" Type="http://schemas.openxmlformats.org/officeDocument/2006/relationships/image" Target="../media/image38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0.png"/><Relationship Id="rId3" Type="http://schemas.openxmlformats.org/officeDocument/2006/relationships/image" Target="../media/image420.png"/><Relationship Id="rId7" Type="http://schemas.openxmlformats.org/officeDocument/2006/relationships/image" Target="../media/image460.png"/><Relationship Id="rId2" Type="http://schemas.openxmlformats.org/officeDocument/2006/relationships/image" Target="../media/image36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0.png"/><Relationship Id="rId5" Type="http://schemas.openxmlformats.org/officeDocument/2006/relationships/image" Target="../media/image440.png"/><Relationship Id="rId4" Type="http://schemas.openxmlformats.org/officeDocument/2006/relationships/image" Target="../media/image430.png"/><Relationship Id="rId9" Type="http://schemas.openxmlformats.org/officeDocument/2006/relationships/image" Target="../media/image48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0.png"/><Relationship Id="rId13" Type="http://schemas.openxmlformats.org/officeDocument/2006/relationships/image" Target="../media/image600.png"/><Relationship Id="rId18" Type="http://schemas.openxmlformats.org/officeDocument/2006/relationships/image" Target="../media/image650.png"/><Relationship Id="rId3" Type="http://schemas.openxmlformats.org/officeDocument/2006/relationships/image" Target="../media/image500.png"/><Relationship Id="rId21" Type="http://schemas.openxmlformats.org/officeDocument/2006/relationships/image" Target="../media/image680.png"/><Relationship Id="rId7" Type="http://schemas.openxmlformats.org/officeDocument/2006/relationships/image" Target="../media/image540.png"/><Relationship Id="rId12" Type="http://schemas.openxmlformats.org/officeDocument/2006/relationships/image" Target="../media/image590.png"/><Relationship Id="rId17" Type="http://schemas.openxmlformats.org/officeDocument/2006/relationships/image" Target="../media/image640.png"/><Relationship Id="rId2" Type="http://schemas.openxmlformats.org/officeDocument/2006/relationships/image" Target="../media/image490.png"/><Relationship Id="rId16" Type="http://schemas.openxmlformats.org/officeDocument/2006/relationships/image" Target="../media/image630.png"/><Relationship Id="rId20" Type="http://schemas.openxmlformats.org/officeDocument/2006/relationships/image" Target="../media/image67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0.png"/><Relationship Id="rId11" Type="http://schemas.openxmlformats.org/officeDocument/2006/relationships/image" Target="../media/image580.png"/><Relationship Id="rId5" Type="http://schemas.openxmlformats.org/officeDocument/2006/relationships/image" Target="../media/image520.png"/><Relationship Id="rId15" Type="http://schemas.openxmlformats.org/officeDocument/2006/relationships/image" Target="../media/image620.png"/><Relationship Id="rId23" Type="http://schemas.openxmlformats.org/officeDocument/2006/relationships/image" Target="../media/image700.png"/><Relationship Id="rId10" Type="http://schemas.openxmlformats.org/officeDocument/2006/relationships/image" Target="../media/image570.png"/><Relationship Id="rId19" Type="http://schemas.openxmlformats.org/officeDocument/2006/relationships/image" Target="../media/image660.png"/><Relationship Id="rId4" Type="http://schemas.openxmlformats.org/officeDocument/2006/relationships/image" Target="../media/image510.png"/><Relationship Id="rId9" Type="http://schemas.openxmlformats.org/officeDocument/2006/relationships/image" Target="../media/image560.png"/><Relationship Id="rId14" Type="http://schemas.openxmlformats.org/officeDocument/2006/relationships/image" Target="../media/image610.png"/><Relationship Id="rId22" Type="http://schemas.openxmlformats.org/officeDocument/2006/relationships/image" Target="../media/image69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0.png"/><Relationship Id="rId7" Type="http://schemas.openxmlformats.org/officeDocument/2006/relationships/image" Target="../media/image750.png"/><Relationship Id="rId2" Type="http://schemas.openxmlformats.org/officeDocument/2006/relationships/image" Target="../media/image36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0.png"/><Relationship Id="rId5" Type="http://schemas.openxmlformats.org/officeDocument/2006/relationships/image" Target="../media/image730.png"/><Relationship Id="rId4" Type="http://schemas.openxmlformats.org/officeDocument/2006/relationships/image" Target="../media/image72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18.png"/><Relationship Id="rId10" Type="http://schemas.openxmlformats.org/officeDocument/2006/relationships/image" Target="../media/image28.png"/><Relationship Id="rId4" Type="http://schemas.openxmlformats.org/officeDocument/2006/relationships/image" Target="../media/image24.png"/><Relationship Id="rId9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3.png"/><Relationship Id="rId3" Type="http://schemas.openxmlformats.org/officeDocument/2006/relationships/image" Target="../media/image30.png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3.png"/><Relationship Id="rId9" Type="http://schemas.openxmlformats.org/officeDocument/2006/relationships/image" Target="../media/image39.png"/><Relationship Id="rId14" Type="http://schemas.openxmlformats.org/officeDocument/2006/relationships/image" Target="../media/image4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34.png"/><Relationship Id="rId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3.png"/><Relationship Id="rId3" Type="http://schemas.openxmlformats.org/officeDocument/2006/relationships/image" Target="../media/image46.png"/><Relationship Id="rId12" Type="http://schemas.openxmlformats.org/officeDocument/2006/relationships/image" Target="../media/image51.png"/><Relationship Id="rId17" Type="http://schemas.openxmlformats.org/officeDocument/2006/relationships/image" Target="../media/image57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11" Type="http://schemas.openxmlformats.org/officeDocument/2006/relationships/image" Target="../media/image50.png"/><Relationship Id="rId5" Type="http://schemas.openxmlformats.org/officeDocument/2006/relationships/image" Target="../media/image48.png"/><Relationship Id="rId15" Type="http://schemas.openxmlformats.org/officeDocument/2006/relationships/image" Target="../media/image55.png"/><Relationship Id="rId10" Type="http://schemas.openxmlformats.org/officeDocument/2006/relationships/image" Target="../media/image52.png"/><Relationship Id="rId4" Type="http://schemas.openxmlformats.org/officeDocument/2006/relationships/image" Target="../media/image47.png"/><Relationship Id="rId14" Type="http://schemas.openxmlformats.org/officeDocument/2006/relationships/image" Target="../media/image5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Rectangle 79"/>
          <p:cNvSpPr/>
          <p:nvPr/>
        </p:nvSpPr>
        <p:spPr>
          <a:xfrm>
            <a:off x="1991544" y="2348880"/>
            <a:ext cx="8352928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191344" y="404664"/>
            <a:ext cx="11665296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8800" dirty="0"/>
              <a:t>Elastic Collisions in 1D </a:t>
            </a:r>
          </a:p>
          <a:p>
            <a:pPr lvl="0" algn="ctr"/>
            <a:r>
              <a:rPr lang="en-GB" sz="8800" b="1" dirty="0">
                <a:latin typeface="+mj-lt"/>
              </a:rPr>
              <a:t>Collisions with a Planes</a:t>
            </a:r>
            <a:endParaRPr lang="en-GB" sz="8800" b="1" dirty="0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495600" y="3573016"/>
            <a:ext cx="705678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8800" dirty="0">
                <a:solidFill>
                  <a:prstClr val="black"/>
                </a:solidFill>
              </a:rPr>
              <a:t>Chapter 4 </a:t>
            </a:r>
          </a:p>
          <a:p>
            <a:pPr lvl="0" algn="ctr"/>
            <a:r>
              <a:rPr lang="en-GB" sz="8800" dirty="0">
                <a:solidFill>
                  <a:prstClr val="black"/>
                </a:solidFill>
              </a:rPr>
              <a:t>(Part 3 of 5)</a:t>
            </a:r>
          </a:p>
        </p:txBody>
      </p:sp>
    </p:spTree>
    <p:extLst>
      <p:ext uri="{BB962C8B-B14F-4D97-AF65-F5344CB8AC3E}">
        <p14:creationId xmlns:p14="http://schemas.microsoft.com/office/powerpoint/2010/main" val="1754454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6828F573-3546-E329-D1C5-696AED32AF4C}"/>
              </a:ext>
            </a:extLst>
          </p:cNvPr>
          <p:cNvSpPr txBox="1"/>
          <p:nvPr/>
        </p:nvSpPr>
        <p:spPr>
          <a:xfrm>
            <a:off x="4007768" y="116632"/>
            <a:ext cx="417646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b="1" dirty="0"/>
              <a:t>Question 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9C78BEB-B0EB-403A-0AAE-1C0FC559FF4F}"/>
              </a:ext>
            </a:extLst>
          </p:cNvPr>
          <p:cNvSpPr txBox="1"/>
          <p:nvPr/>
        </p:nvSpPr>
        <p:spPr>
          <a:xfrm>
            <a:off x="623392" y="1267308"/>
            <a:ext cx="11233248" cy="3108543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dirty="0"/>
              <a:t>A particle collides normally with a fixed vertical plane.</a:t>
            </a:r>
          </a:p>
          <a:p>
            <a:r>
              <a:rPr lang="en-US" sz="2800" dirty="0"/>
              <a:t>The diagram shows the speeds of the particle before and after the collision.</a:t>
            </a:r>
          </a:p>
          <a:p>
            <a:r>
              <a:rPr lang="en-US" sz="2800" dirty="0"/>
              <a:t>Find the value 𝑒 </a:t>
            </a:r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GB" sz="2800" dirty="0"/>
          </a:p>
        </p:txBody>
      </p:sp>
      <p:pic>
        <p:nvPicPr>
          <p:cNvPr id="8" name="Picture 7" descr="The diagram illustrates the change in speed before and after an impact, with time intervals of 8ms and 2ms, and includes a reference to the vertical plane.&#10;&#10;AI-generated content may be incorrect.">
            <a:extLst>
              <a:ext uri="{FF2B5EF4-FFF2-40B4-BE49-F238E27FC236}">
                <a16:creationId xmlns:a16="http://schemas.microsoft.com/office/drawing/2014/main" id="{866D37E5-44C5-0AD5-72C0-BC3EFA4258F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0515"/>
          <a:stretch>
            <a:fillRect/>
          </a:stretch>
        </p:blipFill>
        <p:spPr>
          <a:xfrm>
            <a:off x="3575720" y="2204864"/>
            <a:ext cx="7016460" cy="201622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5F0C99F-2222-8035-62C4-27F81783A825}"/>
                  </a:ext>
                </a:extLst>
              </p:cNvPr>
              <p:cNvSpPr txBox="1"/>
              <p:nvPr/>
            </p:nvSpPr>
            <p:spPr>
              <a:xfrm>
                <a:off x="8026529" y="4690646"/>
                <a:ext cx="1728192" cy="1359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i="1" smtClean="0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US" sz="44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en-GB" sz="44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5F0C99F-2222-8035-62C4-27F81783A8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6529" y="4690646"/>
                <a:ext cx="1728192" cy="135998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D0363BD-66E2-EAE2-AE68-9CB9EF73D4CE}"/>
                  </a:ext>
                </a:extLst>
              </p:cNvPr>
              <p:cNvSpPr txBox="1"/>
              <p:nvPr/>
            </p:nvSpPr>
            <p:spPr>
              <a:xfrm>
                <a:off x="695400" y="4725144"/>
                <a:ext cx="7200800" cy="14936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i="1" smtClean="0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US" sz="44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𝑆𝑝𝑒𝑒𝑑</m:t>
                          </m:r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𝑜𝑓</m:t>
                          </m:r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𝑆𝑒𝑝𝑒𝑟𝑎𝑡𝑖𝑜𝑛</m:t>
                          </m:r>
                        </m:num>
                        <m:den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𝑆𝑝𝑒𝑒𝑑</m:t>
                          </m:r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𝑜𝑓</m:t>
                          </m:r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𝐴𝑝𝑝𝑟𝑜𝑎𝑐h</m:t>
                          </m:r>
                        </m:den>
                      </m:f>
                    </m:oMath>
                  </m:oMathPara>
                </a14:m>
                <a:endParaRPr lang="en-GB" sz="44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D0363BD-66E2-EAE2-AE68-9CB9EF73D4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00" y="4725144"/>
                <a:ext cx="7200800" cy="149361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AC4DC30-6519-3536-B000-A02CD6FDC0FB}"/>
                  </a:ext>
                </a:extLst>
              </p:cNvPr>
              <p:cNvSpPr txBox="1"/>
              <p:nvPr/>
            </p:nvSpPr>
            <p:spPr>
              <a:xfrm>
                <a:off x="9696400" y="4690646"/>
                <a:ext cx="1296144" cy="13644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GB" sz="44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en-GB" sz="4400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AC4DC30-6519-3536-B000-A02CD6FDC0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96400" y="4690646"/>
                <a:ext cx="1296144" cy="136441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87552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64DBD9-6D8F-7316-A3C3-248990393F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78E2A69-310C-0D0E-AFEC-8C5142D071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503" y="1340768"/>
            <a:ext cx="11340994" cy="4968552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31AA247-768D-62EF-4465-20F156FC6A55}"/>
              </a:ext>
            </a:extLst>
          </p:cNvPr>
          <p:cNvSpPr txBox="1"/>
          <p:nvPr/>
        </p:nvSpPr>
        <p:spPr>
          <a:xfrm>
            <a:off x="4007768" y="116632"/>
            <a:ext cx="417646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b="1" dirty="0"/>
              <a:t>Question B</a:t>
            </a:r>
          </a:p>
        </p:txBody>
      </p:sp>
    </p:spTree>
    <p:extLst>
      <p:ext uri="{BB962C8B-B14F-4D97-AF65-F5344CB8AC3E}">
        <p14:creationId xmlns:p14="http://schemas.microsoft.com/office/powerpoint/2010/main" val="37494665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7D735B-59F0-EC05-108D-D9CC1D55D4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FDF4BE4-8027-5AD7-4FF0-E1A0B94545D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213" t="47577" r="72197" b="41318"/>
          <a:stretch/>
        </p:blipFill>
        <p:spPr>
          <a:xfrm>
            <a:off x="1055440" y="332657"/>
            <a:ext cx="2880320" cy="594054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3D5D9B50-D617-7DB8-5E32-A11911118B18}"/>
                  </a:ext>
                </a:extLst>
              </p:cNvPr>
              <p:cNvSpPr txBox="1"/>
              <p:nvPr/>
            </p:nvSpPr>
            <p:spPr>
              <a:xfrm>
                <a:off x="7622870" y="435925"/>
                <a:ext cx="1028897" cy="786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3D5D9B50-D617-7DB8-5E32-A11911118B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2870" y="435925"/>
                <a:ext cx="1028897" cy="7861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Oval 30">
            <a:extLst>
              <a:ext uri="{FF2B5EF4-FFF2-40B4-BE49-F238E27FC236}">
                <a16:creationId xmlns:a16="http://schemas.microsoft.com/office/drawing/2014/main" id="{5888B0B8-365E-F58D-672A-65217E464C1F}"/>
              </a:ext>
            </a:extLst>
          </p:cNvPr>
          <p:cNvSpPr/>
          <p:nvPr/>
        </p:nvSpPr>
        <p:spPr>
          <a:xfrm>
            <a:off x="5951984" y="735772"/>
            <a:ext cx="459215" cy="469383"/>
          </a:xfrm>
          <a:prstGeom prst="ellipse">
            <a:avLst/>
          </a:prstGeom>
          <a:noFill/>
          <a:ln w="539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</a:rPr>
              <a:t>m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BF0E2E11-3C8F-518A-4B09-53E5C03CBE0B}"/>
              </a:ext>
            </a:extLst>
          </p:cNvPr>
          <p:cNvGrpSpPr/>
          <p:nvPr/>
        </p:nvGrpSpPr>
        <p:grpSpPr>
          <a:xfrm>
            <a:off x="7510550" y="286993"/>
            <a:ext cx="173842" cy="1238136"/>
            <a:chOff x="4242957" y="1604782"/>
            <a:chExt cx="243280" cy="1751552"/>
          </a:xfrm>
        </p:grpSpPr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B3A5ABD1-9003-C03A-F2DB-7F320216CA9A}"/>
                </a:ext>
              </a:extLst>
            </p:cNvPr>
            <p:cNvCxnSpPr/>
            <p:nvPr/>
          </p:nvCxnSpPr>
          <p:spPr>
            <a:xfrm>
              <a:off x="4242957" y="1604782"/>
              <a:ext cx="0" cy="1751552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4699F536-5193-11C3-E8DC-36518F2967F0}"/>
                </a:ext>
              </a:extLst>
            </p:cNvPr>
            <p:cNvCxnSpPr/>
            <p:nvPr/>
          </p:nvCxnSpPr>
          <p:spPr>
            <a:xfrm flipV="1">
              <a:off x="4242957" y="1620912"/>
              <a:ext cx="243280" cy="22134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4B5D4951-A1C5-6569-190C-003959AE6B26}"/>
                </a:ext>
              </a:extLst>
            </p:cNvPr>
            <p:cNvCxnSpPr/>
            <p:nvPr/>
          </p:nvCxnSpPr>
          <p:spPr>
            <a:xfrm flipV="1">
              <a:off x="4242957" y="1952922"/>
              <a:ext cx="243280" cy="22134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BC740260-3AC6-0B0D-55B2-96C94F301178}"/>
                </a:ext>
              </a:extLst>
            </p:cNvPr>
            <p:cNvCxnSpPr/>
            <p:nvPr/>
          </p:nvCxnSpPr>
          <p:spPr>
            <a:xfrm flipV="1">
              <a:off x="4242957" y="2284933"/>
              <a:ext cx="243280" cy="22134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E9DE53FD-16DC-6DF6-C4F2-963D566927F1}"/>
                </a:ext>
              </a:extLst>
            </p:cNvPr>
            <p:cNvCxnSpPr/>
            <p:nvPr/>
          </p:nvCxnSpPr>
          <p:spPr>
            <a:xfrm flipV="1">
              <a:off x="4242957" y="2616943"/>
              <a:ext cx="243280" cy="22134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F6278BEE-0743-3EAD-A769-63CD704B2C5D}"/>
                </a:ext>
              </a:extLst>
            </p:cNvPr>
            <p:cNvCxnSpPr/>
            <p:nvPr/>
          </p:nvCxnSpPr>
          <p:spPr>
            <a:xfrm flipV="1">
              <a:off x="4242957" y="2948953"/>
              <a:ext cx="243280" cy="22134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474AC9C2-0736-CB5D-A2B4-008CDC87B2AA}"/>
              </a:ext>
            </a:extLst>
          </p:cNvPr>
          <p:cNvCxnSpPr>
            <a:cxnSpLocks/>
          </p:cNvCxnSpPr>
          <p:nvPr/>
        </p:nvCxnSpPr>
        <p:spPr>
          <a:xfrm flipH="1">
            <a:off x="6393270" y="970462"/>
            <a:ext cx="995576" cy="1"/>
          </a:xfrm>
          <a:prstGeom prst="straightConnector1">
            <a:avLst/>
          </a:prstGeom>
          <a:ln w="50800">
            <a:solidFill>
              <a:srgbClr val="FF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8CE7FF9C-035F-0E28-E7D1-C3E5FAF2445A}"/>
                  </a:ext>
                </a:extLst>
              </p:cNvPr>
              <p:cNvSpPr txBox="1"/>
              <p:nvPr/>
            </p:nvSpPr>
            <p:spPr>
              <a:xfrm>
                <a:off x="6600644" y="592365"/>
                <a:ext cx="412908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𝑢</m:t>
                      </m:r>
                    </m:oMath>
                  </m:oMathPara>
                </a14:m>
                <a:endParaRPr lang="en-GB" sz="2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8CE7FF9C-035F-0E28-E7D1-C3E5FAF244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0644" y="592365"/>
                <a:ext cx="412908" cy="3077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9" name="Oval 48">
            <a:extLst>
              <a:ext uri="{FF2B5EF4-FFF2-40B4-BE49-F238E27FC236}">
                <a16:creationId xmlns:a16="http://schemas.microsoft.com/office/drawing/2014/main" id="{2268612C-E7B2-C56E-4713-813526DD88EC}"/>
              </a:ext>
            </a:extLst>
          </p:cNvPr>
          <p:cNvSpPr/>
          <p:nvPr/>
        </p:nvSpPr>
        <p:spPr>
          <a:xfrm>
            <a:off x="6914417" y="2035973"/>
            <a:ext cx="459215" cy="469383"/>
          </a:xfrm>
          <a:prstGeom prst="ellipse">
            <a:avLst/>
          </a:prstGeom>
          <a:noFill/>
          <a:ln w="539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</a:rPr>
              <a:t>m</a:t>
            </a: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823740BB-7E65-09B4-21FD-8E16CB7CCEBE}"/>
              </a:ext>
            </a:extLst>
          </p:cNvPr>
          <p:cNvGrpSpPr/>
          <p:nvPr/>
        </p:nvGrpSpPr>
        <p:grpSpPr>
          <a:xfrm>
            <a:off x="7522002" y="1758816"/>
            <a:ext cx="173842" cy="1238136"/>
            <a:chOff x="4242957" y="1604782"/>
            <a:chExt cx="243280" cy="1751552"/>
          </a:xfrm>
        </p:grpSpPr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F0A63FC4-EB52-D384-50E6-536F3CF84FE7}"/>
                </a:ext>
              </a:extLst>
            </p:cNvPr>
            <p:cNvCxnSpPr/>
            <p:nvPr/>
          </p:nvCxnSpPr>
          <p:spPr>
            <a:xfrm>
              <a:off x="4242957" y="1604782"/>
              <a:ext cx="0" cy="1751552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53E88CFA-A71A-B285-C258-6CC83B12E126}"/>
                </a:ext>
              </a:extLst>
            </p:cNvPr>
            <p:cNvCxnSpPr/>
            <p:nvPr/>
          </p:nvCxnSpPr>
          <p:spPr>
            <a:xfrm flipV="1">
              <a:off x="4242957" y="1620912"/>
              <a:ext cx="243280" cy="22134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B8A3ABF7-081E-F184-6A57-30C2E6B34A23}"/>
                </a:ext>
              </a:extLst>
            </p:cNvPr>
            <p:cNvCxnSpPr/>
            <p:nvPr/>
          </p:nvCxnSpPr>
          <p:spPr>
            <a:xfrm flipV="1">
              <a:off x="4242957" y="1952922"/>
              <a:ext cx="243280" cy="22134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68990BC4-0A2B-7BF8-897D-E731E12FC109}"/>
                </a:ext>
              </a:extLst>
            </p:cNvPr>
            <p:cNvCxnSpPr/>
            <p:nvPr/>
          </p:nvCxnSpPr>
          <p:spPr>
            <a:xfrm flipV="1">
              <a:off x="4242957" y="2284933"/>
              <a:ext cx="243280" cy="22134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39103EC0-C53A-BC89-E83F-3576B299F9ED}"/>
                </a:ext>
              </a:extLst>
            </p:cNvPr>
            <p:cNvCxnSpPr/>
            <p:nvPr/>
          </p:nvCxnSpPr>
          <p:spPr>
            <a:xfrm flipV="1">
              <a:off x="4242957" y="2616943"/>
              <a:ext cx="243280" cy="22134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2E660AA3-BD49-4056-FC8F-7786E52D37BC}"/>
                </a:ext>
              </a:extLst>
            </p:cNvPr>
            <p:cNvCxnSpPr/>
            <p:nvPr/>
          </p:nvCxnSpPr>
          <p:spPr>
            <a:xfrm flipV="1">
              <a:off x="4242957" y="2948953"/>
              <a:ext cx="243280" cy="22134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DEA88D50-8098-AC03-449E-917BC908E994}"/>
              </a:ext>
            </a:extLst>
          </p:cNvPr>
          <p:cNvCxnSpPr>
            <a:cxnSpLocks/>
          </p:cNvCxnSpPr>
          <p:nvPr/>
        </p:nvCxnSpPr>
        <p:spPr>
          <a:xfrm>
            <a:off x="6087052" y="2242553"/>
            <a:ext cx="827365" cy="0"/>
          </a:xfrm>
          <a:prstGeom prst="straightConnector1">
            <a:avLst/>
          </a:prstGeom>
          <a:ln w="50800">
            <a:solidFill>
              <a:srgbClr val="0070C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C7018CB3-51D2-C5FE-0400-0D5E4824004B}"/>
                  </a:ext>
                </a:extLst>
              </p:cNvPr>
              <p:cNvSpPr txBox="1"/>
              <p:nvPr/>
            </p:nvSpPr>
            <p:spPr>
              <a:xfrm>
                <a:off x="6255253" y="1593357"/>
                <a:ext cx="609655" cy="5203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GB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GB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𝑢</m:t>
                      </m:r>
                    </m:oMath>
                  </m:oMathPara>
                </a14:m>
                <a:endParaRPr lang="en-GB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C7018CB3-51D2-C5FE-0400-0D5E482400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5253" y="1593357"/>
                <a:ext cx="609655" cy="52039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D38DA912-695D-015C-F5D5-7AAEE53E900E}"/>
                  </a:ext>
                </a:extLst>
              </p:cNvPr>
              <p:cNvSpPr txBox="1"/>
              <p:nvPr/>
            </p:nvSpPr>
            <p:spPr>
              <a:xfrm>
                <a:off x="7745353" y="1881101"/>
                <a:ext cx="1028897" cy="786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D38DA912-695D-015C-F5D5-7AAEE53E90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5353" y="1881101"/>
                <a:ext cx="1028897" cy="78617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72D61368-58EC-3467-65D0-D41EF17662E2}"/>
                  </a:ext>
                </a:extLst>
              </p:cNvPr>
              <p:cNvSpPr txBox="1"/>
              <p:nvPr/>
            </p:nvSpPr>
            <p:spPr>
              <a:xfrm>
                <a:off x="698790" y="3059603"/>
                <a:ext cx="844607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dirty="0"/>
                  <a:t>Impulse </a:t>
                </a:r>
                <a14:m>
                  <m:oMath xmlns:m="http://schemas.openxmlformats.org/officeDocument/2006/math">
                    <m:r>
                      <a:rPr lang="en-GB" sz="3200" i="1" dirty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3200" dirty="0"/>
                  <a:t> Momentum After – Momentum Before</a:t>
                </a:r>
              </a:p>
            </p:txBody>
          </p:sp>
        </mc:Choice>
        <mc:Fallback xmlns="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72D61368-58EC-3467-65D0-D41EF17662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790" y="3059603"/>
                <a:ext cx="8446079" cy="584775"/>
              </a:xfrm>
              <a:prstGeom prst="rect">
                <a:avLst/>
              </a:prstGeom>
              <a:blipFill>
                <a:blip r:embed="rId7"/>
                <a:stretch>
                  <a:fillRect l="-1877" t="-12500" r="-1516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ECC8DF6-C61C-08A5-2CD5-0C81ACDA9C90}"/>
                  </a:ext>
                </a:extLst>
              </p:cNvPr>
              <p:cNvSpPr txBox="1"/>
              <p:nvPr/>
            </p:nvSpPr>
            <p:spPr>
              <a:xfrm>
                <a:off x="1223989" y="3783543"/>
                <a:ext cx="4320479" cy="829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sz="3200" b="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λ</a:t>
                </a:r>
                <a14:m>
                  <m:oMath xmlns:m="http://schemas.openxmlformats.org/officeDocument/2006/math">
                    <m:r>
                      <a:rPr lang="en-GB" sz="3200" b="0" i="1" dirty="0" smtClean="0">
                        <a:latin typeface="Cambria Math" panose="02040503050406030204" pitchFamily="18" charset="0"/>
                      </a:rPr>
                      <m:t>𝑚𝑢</m:t>
                    </m:r>
                    <m:r>
                      <a:rPr lang="en-GB" sz="3200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32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𝑢𝑚</m:t>
                    </m:r>
                    <m:r>
                      <a:rPr lang="en-GB" sz="3200" b="0" i="1" dirty="0" smtClean="0">
                        <a:latin typeface="Cambria Math" panose="02040503050406030204" pitchFamily="18" charset="0"/>
                      </a:rPr>
                      <m:t> −</m:t>
                    </m:r>
                    <m:d>
                      <m:d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2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3200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3200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GB" sz="3200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  <m:r>
                          <a:rPr lang="en-GB" sz="3200" i="1" dirty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𝑚𝑢</m:t>
                        </m:r>
                      </m:e>
                    </m:d>
                  </m:oMath>
                </a14:m>
                <a:endParaRPr lang="en-GB" sz="32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ECC8DF6-C61C-08A5-2CD5-0C81ACDA9C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3989" y="3783543"/>
                <a:ext cx="4320479" cy="829330"/>
              </a:xfrm>
              <a:prstGeom prst="rect">
                <a:avLst/>
              </a:prstGeom>
              <a:blipFill>
                <a:blip r:embed="rId8"/>
                <a:stretch>
                  <a:fillRect l="-3667" b="-808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CAFF0304-0025-6D17-760F-EBFC446E683D}"/>
              </a:ext>
            </a:extLst>
          </p:cNvPr>
          <p:cNvSpPr txBox="1"/>
          <p:nvPr/>
        </p:nvSpPr>
        <p:spPr>
          <a:xfrm>
            <a:off x="335360" y="332656"/>
            <a:ext cx="456794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</a:rPr>
              <a:t>a.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F6C2CB8-75C4-43F9-2FD4-B4CC8EAF9411}"/>
                  </a:ext>
                </a:extLst>
              </p:cNvPr>
              <p:cNvSpPr txBox="1"/>
              <p:nvPr/>
            </p:nvSpPr>
            <p:spPr>
              <a:xfrm>
                <a:off x="1223990" y="4815580"/>
                <a:ext cx="2448272" cy="8109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sz="32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λ</a:t>
                </a:r>
                <a14:m>
                  <m:oMath xmlns:m="http://schemas.openxmlformats.org/officeDocument/2006/math">
                    <m:r>
                      <a:rPr lang="en-GB" sz="3200" b="0" i="1" dirty="0" smtClean="0">
                        <a:latin typeface="Cambria Math" panose="02040503050406030204" pitchFamily="18" charset="0"/>
                      </a:rPr>
                      <m:t>𝑚𝑢</m:t>
                    </m:r>
                    <m:r>
                      <a:rPr lang="en-GB" sz="3200" b="0" i="1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200" b="0" i="1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GB" sz="3200" b="0" i="1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GB" sz="3200" b="0" i="1" dirty="0">
                        <a:latin typeface="Cambria Math" panose="02040503050406030204" pitchFamily="18" charset="0"/>
                      </a:rPr>
                      <m:t>𝑚𝑢</m:t>
                    </m:r>
                  </m:oMath>
                </a14:m>
                <a:endParaRPr lang="en-GB" sz="32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F6C2CB8-75C4-43F9-2FD4-B4CC8EAF94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3990" y="4815580"/>
                <a:ext cx="2448272" cy="810991"/>
              </a:xfrm>
              <a:prstGeom prst="rect">
                <a:avLst/>
              </a:prstGeom>
              <a:blipFill>
                <a:blip r:embed="rId9"/>
                <a:stretch>
                  <a:fillRect l="-6484" b="-82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E3BD689-7F31-6A43-E133-E660F99B7E4E}"/>
                  </a:ext>
                </a:extLst>
              </p:cNvPr>
              <p:cNvSpPr txBox="1"/>
              <p:nvPr/>
            </p:nvSpPr>
            <p:spPr>
              <a:xfrm>
                <a:off x="1836059" y="5797149"/>
                <a:ext cx="1224134" cy="8109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sz="32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λ</a:t>
                </a:r>
                <a14:m>
                  <m:oMath xmlns:m="http://schemas.openxmlformats.org/officeDocument/2006/math">
                    <m:r>
                      <a:rPr lang="en-GB" sz="3200" b="0" i="0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3200" b="0" i="1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200" b="0" i="1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GB" sz="3200" b="0" i="1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en-GB" sz="32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E3BD689-7F31-6A43-E133-E660F99B7E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6059" y="5797149"/>
                <a:ext cx="1224134" cy="810991"/>
              </a:xfrm>
              <a:prstGeom prst="rect">
                <a:avLst/>
              </a:prstGeom>
              <a:blipFill>
                <a:blip r:embed="rId10"/>
                <a:stretch>
                  <a:fillRect l="-12438" b="-82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63465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/>
      <p:bldP spid="68" grpId="0"/>
      <p:bldP spid="3" grpId="0"/>
      <p:bldP spid="7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AA932B-0ABB-FF74-6E37-D8150052CF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82BA819D-6243-EA57-FD72-494494415854}"/>
                  </a:ext>
                </a:extLst>
              </p:cNvPr>
              <p:cNvSpPr txBox="1"/>
              <p:nvPr/>
            </p:nvSpPr>
            <p:spPr>
              <a:xfrm>
                <a:off x="9100962" y="2332744"/>
                <a:ext cx="955478" cy="6127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US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82BA819D-6243-EA57-FD72-4944944158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0962" y="2332744"/>
                <a:ext cx="955478" cy="6127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Oval 30">
            <a:extLst>
              <a:ext uri="{FF2B5EF4-FFF2-40B4-BE49-F238E27FC236}">
                <a16:creationId xmlns:a16="http://schemas.microsoft.com/office/drawing/2014/main" id="{1691898F-EBAC-DB54-1A94-7455969E062F}"/>
              </a:ext>
            </a:extLst>
          </p:cNvPr>
          <p:cNvSpPr/>
          <p:nvPr/>
        </p:nvSpPr>
        <p:spPr>
          <a:xfrm>
            <a:off x="4753766" y="976129"/>
            <a:ext cx="642642" cy="664021"/>
          </a:xfrm>
          <a:prstGeom prst="ellipse">
            <a:avLst/>
          </a:prstGeom>
          <a:noFill/>
          <a:ln w="539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 dirty="0">
              <a:solidFill>
                <a:schemeClr val="tx1"/>
              </a:solidFill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D4778EE0-3493-8659-0551-AD45F9CA5A2C}"/>
              </a:ext>
            </a:extLst>
          </p:cNvPr>
          <p:cNvGrpSpPr/>
          <p:nvPr/>
        </p:nvGrpSpPr>
        <p:grpSpPr>
          <a:xfrm>
            <a:off x="8935657" y="482006"/>
            <a:ext cx="243280" cy="1751552"/>
            <a:chOff x="4242957" y="1604782"/>
            <a:chExt cx="243280" cy="1751552"/>
          </a:xfrm>
        </p:grpSpPr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3069B321-4FCE-3A3C-3221-BE26E5A53DA4}"/>
                </a:ext>
              </a:extLst>
            </p:cNvPr>
            <p:cNvCxnSpPr/>
            <p:nvPr/>
          </p:nvCxnSpPr>
          <p:spPr>
            <a:xfrm>
              <a:off x="4242957" y="1604782"/>
              <a:ext cx="0" cy="1751552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804A6CEA-3262-1C84-EDCF-5F3ECB27C75D}"/>
                </a:ext>
              </a:extLst>
            </p:cNvPr>
            <p:cNvCxnSpPr/>
            <p:nvPr/>
          </p:nvCxnSpPr>
          <p:spPr>
            <a:xfrm flipV="1">
              <a:off x="4242957" y="1620912"/>
              <a:ext cx="243280" cy="22134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46697CA1-BFE5-340D-84A7-00142519232A}"/>
                </a:ext>
              </a:extLst>
            </p:cNvPr>
            <p:cNvCxnSpPr/>
            <p:nvPr/>
          </p:nvCxnSpPr>
          <p:spPr>
            <a:xfrm flipV="1">
              <a:off x="4242957" y="1952922"/>
              <a:ext cx="243280" cy="22134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376841F8-FC2F-B86D-BC21-40703C589C83}"/>
                </a:ext>
              </a:extLst>
            </p:cNvPr>
            <p:cNvCxnSpPr/>
            <p:nvPr/>
          </p:nvCxnSpPr>
          <p:spPr>
            <a:xfrm flipV="1">
              <a:off x="4242957" y="2284933"/>
              <a:ext cx="243280" cy="22134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EBA7E0B5-6A98-47D6-24B5-765028376055}"/>
                </a:ext>
              </a:extLst>
            </p:cNvPr>
            <p:cNvCxnSpPr/>
            <p:nvPr/>
          </p:nvCxnSpPr>
          <p:spPr>
            <a:xfrm flipV="1">
              <a:off x="4242957" y="2616943"/>
              <a:ext cx="243280" cy="22134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5DE9B1EC-F5FF-F1F3-710B-AA7391D89AA1}"/>
                </a:ext>
              </a:extLst>
            </p:cNvPr>
            <p:cNvCxnSpPr/>
            <p:nvPr/>
          </p:nvCxnSpPr>
          <p:spPr>
            <a:xfrm flipV="1">
              <a:off x="4242957" y="2948953"/>
              <a:ext cx="243280" cy="22134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CA0F700A-A1C4-5C1A-70F7-9E34867CC5A6}"/>
              </a:ext>
            </a:extLst>
          </p:cNvPr>
          <p:cNvCxnSpPr>
            <a:cxnSpLocks/>
            <a:endCxn id="31" idx="6"/>
          </p:cNvCxnSpPr>
          <p:nvPr/>
        </p:nvCxnSpPr>
        <p:spPr>
          <a:xfrm flipH="1">
            <a:off x="5396408" y="1308139"/>
            <a:ext cx="3539248" cy="1"/>
          </a:xfrm>
          <a:prstGeom prst="straightConnector1">
            <a:avLst/>
          </a:prstGeom>
          <a:ln w="50800">
            <a:solidFill>
              <a:srgbClr val="FF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0" name="Group 39">
            <a:extLst>
              <a:ext uri="{FF2B5EF4-FFF2-40B4-BE49-F238E27FC236}">
                <a16:creationId xmlns:a16="http://schemas.microsoft.com/office/drawing/2014/main" id="{79E564CA-514D-E896-906F-8FA6E75A4A50}"/>
              </a:ext>
            </a:extLst>
          </p:cNvPr>
          <p:cNvGrpSpPr/>
          <p:nvPr/>
        </p:nvGrpSpPr>
        <p:grpSpPr>
          <a:xfrm rot="10800000">
            <a:off x="1613879" y="395986"/>
            <a:ext cx="243280" cy="1751552"/>
            <a:chOff x="7000731" y="4527201"/>
            <a:chExt cx="163557" cy="1139655"/>
          </a:xfrm>
        </p:grpSpPr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C410043D-7774-179F-398B-020192AAAD87}"/>
                </a:ext>
              </a:extLst>
            </p:cNvPr>
            <p:cNvCxnSpPr/>
            <p:nvPr/>
          </p:nvCxnSpPr>
          <p:spPr>
            <a:xfrm>
              <a:off x="7000731" y="4527201"/>
              <a:ext cx="0" cy="1139655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863FCFAF-8378-975C-4876-282D4F0B6FF8}"/>
                </a:ext>
              </a:extLst>
            </p:cNvPr>
            <p:cNvCxnSpPr/>
            <p:nvPr/>
          </p:nvCxnSpPr>
          <p:spPr>
            <a:xfrm flipV="1">
              <a:off x="7000731" y="4537696"/>
              <a:ext cx="163557" cy="144016"/>
            </a:xfrm>
            <a:prstGeom prst="line">
              <a:avLst/>
            </a:prstGeom>
            <a:ln w="158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2B355B8C-412A-C5C9-ED11-663E7C2F0813}"/>
                </a:ext>
              </a:extLst>
            </p:cNvPr>
            <p:cNvCxnSpPr/>
            <p:nvPr/>
          </p:nvCxnSpPr>
          <p:spPr>
            <a:xfrm flipV="1">
              <a:off x="7000731" y="4753720"/>
              <a:ext cx="163557" cy="144016"/>
            </a:xfrm>
            <a:prstGeom prst="line">
              <a:avLst/>
            </a:prstGeom>
            <a:ln w="158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0962C025-9529-2218-86AC-37C8B0B7F02B}"/>
                </a:ext>
              </a:extLst>
            </p:cNvPr>
            <p:cNvCxnSpPr/>
            <p:nvPr/>
          </p:nvCxnSpPr>
          <p:spPr>
            <a:xfrm flipV="1">
              <a:off x="7000731" y="4969744"/>
              <a:ext cx="163557" cy="144016"/>
            </a:xfrm>
            <a:prstGeom prst="line">
              <a:avLst/>
            </a:prstGeom>
            <a:ln w="158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D19CD250-B7CE-AEF6-817E-BB052E2EF4AC}"/>
                </a:ext>
              </a:extLst>
            </p:cNvPr>
            <p:cNvCxnSpPr/>
            <p:nvPr/>
          </p:nvCxnSpPr>
          <p:spPr>
            <a:xfrm flipV="1">
              <a:off x="7000731" y="5185768"/>
              <a:ext cx="163557" cy="144016"/>
            </a:xfrm>
            <a:prstGeom prst="line">
              <a:avLst/>
            </a:prstGeom>
            <a:ln w="158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F4FBAF30-72A3-7847-5B6F-61D1CD864497}"/>
                </a:ext>
              </a:extLst>
            </p:cNvPr>
            <p:cNvCxnSpPr/>
            <p:nvPr/>
          </p:nvCxnSpPr>
          <p:spPr>
            <a:xfrm flipV="1">
              <a:off x="7000731" y="5401792"/>
              <a:ext cx="163557" cy="144016"/>
            </a:xfrm>
            <a:prstGeom prst="line">
              <a:avLst/>
            </a:prstGeom>
            <a:ln w="158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F828DF70-A837-6C4E-D6BD-DE06D11D6BB0}"/>
                  </a:ext>
                </a:extLst>
              </p:cNvPr>
              <p:cNvSpPr txBox="1"/>
              <p:nvPr/>
            </p:nvSpPr>
            <p:spPr>
              <a:xfrm>
                <a:off x="6963215" y="1351715"/>
                <a:ext cx="577838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F828DF70-A837-6C4E-D6BD-DE06D11D6B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3215" y="1351715"/>
                <a:ext cx="577838" cy="4308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9" name="Oval 48">
            <a:extLst>
              <a:ext uri="{FF2B5EF4-FFF2-40B4-BE49-F238E27FC236}">
                <a16:creationId xmlns:a16="http://schemas.microsoft.com/office/drawing/2014/main" id="{61B21BE1-D73B-D247-A64F-A04084BD4052}"/>
              </a:ext>
            </a:extLst>
          </p:cNvPr>
          <p:cNvSpPr/>
          <p:nvPr/>
        </p:nvSpPr>
        <p:spPr>
          <a:xfrm>
            <a:off x="8306184" y="2820203"/>
            <a:ext cx="642642" cy="664021"/>
          </a:xfrm>
          <a:prstGeom prst="ellipse">
            <a:avLst/>
          </a:prstGeom>
          <a:noFill/>
          <a:ln w="539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 dirty="0">
              <a:solidFill>
                <a:schemeClr val="tx1"/>
              </a:solidFill>
            </a:endParaRP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75DFCAE4-F6EB-F1ED-5E72-440D75F28A7E}"/>
              </a:ext>
            </a:extLst>
          </p:cNvPr>
          <p:cNvGrpSpPr/>
          <p:nvPr/>
        </p:nvGrpSpPr>
        <p:grpSpPr>
          <a:xfrm>
            <a:off x="8951683" y="2428118"/>
            <a:ext cx="243280" cy="1751552"/>
            <a:chOff x="4242957" y="1604782"/>
            <a:chExt cx="243280" cy="1751552"/>
          </a:xfrm>
        </p:grpSpPr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4F9D2426-3D84-E08E-7E4D-6FCFB9754FA6}"/>
                </a:ext>
              </a:extLst>
            </p:cNvPr>
            <p:cNvCxnSpPr/>
            <p:nvPr/>
          </p:nvCxnSpPr>
          <p:spPr>
            <a:xfrm>
              <a:off x="4242957" y="1604782"/>
              <a:ext cx="0" cy="1751552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C4E6D9B4-80CD-AC8B-9D9D-7B00D77EB778}"/>
                </a:ext>
              </a:extLst>
            </p:cNvPr>
            <p:cNvCxnSpPr/>
            <p:nvPr/>
          </p:nvCxnSpPr>
          <p:spPr>
            <a:xfrm flipV="1">
              <a:off x="4242957" y="1620912"/>
              <a:ext cx="243280" cy="22134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63176AB9-A7BB-2CA7-8306-1F0F03767C0E}"/>
                </a:ext>
              </a:extLst>
            </p:cNvPr>
            <p:cNvCxnSpPr/>
            <p:nvPr/>
          </p:nvCxnSpPr>
          <p:spPr>
            <a:xfrm flipV="1">
              <a:off x="4242957" y="1952922"/>
              <a:ext cx="243280" cy="22134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6B409721-AC23-E896-9502-64BF2BA30A50}"/>
                </a:ext>
              </a:extLst>
            </p:cNvPr>
            <p:cNvCxnSpPr/>
            <p:nvPr/>
          </p:nvCxnSpPr>
          <p:spPr>
            <a:xfrm flipV="1">
              <a:off x="4242957" y="2284933"/>
              <a:ext cx="243280" cy="22134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1A71DD2C-C199-46CA-0285-3D36CFC6E4AA}"/>
                </a:ext>
              </a:extLst>
            </p:cNvPr>
            <p:cNvCxnSpPr/>
            <p:nvPr/>
          </p:nvCxnSpPr>
          <p:spPr>
            <a:xfrm flipV="1">
              <a:off x="4242957" y="2616943"/>
              <a:ext cx="243280" cy="22134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AD01F8E4-9836-24D3-C266-1320B790F3D0}"/>
                </a:ext>
              </a:extLst>
            </p:cNvPr>
            <p:cNvCxnSpPr/>
            <p:nvPr/>
          </p:nvCxnSpPr>
          <p:spPr>
            <a:xfrm flipV="1">
              <a:off x="4242957" y="2948953"/>
              <a:ext cx="243280" cy="22134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8F913473-6DC8-DB39-1038-0F7CE99766AD}"/>
              </a:ext>
            </a:extLst>
          </p:cNvPr>
          <p:cNvCxnSpPr>
            <a:cxnSpLocks/>
            <a:stCxn id="27" idx="6"/>
          </p:cNvCxnSpPr>
          <p:nvPr/>
        </p:nvCxnSpPr>
        <p:spPr>
          <a:xfrm flipV="1">
            <a:off x="2534684" y="3112446"/>
            <a:ext cx="5738210" cy="37395"/>
          </a:xfrm>
          <a:prstGeom prst="straightConnector1">
            <a:avLst/>
          </a:prstGeom>
          <a:ln w="50800">
            <a:solidFill>
              <a:srgbClr val="FF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8" name="Group 57">
            <a:extLst>
              <a:ext uri="{FF2B5EF4-FFF2-40B4-BE49-F238E27FC236}">
                <a16:creationId xmlns:a16="http://schemas.microsoft.com/office/drawing/2014/main" id="{19CE68DD-8BEC-5CC4-D638-48BDA4614225}"/>
              </a:ext>
            </a:extLst>
          </p:cNvPr>
          <p:cNvGrpSpPr/>
          <p:nvPr/>
        </p:nvGrpSpPr>
        <p:grpSpPr>
          <a:xfrm rot="10800000">
            <a:off x="1613878" y="2342098"/>
            <a:ext cx="243280" cy="1751552"/>
            <a:chOff x="7000731" y="4527201"/>
            <a:chExt cx="163557" cy="1139655"/>
          </a:xfrm>
        </p:grpSpPr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2E1F5868-7343-4FFC-56D3-60C0DF1B906A}"/>
                </a:ext>
              </a:extLst>
            </p:cNvPr>
            <p:cNvCxnSpPr/>
            <p:nvPr/>
          </p:nvCxnSpPr>
          <p:spPr>
            <a:xfrm>
              <a:off x="7000731" y="4527201"/>
              <a:ext cx="0" cy="1139655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93852B0A-7411-DDD3-3309-D993F1AAB0C6}"/>
                </a:ext>
              </a:extLst>
            </p:cNvPr>
            <p:cNvCxnSpPr/>
            <p:nvPr/>
          </p:nvCxnSpPr>
          <p:spPr>
            <a:xfrm flipV="1">
              <a:off x="7000731" y="4537696"/>
              <a:ext cx="163557" cy="144016"/>
            </a:xfrm>
            <a:prstGeom prst="line">
              <a:avLst/>
            </a:prstGeom>
            <a:ln w="158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C7CFE283-F0E7-8879-42DE-EFD9BA401C0D}"/>
                </a:ext>
              </a:extLst>
            </p:cNvPr>
            <p:cNvCxnSpPr/>
            <p:nvPr/>
          </p:nvCxnSpPr>
          <p:spPr>
            <a:xfrm flipV="1">
              <a:off x="7000731" y="4753720"/>
              <a:ext cx="163557" cy="144016"/>
            </a:xfrm>
            <a:prstGeom prst="line">
              <a:avLst/>
            </a:prstGeom>
            <a:ln w="158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A505D18F-6209-69A9-7B87-1A1D5928D52E}"/>
                </a:ext>
              </a:extLst>
            </p:cNvPr>
            <p:cNvCxnSpPr/>
            <p:nvPr/>
          </p:nvCxnSpPr>
          <p:spPr>
            <a:xfrm flipV="1">
              <a:off x="7000731" y="4969744"/>
              <a:ext cx="163557" cy="144016"/>
            </a:xfrm>
            <a:prstGeom prst="line">
              <a:avLst/>
            </a:prstGeom>
            <a:ln w="158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30F22613-B907-DD13-AE9D-969A23F7D122}"/>
                </a:ext>
              </a:extLst>
            </p:cNvPr>
            <p:cNvCxnSpPr/>
            <p:nvPr/>
          </p:nvCxnSpPr>
          <p:spPr>
            <a:xfrm flipV="1">
              <a:off x="7000731" y="5185768"/>
              <a:ext cx="163557" cy="144016"/>
            </a:xfrm>
            <a:prstGeom prst="line">
              <a:avLst/>
            </a:prstGeom>
            <a:ln w="158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079D4E7B-F9DE-0C32-9156-3B5E0723D412}"/>
                </a:ext>
              </a:extLst>
            </p:cNvPr>
            <p:cNvCxnSpPr/>
            <p:nvPr/>
          </p:nvCxnSpPr>
          <p:spPr>
            <a:xfrm flipV="1">
              <a:off x="7000731" y="5401792"/>
              <a:ext cx="163557" cy="144016"/>
            </a:xfrm>
            <a:prstGeom prst="line">
              <a:avLst/>
            </a:prstGeom>
            <a:ln w="158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588FF4BE-F95C-854D-A527-57B40E670A87}"/>
                  </a:ext>
                </a:extLst>
              </p:cNvPr>
              <p:cNvSpPr txBox="1"/>
              <p:nvPr/>
            </p:nvSpPr>
            <p:spPr>
              <a:xfrm>
                <a:off x="7878220" y="2226545"/>
                <a:ext cx="853172" cy="69384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𝑢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588FF4BE-F95C-854D-A527-57B40E670A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78220" y="2226545"/>
                <a:ext cx="853172" cy="69384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16DBD823-1236-0FE2-7653-F3E86421C787}"/>
                  </a:ext>
                </a:extLst>
              </p:cNvPr>
              <p:cNvSpPr txBox="1"/>
              <p:nvPr/>
            </p:nvSpPr>
            <p:spPr>
              <a:xfrm>
                <a:off x="685166" y="2359222"/>
                <a:ext cx="859744" cy="6127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US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16DBD823-1236-0FE2-7653-F3E86421C7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166" y="2359222"/>
                <a:ext cx="859744" cy="6127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0AB64739-1E05-94B0-B045-E943A006CA91}"/>
              </a:ext>
            </a:extLst>
          </p:cNvPr>
          <p:cNvSpPr txBox="1"/>
          <p:nvPr/>
        </p:nvSpPr>
        <p:spPr>
          <a:xfrm>
            <a:off x="357101" y="165153"/>
            <a:ext cx="456794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</a:rPr>
              <a:t>b.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8569E0C6-0139-5A64-773B-0D8A02391C4A}"/>
              </a:ext>
            </a:extLst>
          </p:cNvPr>
          <p:cNvSpPr/>
          <p:nvPr/>
        </p:nvSpPr>
        <p:spPr>
          <a:xfrm>
            <a:off x="1857156" y="5012411"/>
            <a:ext cx="642642" cy="664021"/>
          </a:xfrm>
          <a:prstGeom prst="ellipse">
            <a:avLst/>
          </a:prstGeom>
          <a:noFill/>
          <a:ln w="539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 dirty="0">
              <a:solidFill>
                <a:schemeClr val="tx1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030137D1-772C-0866-6CC8-F2B103A358DC}"/>
              </a:ext>
            </a:extLst>
          </p:cNvPr>
          <p:cNvGrpSpPr/>
          <p:nvPr/>
        </p:nvGrpSpPr>
        <p:grpSpPr>
          <a:xfrm>
            <a:off x="8951683" y="4553601"/>
            <a:ext cx="243280" cy="1751552"/>
            <a:chOff x="4242957" y="1604782"/>
            <a:chExt cx="243280" cy="1751552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B17E3EBD-9FE3-19AE-A20B-872752A57204}"/>
                </a:ext>
              </a:extLst>
            </p:cNvPr>
            <p:cNvCxnSpPr/>
            <p:nvPr/>
          </p:nvCxnSpPr>
          <p:spPr>
            <a:xfrm>
              <a:off x="4242957" y="1604782"/>
              <a:ext cx="0" cy="1751552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72EB6A38-15EA-8F86-96A4-6FB85E8E6A3A}"/>
                </a:ext>
              </a:extLst>
            </p:cNvPr>
            <p:cNvCxnSpPr/>
            <p:nvPr/>
          </p:nvCxnSpPr>
          <p:spPr>
            <a:xfrm flipV="1">
              <a:off x="4242957" y="1620912"/>
              <a:ext cx="243280" cy="22134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06EF297B-BBFB-3013-0BE5-1DB00542E394}"/>
                </a:ext>
              </a:extLst>
            </p:cNvPr>
            <p:cNvCxnSpPr/>
            <p:nvPr/>
          </p:nvCxnSpPr>
          <p:spPr>
            <a:xfrm flipV="1">
              <a:off x="4242957" y="1952922"/>
              <a:ext cx="243280" cy="22134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A6DC1417-2502-99C3-6F6B-9B21E2764897}"/>
                </a:ext>
              </a:extLst>
            </p:cNvPr>
            <p:cNvCxnSpPr/>
            <p:nvPr/>
          </p:nvCxnSpPr>
          <p:spPr>
            <a:xfrm flipV="1">
              <a:off x="4242957" y="2284933"/>
              <a:ext cx="243280" cy="22134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020AF017-790F-6C91-985A-3A57F7F095E8}"/>
                </a:ext>
              </a:extLst>
            </p:cNvPr>
            <p:cNvCxnSpPr/>
            <p:nvPr/>
          </p:nvCxnSpPr>
          <p:spPr>
            <a:xfrm flipV="1">
              <a:off x="4242957" y="2616943"/>
              <a:ext cx="243280" cy="22134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090A34E3-C777-D135-FC35-A0B1CA7FA7D8}"/>
                </a:ext>
              </a:extLst>
            </p:cNvPr>
            <p:cNvCxnSpPr/>
            <p:nvPr/>
          </p:nvCxnSpPr>
          <p:spPr>
            <a:xfrm flipV="1">
              <a:off x="4242957" y="2948953"/>
              <a:ext cx="243280" cy="22134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F86001B9-4B81-A17B-B585-25F7C71198C8}"/>
              </a:ext>
            </a:extLst>
          </p:cNvPr>
          <p:cNvCxnSpPr>
            <a:cxnSpLocks/>
            <a:stCxn id="70" idx="2"/>
            <a:endCxn id="4" idx="6"/>
          </p:cNvCxnSpPr>
          <p:nvPr/>
        </p:nvCxnSpPr>
        <p:spPr>
          <a:xfrm flipH="1" flipV="1">
            <a:off x="2499798" y="5344422"/>
            <a:ext cx="2261979" cy="10514"/>
          </a:xfrm>
          <a:prstGeom prst="straightConnector1">
            <a:avLst/>
          </a:prstGeom>
          <a:ln w="50800">
            <a:solidFill>
              <a:srgbClr val="FF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0842C19-9B96-D7BC-1A76-F73C59AC781B}"/>
              </a:ext>
            </a:extLst>
          </p:cNvPr>
          <p:cNvGrpSpPr/>
          <p:nvPr/>
        </p:nvGrpSpPr>
        <p:grpSpPr>
          <a:xfrm rot="10800000">
            <a:off x="1613878" y="4467581"/>
            <a:ext cx="243280" cy="1751552"/>
            <a:chOff x="7000731" y="4527201"/>
            <a:chExt cx="163557" cy="1139655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166B9368-686F-DF77-8422-4410E44ECA57}"/>
                </a:ext>
              </a:extLst>
            </p:cNvPr>
            <p:cNvCxnSpPr/>
            <p:nvPr/>
          </p:nvCxnSpPr>
          <p:spPr>
            <a:xfrm>
              <a:off x="7000731" y="4527201"/>
              <a:ext cx="0" cy="1139655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0A80C813-A2DF-5FA4-2E49-368B3405E9FB}"/>
                </a:ext>
              </a:extLst>
            </p:cNvPr>
            <p:cNvCxnSpPr/>
            <p:nvPr/>
          </p:nvCxnSpPr>
          <p:spPr>
            <a:xfrm flipV="1">
              <a:off x="7000731" y="4537696"/>
              <a:ext cx="163557" cy="144016"/>
            </a:xfrm>
            <a:prstGeom prst="line">
              <a:avLst/>
            </a:prstGeom>
            <a:ln w="158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E8989C19-BB89-8819-0D0A-10DD9F5276B9}"/>
                </a:ext>
              </a:extLst>
            </p:cNvPr>
            <p:cNvCxnSpPr/>
            <p:nvPr/>
          </p:nvCxnSpPr>
          <p:spPr>
            <a:xfrm flipV="1">
              <a:off x="7000731" y="4753720"/>
              <a:ext cx="163557" cy="144016"/>
            </a:xfrm>
            <a:prstGeom prst="line">
              <a:avLst/>
            </a:prstGeom>
            <a:ln w="158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B5C39B8F-03B8-999B-D303-E6F643374424}"/>
                </a:ext>
              </a:extLst>
            </p:cNvPr>
            <p:cNvCxnSpPr/>
            <p:nvPr/>
          </p:nvCxnSpPr>
          <p:spPr>
            <a:xfrm flipV="1">
              <a:off x="7000731" y="4969744"/>
              <a:ext cx="163557" cy="144016"/>
            </a:xfrm>
            <a:prstGeom prst="line">
              <a:avLst/>
            </a:prstGeom>
            <a:ln w="158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78FEA760-DED2-D1F2-2E08-7684D642CF80}"/>
                </a:ext>
              </a:extLst>
            </p:cNvPr>
            <p:cNvCxnSpPr/>
            <p:nvPr/>
          </p:nvCxnSpPr>
          <p:spPr>
            <a:xfrm flipV="1">
              <a:off x="7000731" y="5185768"/>
              <a:ext cx="163557" cy="144016"/>
            </a:xfrm>
            <a:prstGeom prst="line">
              <a:avLst/>
            </a:prstGeom>
            <a:ln w="158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BE452D8B-EE17-A929-D1F4-D35E2DB787D0}"/>
                </a:ext>
              </a:extLst>
            </p:cNvPr>
            <p:cNvCxnSpPr/>
            <p:nvPr/>
          </p:nvCxnSpPr>
          <p:spPr>
            <a:xfrm flipV="1">
              <a:off x="7000731" y="5401792"/>
              <a:ext cx="163557" cy="144016"/>
            </a:xfrm>
            <a:prstGeom prst="line">
              <a:avLst/>
            </a:prstGeom>
            <a:ln w="158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4D45609-4772-75C0-AC30-35A5553FDD1E}"/>
                  </a:ext>
                </a:extLst>
              </p:cNvPr>
              <p:cNvSpPr txBox="1"/>
              <p:nvPr/>
            </p:nvSpPr>
            <p:spPr>
              <a:xfrm>
                <a:off x="685166" y="4484705"/>
                <a:ext cx="859744" cy="6127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US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4D45609-4772-75C0-AC30-35A5553FDD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166" y="4484705"/>
                <a:ext cx="859744" cy="6127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01508EFD-255C-FFCE-3886-183D5525C856}"/>
                  </a:ext>
                </a:extLst>
              </p:cNvPr>
              <p:cNvSpPr txBox="1"/>
              <p:nvPr/>
            </p:nvSpPr>
            <p:spPr>
              <a:xfrm>
                <a:off x="4786168" y="477251"/>
                <a:ext cx="577838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𝑢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01508EFD-255C-FFCE-3886-183D5525C8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6168" y="477251"/>
                <a:ext cx="577838" cy="43088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5AE7AF34-9A62-62FC-6FDA-C94143B8580A}"/>
                  </a:ext>
                </a:extLst>
              </p:cNvPr>
              <p:cNvSpPr txBox="1"/>
              <p:nvPr/>
            </p:nvSpPr>
            <p:spPr>
              <a:xfrm>
                <a:off x="9100962" y="320452"/>
                <a:ext cx="955478" cy="6127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US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5AE7AF34-9A62-62FC-6FDA-C94143B858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0962" y="320452"/>
                <a:ext cx="955478" cy="6127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Oval 26">
            <a:extLst>
              <a:ext uri="{FF2B5EF4-FFF2-40B4-BE49-F238E27FC236}">
                <a16:creationId xmlns:a16="http://schemas.microsoft.com/office/drawing/2014/main" id="{5383D49F-840D-70C0-186B-3F987236CB4D}"/>
              </a:ext>
            </a:extLst>
          </p:cNvPr>
          <p:cNvSpPr/>
          <p:nvPr/>
        </p:nvSpPr>
        <p:spPr>
          <a:xfrm>
            <a:off x="1892042" y="2817830"/>
            <a:ext cx="642642" cy="664021"/>
          </a:xfrm>
          <a:prstGeom prst="ellipse">
            <a:avLst/>
          </a:prstGeom>
          <a:noFill/>
          <a:ln w="539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CCAD31B9-1090-B461-60DD-8211D5DE4DCC}"/>
                  </a:ext>
                </a:extLst>
              </p:cNvPr>
              <p:cNvSpPr txBox="1"/>
              <p:nvPr/>
            </p:nvSpPr>
            <p:spPr>
              <a:xfrm>
                <a:off x="5181991" y="3181224"/>
                <a:ext cx="577838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CCAD31B9-1090-B461-60DD-8211D5DE4D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1991" y="3181224"/>
                <a:ext cx="577838" cy="43088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0" name="Oval 69">
            <a:extLst>
              <a:ext uri="{FF2B5EF4-FFF2-40B4-BE49-F238E27FC236}">
                <a16:creationId xmlns:a16="http://schemas.microsoft.com/office/drawing/2014/main" id="{06E28298-12DB-66C7-2F95-D272BFAC46CA}"/>
              </a:ext>
            </a:extLst>
          </p:cNvPr>
          <p:cNvSpPr/>
          <p:nvPr/>
        </p:nvSpPr>
        <p:spPr>
          <a:xfrm>
            <a:off x="4761777" y="5022925"/>
            <a:ext cx="642642" cy="664021"/>
          </a:xfrm>
          <a:prstGeom prst="ellipse">
            <a:avLst/>
          </a:prstGeom>
          <a:noFill/>
          <a:ln w="539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9CCB03F9-7039-6484-9569-A9C8115D42B7}"/>
                  </a:ext>
                </a:extLst>
              </p:cNvPr>
              <p:cNvSpPr txBox="1"/>
              <p:nvPr/>
            </p:nvSpPr>
            <p:spPr>
              <a:xfrm>
                <a:off x="3260194" y="5455092"/>
                <a:ext cx="577838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9CCB03F9-7039-6484-9569-A9C8115D42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0194" y="5455092"/>
                <a:ext cx="577838" cy="43088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F94D8B65-F1BC-1596-024E-245B2F3E2BE0}"/>
                  </a:ext>
                </a:extLst>
              </p:cNvPr>
              <p:cNvSpPr txBox="1"/>
              <p:nvPr/>
            </p:nvSpPr>
            <p:spPr>
              <a:xfrm>
                <a:off x="5684492" y="374826"/>
                <a:ext cx="919118" cy="676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20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0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GB" sz="20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en-GB" sz="20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F94D8B65-F1BC-1596-024E-245B2F3E2B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4492" y="374826"/>
                <a:ext cx="919118" cy="67666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E5D2E821-4BA8-89A5-AE8C-CE6150CF5DD9}"/>
                  </a:ext>
                </a:extLst>
              </p:cNvPr>
              <p:cNvSpPr txBox="1"/>
              <p:nvPr/>
            </p:nvSpPr>
            <p:spPr>
              <a:xfrm>
                <a:off x="2487476" y="4429237"/>
                <a:ext cx="853172" cy="69249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𝑢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E5D2E821-4BA8-89A5-AE8C-CE6150CF5D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7476" y="4429237"/>
                <a:ext cx="853172" cy="69249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09E3950E-424C-4225-F06A-1F6FDDC0F00A}"/>
                  </a:ext>
                </a:extLst>
              </p:cNvPr>
              <p:cNvSpPr txBox="1"/>
              <p:nvPr/>
            </p:nvSpPr>
            <p:spPr>
              <a:xfrm>
                <a:off x="6633156" y="344169"/>
                <a:ext cx="919118" cy="6970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GB" sz="20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0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0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en-GB" sz="20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09E3950E-424C-4225-F06A-1F6FDDC0F0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3156" y="344169"/>
                <a:ext cx="919118" cy="69705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02B2866E-369A-1186-BAFE-B07726BF922C}"/>
                  </a:ext>
                </a:extLst>
              </p:cNvPr>
              <p:cNvSpPr txBox="1"/>
              <p:nvPr/>
            </p:nvSpPr>
            <p:spPr>
              <a:xfrm>
                <a:off x="7639633" y="374826"/>
                <a:ext cx="919118" cy="6685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20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GB" sz="2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𝒖</m:t>
                          </m:r>
                        </m:den>
                      </m:f>
                    </m:oMath>
                  </m:oMathPara>
                </a14:m>
                <a:endParaRPr lang="en-GB" sz="20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02B2866E-369A-1186-BAFE-B07726BF92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39633" y="374826"/>
                <a:ext cx="919118" cy="668516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60DEBB13-F7D7-E5F8-9706-168415367C0F}"/>
                  </a:ext>
                </a:extLst>
              </p:cNvPr>
              <p:cNvSpPr txBox="1"/>
              <p:nvPr/>
            </p:nvSpPr>
            <p:spPr>
              <a:xfrm>
                <a:off x="3609651" y="2255637"/>
                <a:ext cx="919118" cy="676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20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0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GB" sz="20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en-GB" sz="20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60DEBB13-F7D7-E5F8-9706-168415367C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9651" y="2255637"/>
                <a:ext cx="919118" cy="67666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5499BC8E-33B9-E50C-08C7-9C05DD5B67F0}"/>
                  </a:ext>
                </a:extLst>
              </p:cNvPr>
              <p:cNvSpPr txBox="1"/>
              <p:nvPr/>
            </p:nvSpPr>
            <p:spPr>
              <a:xfrm>
                <a:off x="4593889" y="2249821"/>
                <a:ext cx="1365058" cy="6971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GB" sz="20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GB" sz="20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GB" sz="20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0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GB" sz="20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en-GB" sz="20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5499BC8E-33B9-E50C-08C7-9C05DD5B67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3889" y="2249821"/>
                <a:ext cx="1365058" cy="697114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73D413AE-8C87-ED2E-BC46-DD9900E2985D}"/>
                  </a:ext>
                </a:extLst>
              </p:cNvPr>
              <p:cNvSpPr txBox="1"/>
              <p:nvPr/>
            </p:nvSpPr>
            <p:spPr>
              <a:xfrm>
                <a:off x="5999465" y="2233558"/>
                <a:ext cx="919118" cy="6971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20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GB" sz="2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𝒖</m:t>
                          </m:r>
                        </m:den>
                      </m:f>
                    </m:oMath>
                  </m:oMathPara>
                </a14:m>
                <a:endParaRPr lang="en-GB" sz="20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73D413AE-8C87-ED2E-BC46-DD9900E298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9465" y="2233558"/>
                <a:ext cx="919118" cy="697114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E3478678-1D02-173E-6428-D75D2971A2EC}"/>
                  </a:ext>
                </a:extLst>
              </p:cNvPr>
              <p:cNvSpPr txBox="1"/>
              <p:nvPr/>
            </p:nvSpPr>
            <p:spPr>
              <a:xfrm>
                <a:off x="5094572" y="5604690"/>
                <a:ext cx="919118" cy="676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20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0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GB" sz="20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en-GB" sz="20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E3478678-1D02-173E-6428-D75D2971A2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4572" y="5604690"/>
                <a:ext cx="919118" cy="676660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7F410732-1DD6-F814-E427-E9778E0DE314}"/>
                  </a:ext>
                </a:extLst>
              </p:cNvPr>
              <p:cNvSpPr txBox="1"/>
              <p:nvPr/>
            </p:nvSpPr>
            <p:spPr>
              <a:xfrm>
                <a:off x="6078810" y="5598874"/>
                <a:ext cx="1365058" cy="6971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GB" sz="20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  <m:r>
                        <a:rPr lang="en-GB" sz="20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GB" sz="20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0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0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en-GB" sz="20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7F410732-1DD6-F814-E427-E9778E0DE3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8810" y="5598874"/>
                <a:ext cx="1365058" cy="697114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DA17F3CA-3D89-5CF7-5E87-C2A3D4A6EA33}"/>
                  </a:ext>
                </a:extLst>
              </p:cNvPr>
              <p:cNvSpPr txBox="1"/>
              <p:nvPr/>
            </p:nvSpPr>
            <p:spPr>
              <a:xfrm>
                <a:off x="7380049" y="5588724"/>
                <a:ext cx="959631" cy="6705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20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</m:num>
                        <m:den>
                          <m:r>
                            <a:rPr lang="en-GB" sz="2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GB" sz="2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𝒖</m:t>
                          </m:r>
                        </m:den>
                      </m:f>
                    </m:oMath>
                  </m:oMathPara>
                </a14:m>
                <a:endParaRPr lang="en-GB" sz="20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DA17F3CA-3D89-5CF7-5E87-C2A3D4A6EA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0049" y="5588724"/>
                <a:ext cx="959631" cy="670505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4" name="TextBox 83">
            <a:extLst>
              <a:ext uri="{FF2B5EF4-FFF2-40B4-BE49-F238E27FC236}">
                <a16:creationId xmlns:a16="http://schemas.microsoft.com/office/drawing/2014/main" id="{FE800143-6B41-0962-42C7-040793865771}"/>
              </a:ext>
            </a:extLst>
          </p:cNvPr>
          <p:cNvSpPr txBox="1"/>
          <p:nvPr/>
        </p:nvSpPr>
        <p:spPr>
          <a:xfrm>
            <a:off x="9425637" y="4345036"/>
            <a:ext cx="22322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Total Time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785B60B2-4560-A473-AA96-1F00A3253ECF}"/>
                  </a:ext>
                </a:extLst>
              </p:cNvPr>
              <p:cNvSpPr txBox="1"/>
              <p:nvPr/>
            </p:nvSpPr>
            <p:spPr>
              <a:xfrm>
                <a:off x="9418233" y="4858521"/>
                <a:ext cx="2071175" cy="70391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GB" sz="2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f>
                      <m:fPr>
                        <m:ctrlPr>
                          <a:rPr kumimoji="0" lang="en-GB" sz="2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GB" sz="2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1</m:t>
                        </m:r>
                      </m:num>
                      <m:den>
                        <m:r>
                          <a:rPr kumimoji="0" lang="en-GB" sz="2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𝑢</m:t>
                        </m:r>
                      </m:den>
                    </m:f>
                    <m:r>
                      <a:rPr kumimoji="0" lang="en-GB" sz="2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</m:oMath>
                </a14:m>
                <a:r>
                  <a:rPr kumimoji="0" lang="en-GB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+</a:t>
                </a:r>
                <a:r>
                  <a:rPr kumimoji="0" lang="en-GB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GB" sz="2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GB" sz="2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3</m:t>
                        </m:r>
                      </m:num>
                      <m:den>
                        <m:r>
                          <a:rPr kumimoji="0" lang="en-GB" sz="2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𝑢</m:t>
                        </m:r>
                      </m:den>
                    </m:f>
                  </m:oMath>
                </a14:m>
                <a:r>
                  <a:rPr kumimoji="0" lang="en-GB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+</a:t>
                </a:r>
                <a:r>
                  <a:rPr kumimoji="0" lang="en-GB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GB" sz="2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GB" sz="2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9</m:t>
                        </m:r>
                      </m:num>
                      <m:den>
                        <m:r>
                          <a:rPr kumimoji="0" lang="en-GB" sz="2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4</m:t>
                        </m:r>
                        <m:r>
                          <a:rPr kumimoji="0" lang="en-GB" sz="2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𝑢</m:t>
                        </m:r>
                      </m:den>
                    </m:f>
                  </m:oMath>
                </a14:m>
                <a:r>
                  <a:rPr kumimoji="0" lang="en-GB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+</a:t>
                </a:r>
              </a:p>
            </p:txBody>
          </p:sp>
        </mc:Choice>
        <mc:Fallback xmlns=""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785B60B2-4560-A473-AA96-1F00A3253E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18233" y="4858521"/>
                <a:ext cx="2071175" cy="703911"/>
              </a:xfrm>
              <a:prstGeom prst="rect">
                <a:avLst/>
              </a:prstGeom>
              <a:blipFill>
                <a:blip r:embed="rId21"/>
                <a:stretch>
                  <a:fillRect r="-5588" b="-121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D34AB743-F75B-4D86-74D6-3AC035B51B81}"/>
                  </a:ext>
                </a:extLst>
              </p:cNvPr>
              <p:cNvSpPr txBox="1"/>
              <p:nvPr/>
            </p:nvSpPr>
            <p:spPr>
              <a:xfrm>
                <a:off x="9320413" y="5652246"/>
                <a:ext cx="1156395" cy="79367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𝟐𝟓</m:t>
                          </m:r>
                        </m:num>
                        <m:den>
                          <m:r>
                            <a:rPr kumimoji="0" lang="en-GB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𝟒</m:t>
                          </m:r>
                          <m:r>
                            <a:rPr kumimoji="0" lang="en-GB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𝒖</m:t>
                          </m:r>
                        </m:den>
                      </m:f>
                      <m:r>
                        <a:rPr kumimoji="0" lang="en-GB" sz="2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D34AB743-F75B-4D86-74D6-3AC035B51B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0413" y="5652246"/>
                <a:ext cx="1156395" cy="793679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>
            <a:extLst>
              <a:ext uri="{FF2B5EF4-FFF2-40B4-BE49-F238E27FC236}">
                <a16:creationId xmlns:a16="http://schemas.microsoft.com/office/drawing/2014/main" id="{145985B3-590F-687E-DE28-3A33DD1CBD3D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 l="5709" t="79018" r="72982" b="9628"/>
          <a:stretch/>
        </p:blipFill>
        <p:spPr>
          <a:xfrm>
            <a:off x="1054771" y="104780"/>
            <a:ext cx="2494342" cy="590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844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/>
      <p:bldP spid="74" grpId="0"/>
      <p:bldP spid="75" grpId="0"/>
      <p:bldP spid="76" grpId="0"/>
      <p:bldP spid="77" grpId="0"/>
      <p:bldP spid="78" grpId="0"/>
      <p:bldP spid="79" grpId="0"/>
      <p:bldP spid="80" grpId="0"/>
      <p:bldP spid="81" grpId="0"/>
      <p:bldP spid="82" grpId="0"/>
      <p:bldP spid="83" grpId="0"/>
      <p:bldP spid="84" grpId="0"/>
      <p:bldP spid="86" grpId="0"/>
      <p:bldP spid="8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A5804C-619C-1FFB-219F-18A2E21F78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F3D0FBD-296E-0C66-B1B9-6BD6D5E980A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7702" b="3084"/>
          <a:stretch/>
        </p:blipFill>
        <p:spPr>
          <a:xfrm>
            <a:off x="453809" y="272371"/>
            <a:ext cx="11284382" cy="1440160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30EBAFA-3B20-F417-D323-281CAC55471D}"/>
                  </a:ext>
                </a:extLst>
              </p:cNvPr>
              <p:cNvSpPr txBox="1"/>
              <p:nvPr/>
            </p:nvSpPr>
            <p:spPr>
              <a:xfrm>
                <a:off x="4664157" y="1943334"/>
                <a:ext cx="1800200" cy="11443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en-GB" sz="360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25</m:t>
                          </m:r>
                        </m:num>
                        <m:den>
                          <m: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𝑢</m:t>
                          </m:r>
                        </m:den>
                      </m:f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30EBAFA-3B20-F417-D323-281CAC5547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4157" y="1943334"/>
                <a:ext cx="1800200" cy="114435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F2A5920F-61FE-FADA-73F6-B7469CC879AB}"/>
                  </a:ext>
                </a:extLst>
              </p:cNvPr>
              <p:cNvSpPr txBox="1"/>
              <p:nvPr/>
            </p:nvSpPr>
            <p:spPr>
              <a:xfrm>
                <a:off x="4655840" y="3429000"/>
                <a:ext cx="1800200" cy="11443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3=</m:t>
                      </m:r>
                      <m:f>
                        <m:fPr>
                          <m:ctrlPr>
                            <a:rPr kumimoji="0" lang="en-GB" sz="360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25</m:t>
                          </m:r>
                        </m:num>
                        <m:den>
                          <m: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𝑢</m:t>
                          </m:r>
                        </m:den>
                      </m:f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F2A5920F-61FE-FADA-73F6-B7469CC879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5840" y="3429000"/>
                <a:ext cx="1800200" cy="114435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11E1BFD3-2AFE-DDF4-276D-B7DC2EDAAFFC}"/>
                  </a:ext>
                </a:extLst>
              </p:cNvPr>
              <p:cNvSpPr txBox="1"/>
              <p:nvPr/>
            </p:nvSpPr>
            <p:spPr>
              <a:xfrm>
                <a:off x="4655840" y="4914666"/>
                <a:ext cx="1800200" cy="11443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𝒖</m:t>
                      </m:r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en-GB" sz="3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3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𝟐𝟓</m:t>
                          </m:r>
                        </m:num>
                        <m:den>
                          <m:r>
                            <a:rPr kumimoji="0" lang="en-GB" sz="3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2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11E1BFD3-2AFE-DDF4-276D-B7DC2EDAAF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5840" y="4914666"/>
                <a:ext cx="1800200" cy="114435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>
            <a:extLst>
              <a:ext uri="{FF2B5EF4-FFF2-40B4-BE49-F238E27FC236}">
                <a16:creationId xmlns:a16="http://schemas.microsoft.com/office/drawing/2014/main" id="{194B9DF1-6C82-328F-83A1-BC92ACE2AF96}"/>
              </a:ext>
            </a:extLst>
          </p:cNvPr>
          <p:cNvSpPr txBox="1"/>
          <p:nvPr/>
        </p:nvSpPr>
        <p:spPr>
          <a:xfrm>
            <a:off x="501113" y="2053845"/>
            <a:ext cx="456794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</a:rPr>
              <a:t>b.</a:t>
            </a:r>
          </a:p>
        </p:txBody>
      </p:sp>
    </p:spTree>
    <p:extLst>
      <p:ext uri="{BB962C8B-B14F-4D97-AF65-F5344CB8AC3E}">
        <p14:creationId xmlns:p14="http://schemas.microsoft.com/office/powerpoint/2010/main" val="3018164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4" grpId="0"/>
      <p:bldP spid="2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C5A8AF-2F48-A706-C07D-99862DC83F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3C460A83-A283-7526-B031-12B2A8C4045B}"/>
              </a:ext>
            </a:extLst>
          </p:cNvPr>
          <p:cNvSpPr txBox="1"/>
          <p:nvPr/>
        </p:nvSpPr>
        <p:spPr>
          <a:xfrm>
            <a:off x="3863752" y="332656"/>
            <a:ext cx="417646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b="1" dirty="0"/>
              <a:t>Question C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833AE90-CBFF-5116-7B34-282B8FA8AE4C}"/>
              </a:ext>
            </a:extLst>
          </p:cNvPr>
          <p:cNvSpPr txBox="1"/>
          <p:nvPr/>
        </p:nvSpPr>
        <p:spPr>
          <a:xfrm>
            <a:off x="551384" y="1628800"/>
            <a:ext cx="11305256" cy="4524315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4800" dirty="0"/>
              <a:t>A particle falls 0.225m from rest onto a smooth horizontal plane. </a:t>
            </a:r>
          </a:p>
          <a:p>
            <a:r>
              <a:rPr lang="en-US" sz="4800" dirty="0"/>
              <a:t>It then rebounds to a height of 0.1m. </a:t>
            </a:r>
          </a:p>
          <a:p>
            <a:r>
              <a:rPr lang="en-US" sz="4800" dirty="0"/>
              <a:t>Find the coefficient of restitution between the particle and the plane. </a:t>
            </a:r>
          </a:p>
          <a:p>
            <a:r>
              <a:rPr lang="en-US" sz="4800" dirty="0"/>
              <a:t>Give your answer to 2 significant figures.</a:t>
            </a:r>
          </a:p>
        </p:txBody>
      </p:sp>
    </p:spTree>
    <p:extLst>
      <p:ext uri="{BB962C8B-B14F-4D97-AF65-F5344CB8AC3E}">
        <p14:creationId xmlns:p14="http://schemas.microsoft.com/office/powerpoint/2010/main" val="12211237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E811E3-CECF-A5E7-5C4A-4DE34E32AD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43EC11F2-671B-D4FC-FAB0-D2F73A59D3AB}"/>
              </a:ext>
            </a:extLst>
          </p:cNvPr>
          <p:cNvSpPr txBox="1"/>
          <p:nvPr/>
        </p:nvSpPr>
        <p:spPr>
          <a:xfrm>
            <a:off x="271045" y="162743"/>
            <a:ext cx="10505475" cy="646331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/>
              <a:t>A particle falls 0.225m from rest onto a smooth horizontal plane. It then rebounds to a height of 0.1m. </a:t>
            </a:r>
          </a:p>
          <a:p>
            <a:r>
              <a:rPr lang="en-US" dirty="0"/>
              <a:t>Find the coefficient of restitution between the particle and the plane. Give your answer to 2 significant figures.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4536904-E103-89CD-E5BA-F5501C0DD1B9}"/>
                  </a:ext>
                </a:extLst>
              </p:cNvPr>
              <p:cNvSpPr txBox="1"/>
              <p:nvPr/>
            </p:nvSpPr>
            <p:spPr>
              <a:xfrm>
                <a:off x="3486290" y="5007225"/>
                <a:ext cx="279330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e>
                        <m:sup>
                          <m:r>
                            <a:rPr lang="en-US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𝑢</m:t>
                          </m:r>
                        </m:e>
                        <m:sup>
                          <m:r>
                            <a:rPr lang="en-US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+2</m:t>
                      </m:r>
                      <m:r>
                        <a:rPr lang="en-US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𝑎𝑠</m:t>
                      </m:r>
                    </m:oMath>
                  </m:oMathPara>
                </a14:m>
                <a:endParaRPr lang="en-US" sz="2000" dirty="0">
                  <a:solidFill>
                    <a:srgbClr val="FF0000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4536904-E103-89CD-E5BA-F5501C0DD1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6290" y="5007225"/>
                <a:ext cx="2793308" cy="40011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4E01A5D9-16FF-DD1A-8C9D-6802272E9447}"/>
                  </a:ext>
                </a:extLst>
              </p:cNvPr>
              <p:cNvSpPr txBox="1"/>
              <p:nvPr/>
            </p:nvSpPr>
            <p:spPr>
              <a:xfrm>
                <a:off x="7673635" y="2755126"/>
                <a:ext cx="1010359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GB" sz="3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</m:oMath>
                  </m:oMathPara>
                </a14:m>
                <a:endParaRPr lang="en-GB" sz="3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4E01A5D9-16FF-DD1A-8C9D-6802272E94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3635" y="2755126"/>
                <a:ext cx="1010359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52BD03EA-3349-933F-EFA9-3D3EBBD3A8E6}"/>
                  </a:ext>
                </a:extLst>
              </p:cNvPr>
              <p:cNvSpPr txBox="1"/>
              <p:nvPr/>
            </p:nvSpPr>
            <p:spPr>
              <a:xfrm>
                <a:off x="3486290" y="5460444"/>
                <a:ext cx="353472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e>
                        <m:sup>
                          <m:r>
                            <a:rPr lang="en-US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GB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  <m:r>
                        <a:rPr lang="en-US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+2</m:t>
                      </m:r>
                      <m:r>
                        <a:rPr lang="en-GB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(−</m:t>
                      </m:r>
                      <m:r>
                        <a:rPr lang="en-GB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𝑔</m:t>
                      </m:r>
                      <m:r>
                        <a:rPr lang="en-GB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)(−0.225)</m:t>
                      </m:r>
                    </m:oMath>
                  </m:oMathPara>
                </a14:m>
                <a:endParaRPr lang="en-US" sz="2000" dirty="0">
                  <a:solidFill>
                    <a:srgbClr val="FF0000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52BD03EA-3349-933F-EFA9-3D3EBBD3A8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6290" y="5460444"/>
                <a:ext cx="3534725" cy="400110"/>
              </a:xfrm>
              <a:prstGeom prst="rect">
                <a:avLst/>
              </a:prstGeom>
              <a:blipFill>
                <a:blip r:embed="rId4"/>
                <a:stretch>
                  <a:fillRect b="-1538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7C7B15B8-0027-9804-3183-5D6FA489F579}"/>
                  </a:ext>
                </a:extLst>
              </p:cNvPr>
              <p:cNvSpPr txBox="1"/>
              <p:nvPr/>
            </p:nvSpPr>
            <p:spPr>
              <a:xfrm>
                <a:off x="3403436" y="5960996"/>
                <a:ext cx="142046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𝑣</m:t>
                      </m:r>
                      <m:r>
                        <a:rPr lang="en-US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GB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2.1</m:t>
                      </m:r>
                    </m:oMath>
                  </m:oMathPara>
                </a14:m>
                <a:endParaRPr lang="en-US" sz="2000" dirty="0">
                  <a:solidFill>
                    <a:srgbClr val="FF0000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7C7B15B8-0027-9804-3183-5D6FA489F5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3436" y="5960996"/>
                <a:ext cx="1420468" cy="400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DEC7CAE8-BB4C-3917-A2E5-142ED591BF7B}"/>
                  </a:ext>
                </a:extLst>
              </p:cNvPr>
              <p:cNvSpPr txBox="1"/>
              <p:nvPr/>
            </p:nvSpPr>
            <p:spPr>
              <a:xfrm>
                <a:off x="6794418" y="4941535"/>
                <a:ext cx="215790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e>
                        <m:sup>
                          <m:r>
                            <a:rPr lang="en-US" sz="20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0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0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𝑢</m:t>
                          </m:r>
                        </m:e>
                        <m:sup>
                          <m:r>
                            <a:rPr lang="en-US" sz="20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0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+2</m:t>
                      </m:r>
                      <m:r>
                        <a:rPr lang="en-US" sz="20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𝑎𝑠</m:t>
                      </m:r>
                    </m:oMath>
                  </m:oMathPara>
                </a14:m>
                <a:endParaRPr lang="en-US" sz="2000" dirty="0">
                  <a:solidFill>
                    <a:srgbClr val="7030A0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DEC7CAE8-BB4C-3917-A2E5-142ED591BF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4418" y="4941535"/>
                <a:ext cx="2157905" cy="4001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E39D3395-C480-0A58-8C5F-1BEED9EB8922}"/>
                  </a:ext>
                </a:extLst>
              </p:cNvPr>
              <p:cNvSpPr txBox="1"/>
              <p:nvPr/>
            </p:nvSpPr>
            <p:spPr>
              <a:xfrm>
                <a:off x="6949224" y="5405154"/>
                <a:ext cx="303520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0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  <m:r>
                        <a:rPr lang="en-US" sz="20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0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0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(2.1</m:t>
                          </m:r>
                          <m:r>
                            <a:rPr lang="en-GB" sz="20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  <m:r>
                            <a:rPr lang="en-GB" sz="20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sz="20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0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+2</m:t>
                      </m:r>
                      <m:r>
                        <a:rPr lang="en-GB" sz="20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(−</m:t>
                      </m:r>
                      <m:r>
                        <a:rPr lang="en-GB" sz="20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𝑔</m:t>
                      </m:r>
                      <m:r>
                        <a:rPr lang="en-GB" sz="20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)(0.1)</m:t>
                      </m:r>
                    </m:oMath>
                  </m:oMathPara>
                </a14:m>
                <a:endParaRPr lang="en-US" sz="2000" dirty="0">
                  <a:solidFill>
                    <a:srgbClr val="7030A0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E39D3395-C480-0A58-8C5F-1BEED9EB89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9224" y="5405154"/>
                <a:ext cx="3035208" cy="400110"/>
              </a:xfrm>
              <a:prstGeom prst="rect">
                <a:avLst/>
              </a:prstGeom>
              <a:blipFill>
                <a:blip r:embed="rId7"/>
                <a:stretch>
                  <a:fillRect b="-1538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869FDA59-F445-DEA4-0DD9-B84CF324743F}"/>
                  </a:ext>
                </a:extLst>
              </p:cNvPr>
              <p:cNvSpPr txBox="1"/>
              <p:nvPr/>
            </p:nvSpPr>
            <p:spPr>
              <a:xfrm>
                <a:off x="6700290" y="6361106"/>
                <a:ext cx="1331512" cy="4615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000" b="1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𝒆</m:t>
                      </m:r>
                      <m:r>
                        <a:rPr lang="en-US" sz="2000" b="1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box>
                        <m:boxPr>
                          <m:ctrlP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US" sz="2000" b="1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000" b="1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num>
                            <m:den>
                              <m:r>
                                <a:rPr lang="en-GB" sz="2000" b="1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endParaRPr lang="en-US" sz="2000" b="1" dirty="0">
                  <a:solidFill>
                    <a:srgbClr val="7030A0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869FDA59-F445-DEA4-0DD9-B84CF32474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0290" y="6361106"/>
                <a:ext cx="1331512" cy="461537"/>
              </a:xfrm>
              <a:prstGeom prst="rect">
                <a:avLst/>
              </a:prstGeom>
              <a:blipFill>
                <a:blip r:embed="rId8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val 4">
            <a:extLst>
              <a:ext uri="{FF2B5EF4-FFF2-40B4-BE49-F238E27FC236}">
                <a16:creationId xmlns:a16="http://schemas.microsoft.com/office/drawing/2014/main" id="{17397D9C-8D28-FD80-5157-8542B29AA80B}"/>
              </a:ext>
            </a:extLst>
          </p:cNvPr>
          <p:cNvSpPr/>
          <p:nvPr/>
        </p:nvSpPr>
        <p:spPr>
          <a:xfrm>
            <a:off x="4312507" y="1038199"/>
            <a:ext cx="789705" cy="69081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716237A2-060E-8155-ADEE-F7B1C45FD155}"/>
              </a:ext>
            </a:extLst>
          </p:cNvPr>
          <p:cNvCxnSpPr>
            <a:cxnSpLocks/>
          </p:cNvCxnSpPr>
          <p:nvPr/>
        </p:nvCxnSpPr>
        <p:spPr>
          <a:xfrm>
            <a:off x="5233618" y="1057258"/>
            <a:ext cx="0" cy="6527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334BA07-93FC-7AD4-8680-2BA80A11C351}"/>
              </a:ext>
            </a:extLst>
          </p:cNvPr>
          <p:cNvCxnSpPr/>
          <p:nvPr/>
        </p:nvCxnSpPr>
        <p:spPr>
          <a:xfrm rot="5400000">
            <a:off x="4488528" y="2344634"/>
            <a:ext cx="0" cy="211364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5A317194-F150-34A8-883D-16B2EB053829}"/>
                  </a:ext>
                </a:extLst>
              </p:cNvPr>
              <p:cNvSpPr txBox="1"/>
              <p:nvPr/>
            </p:nvSpPr>
            <p:spPr>
              <a:xfrm>
                <a:off x="5166245" y="1004149"/>
                <a:ext cx="508305" cy="50623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GB" sz="3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5A317194-F150-34A8-883D-16B2EB0538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6245" y="1004149"/>
                <a:ext cx="508305" cy="50623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Oval 21">
            <a:extLst>
              <a:ext uri="{FF2B5EF4-FFF2-40B4-BE49-F238E27FC236}">
                <a16:creationId xmlns:a16="http://schemas.microsoft.com/office/drawing/2014/main" id="{47C04978-3826-727A-E850-755D3E2063EA}"/>
              </a:ext>
            </a:extLst>
          </p:cNvPr>
          <p:cNvSpPr/>
          <p:nvPr/>
        </p:nvSpPr>
        <p:spPr>
          <a:xfrm>
            <a:off x="6883930" y="2701764"/>
            <a:ext cx="789705" cy="690818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B9B87635-0008-9F49-CEDF-8AF6857A6718}"/>
              </a:ext>
            </a:extLst>
          </p:cNvPr>
          <p:cNvCxnSpPr>
            <a:cxnSpLocks/>
          </p:cNvCxnSpPr>
          <p:nvPr/>
        </p:nvCxnSpPr>
        <p:spPr>
          <a:xfrm flipV="1">
            <a:off x="7807182" y="2758971"/>
            <a:ext cx="0" cy="576401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710DFCB8-F54C-550A-0A20-38F310C946A0}"/>
              </a:ext>
            </a:extLst>
          </p:cNvPr>
          <p:cNvCxnSpPr/>
          <p:nvPr/>
        </p:nvCxnSpPr>
        <p:spPr>
          <a:xfrm rot="5400000">
            <a:off x="7437568" y="2344634"/>
            <a:ext cx="0" cy="211364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B83535A9-B9DE-D038-E18A-C70F93CB29C5}"/>
              </a:ext>
            </a:extLst>
          </p:cNvPr>
          <p:cNvCxnSpPr>
            <a:cxnSpLocks/>
          </p:cNvCxnSpPr>
          <p:nvPr/>
        </p:nvCxnSpPr>
        <p:spPr>
          <a:xfrm>
            <a:off x="4154532" y="1340768"/>
            <a:ext cx="0" cy="2040713"/>
          </a:xfrm>
          <a:prstGeom prst="straightConnector1">
            <a:avLst/>
          </a:prstGeom>
          <a:ln w="38100">
            <a:solidFill>
              <a:srgbClr val="FF0000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FF8B2130-F4D6-910D-1B82-AF5D90726A09}"/>
              </a:ext>
            </a:extLst>
          </p:cNvPr>
          <p:cNvCxnSpPr>
            <a:cxnSpLocks/>
          </p:cNvCxnSpPr>
          <p:nvPr/>
        </p:nvCxnSpPr>
        <p:spPr>
          <a:xfrm>
            <a:off x="6738792" y="2029052"/>
            <a:ext cx="1074" cy="1393375"/>
          </a:xfrm>
          <a:prstGeom prst="straightConnector1">
            <a:avLst/>
          </a:prstGeom>
          <a:ln w="38100">
            <a:solidFill>
              <a:srgbClr val="7030A0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589E7F3C-4379-259F-2992-959B75E017B6}"/>
                  </a:ext>
                </a:extLst>
              </p:cNvPr>
              <p:cNvSpPr txBox="1"/>
              <p:nvPr/>
            </p:nvSpPr>
            <p:spPr>
              <a:xfrm>
                <a:off x="3215680" y="2153514"/>
                <a:ext cx="1003864" cy="2892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.225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589E7F3C-4379-259F-2992-959B75E017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5680" y="2153514"/>
                <a:ext cx="1003864" cy="289276"/>
              </a:xfrm>
              <a:prstGeom prst="rect">
                <a:avLst/>
              </a:prstGeom>
              <a:blipFill>
                <a:blip r:embed="rId10"/>
                <a:stretch>
                  <a:fillRect b="-1875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AE4B8649-8C54-D371-1318-4FEF65F92A8F}"/>
                  </a:ext>
                </a:extLst>
              </p:cNvPr>
              <p:cNvSpPr txBox="1"/>
              <p:nvPr/>
            </p:nvSpPr>
            <p:spPr>
              <a:xfrm>
                <a:off x="5961759" y="2546025"/>
                <a:ext cx="847320" cy="2892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.1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AE4B8649-8C54-D371-1318-4FEF65F92A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61759" y="2546025"/>
                <a:ext cx="847320" cy="289276"/>
              </a:xfrm>
              <a:prstGeom prst="rect">
                <a:avLst/>
              </a:prstGeom>
              <a:blipFill>
                <a:blip r:embed="rId11"/>
                <a:stretch>
                  <a:fillRect b="-1914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Oval 44">
            <a:extLst>
              <a:ext uri="{FF2B5EF4-FFF2-40B4-BE49-F238E27FC236}">
                <a16:creationId xmlns:a16="http://schemas.microsoft.com/office/drawing/2014/main" id="{8B711909-5532-5A69-B5A9-A41497D3939E}"/>
              </a:ext>
            </a:extLst>
          </p:cNvPr>
          <p:cNvSpPr/>
          <p:nvPr/>
        </p:nvSpPr>
        <p:spPr>
          <a:xfrm>
            <a:off x="6802938" y="1441068"/>
            <a:ext cx="789705" cy="690818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DDBBBD01-AF6F-5A31-0027-1CC9EF393AF3}"/>
                  </a:ext>
                </a:extLst>
              </p:cNvPr>
              <p:cNvSpPr txBox="1"/>
              <p:nvPr/>
            </p:nvSpPr>
            <p:spPr>
              <a:xfrm>
                <a:off x="7760787" y="1460902"/>
                <a:ext cx="570560" cy="50623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GB" sz="3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DDBBBD01-AF6F-5A31-0027-1CC9EF393A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0787" y="1460902"/>
                <a:ext cx="570560" cy="50623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73973E8B-C0D2-E639-5BBF-E9D06AFF5EFC}"/>
              </a:ext>
            </a:extLst>
          </p:cNvPr>
          <p:cNvCxnSpPr>
            <a:cxnSpLocks/>
          </p:cNvCxnSpPr>
          <p:nvPr/>
        </p:nvCxnSpPr>
        <p:spPr>
          <a:xfrm flipV="1">
            <a:off x="7777187" y="1484896"/>
            <a:ext cx="0" cy="576401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76FEAE59-CB1E-192E-5AA5-4E82E1B9D1AE}"/>
                  </a:ext>
                </a:extLst>
              </p:cNvPr>
              <p:cNvSpPr txBox="1"/>
              <p:nvPr/>
            </p:nvSpPr>
            <p:spPr>
              <a:xfrm>
                <a:off x="6963735" y="5887671"/>
                <a:ext cx="2876681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0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  <m:r>
                        <a:rPr lang="en-US" sz="20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0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0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4.41</m:t>
                          </m:r>
                          <m:r>
                            <a:rPr lang="en-GB" sz="20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sz="20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20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−1.96</m:t>
                      </m:r>
                    </m:oMath>
                  </m:oMathPara>
                </a14:m>
                <a:endParaRPr lang="en-US" sz="2000" dirty="0">
                  <a:solidFill>
                    <a:srgbClr val="7030A0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76FEAE59-CB1E-192E-5AA5-4E82E1B9D1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3735" y="5887671"/>
                <a:ext cx="2876681" cy="40011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891703AF-33F3-5335-B847-1CF41340DE22}"/>
                  </a:ext>
                </a:extLst>
              </p:cNvPr>
              <p:cNvSpPr txBox="1"/>
              <p:nvPr/>
            </p:nvSpPr>
            <p:spPr>
              <a:xfrm>
                <a:off x="3819965" y="3456543"/>
                <a:ext cx="1562306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=−0.225</m:t>
                      </m:r>
                    </m:oMath>
                  </m:oMathPara>
                </a14:m>
                <a:endParaRPr lang="en-GB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𝑢</m:t>
                      </m:r>
                      <m:r>
                        <a:rPr lang="en-GB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GB" i="1" dirty="0">
                  <a:solidFill>
                    <a:prstClr val="black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𝑣</m:t>
                      </m:r>
                      <m:r>
                        <a:rPr lang="en-GB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  <m:r>
                        <a:rPr lang="en-GB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𝑔</m:t>
                      </m:r>
                    </m:oMath>
                  </m:oMathPara>
                </a14:m>
                <a:endParaRPr lang="en-GB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  <m:r>
                        <a:rPr lang="en-GB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891703AF-33F3-5335-B847-1CF41340DE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9965" y="3456543"/>
                <a:ext cx="1562306" cy="1477328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47084F47-B3EB-1D2F-F064-D1A61665ECC5}"/>
                  </a:ext>
                </a:extLst>
              </p:cNvPr>
              <p:cNvSpPr txBox="1"/>
              <p:nvPr/>
            </p:nvSpPr>
            <p:spPr>
              <a:xfrm>
                <a:off x="6809731" y="3474373"/>
                <a:ext cx="1880894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=0.1</m:t>
                      </m:r>
                    </m:oMath>
                  </m:oMathPara>
                </a14:m>
                <a:endParaRPr lang="en-GB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𝑢</m:t>
                      </m:r>
                      <m:r>
                        <a:rPr lang="en-GB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𝑒</m:t>
                      </m:r>
                      <m:r>
                        <a:rPr lang="en-GB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𝑣</m:t>
                      </m:r>
                      <m:r>
                        <a:rPr lang="en-GB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=2.1</m:t>
                      </m:r>
                      <m:r>
                        <a:rPr lang="en-GB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𝑒</m:t>
                      </m:r>
                    </m:oMath>
                  </m:oMathPara>
                </a14:m>
                <a:endParaRPr lang="en-GB" i="1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𝑣</m:t>
                      </m:r>
                      <m:r>
                        <a:rPr lang="en-GB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GB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  <m:r>
                        <a:rPr lang="en-GB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𝑔</m:t>
                      </m:r>
                    </m:oMath>
                  </m:oMathPara>
                </a14:m>
                <a:endParaRPr lang="en-GB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  <m:r>
                        <a:rPr lang="en-GB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47084F47-B3EB-1D2F-F064-D1A61665EC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9731" y="3474373"/>
                <a:ext cx="1880894" cy="1477328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Oval 2">
            <a:extLst>
              <a:ext uri="{FF2B5EF4-FFF2-40B4-BE49-F238E27FC236}">
                <a16:creationId xmlns:a16="http://schemas.microsoft.com/office/drawing/2014/main" id="{8621DF73-EE8E-DA57-64D9-2F2411624EC1}"/>
              </a:ext>
            </a:extLst>
          </p:cNvPr>
          <p:cNvSpPr/>
          <p:nvPr/>
        </p:nvSpPr>
        <p:spPr>
          <a:xfrm>
            <a:off x="4285230" y="2690663"/>
            <a:ext cx="789705" cy="69081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F13A834B-DA75-46E2-CF64-49BEB6BA6297}"/>
              </a:ext>
            </a:extLst>
          </p:cNvPr>
          <p:cNvCxnSpPr>
            <a:cxnSpLocks/>
          </p:cNvCxnSpPr>
          <p:nvPr/>
        </p:nvCxnSpPr>
        <p:spPr>
          <a:xfrm>
            <a:off x="5296711" y="2672611"/>
            <a:ext cx="0" cy="6527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AEFE582-840F-71A4-9B04-AD906C9D361B}"/>
                  </a:ext>
                </a:extLst>
              </p:cNvPr>
              <p:cNvSpPr txBox="1"/>
              <p:nvPr/>
            </p:nvSpPr>
            <p:spPr>
              <a:xfrm>
                <a:off x="5229338" y="2619502"/>
                <a:ext cx="508305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</m:oMath>
                  </m:oMathPara>
                </a14:m>
                <a:endParaRPr lang="en-GB" sz="3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AEFE582-840F-71A4-9B04-AD906C9D36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9338" y="2619502"/>
                <a:ext cx="508305" cy="646331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25928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0" grpId="0"/>
      <p:bldP spid="39" grpId="0"/>
      <p:bldP spid="40" grpId="0"/>
      <p:bldP spid="41" grpId="0"/>
      <p:bldP spid="42" grpId="0"/>
      <p:bldP spid="43" grpId="0"/>
      <p:bldP spid="49" grpId="0"/>
      <p:bldP spid="50" grpId="0"/>
      <p:bldP spid="5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947428" y="1484784"/>
                <a:ext cx="10297144" cy="452431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800" dirty="0"/>
                  <a:t>A ball is dropped from a height of </a:t>
                </a:r>
                <a14:m>
                  <m:oMath xmlns:m="http://schemas.openxmlformats.org/officeDocument/2006/math">
                    <m:r>
                      <a:rPr lang="en-US" sz="4800" i="1">
                        <a:latin typeface="Cambria Math" panose="02040503050406030204" pitchFamily="18" charset="0"/>
                      </a:rPr>
                      <m:t>h𝑚</m:t>
                    </m:r>
                  </m:oMath>
                </a14:m>
                <a:r>
                  <a:rPr lang="en-US" sz="4800" dirty="0"/>
                  <a:t>. </a:t>
                </a:r>
              </a:p>
              <a:p>
                <a:pPr algn="ctr"/>
                <a:r>
                  <a:rPr lang="en-US" sz="4800" dirty="0"/>
                  <a:t>The coefficient of restitution between </a:t>
                </a:r>
              </a:p>
              <a:p>
                <a:pPr algn="ctr"/>
                <a:r>
                  <a:rPr lang="en-US" sz="4800" dirty="0"/>
                  <a:t>the ball and the ground is </a:t>
                </a:r>
                <a14:m>
                  <m:oMath xmlns:m="http://schemas.openxmlformats.org/officeDocument/2006/math">
                    <m:r>
                      <a:rPr lang="en-US" sz="4800"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GB" sz="4800" dirty="0"/>
                  <a:t>. </a:t>
                </a:r>
              </a:p>
              <a:p>
                <a:pPr algn="ctr"/>
                <a:r>
                  <a:rPr lang="en-GB" sz="4800" dirty="0"/>
                  <a:t>What is the total distance travelled </a:t>
                </a:r>
              </a:p>
              <a:p>
                <a:pPr algn="ctr"/>
                <a:r>
                  <a:rPr lang="en-GB" sz="4800" dirty="0"/>
                  <a:t>by the ball before </a:t>
                </a:r>
              </a:p>
              <a:p>
                <a:pPr algn="ctr"/>
                <a:r>
                  <a:rPr lang="en-GB" sz="4800" dirty="0"/>
                  <a:t>it comes to rest permanently?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7428" y="1484784"/>
                <a:ext cx="10297144" cy="4524315"/>
              </a:xfrm>
              <a:prstGeom prst="rect">
                <a:avLst/>
              </a:prstGeom>
              <a:blipFill>
                <a:blip r:embed="rId2"/>
                <a:stretch>
                  <a:fillRect t="-514" b="-372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8" name="Picture 27">
            <a:extLst>
              <a:ext uri="{FF2B5EF4-FFF2-40B4-BE49-F238E27FC236}">
                <a16:creationId xmlns:a16="http://schemas.microsoft.com/office/drawing/2014/main" id="{493B28DF-DEA7-B949-B222-D83D042A24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1924" y="116632"/>
            <a:ext cx="1368152" cy="1207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3079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A0829A-83E1-6584-D43E-2C3CE23E72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58C8680-98BE-0A20-5FC9-A3B7B84D4489}"/>
                  </a:ext>
                </a:extLst>
              </p:cNvPr>
              <p:cNvSpPr txBox="1"/>
              <p:nvPr/>
            </p:nvSpPr>
            <p:spPr>
              <a:xfrm>
                <a:off x="407368" y="260648"/>
                <a:ext cx="11377264" cy="129266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US" sz="2600" dirty="0"/>
                  <a:t>A ball is dropped from a height of </a:t>
                </a:r>
                <a14:m>
                  <m:oMath xmlns:m="http://schemas.openxmlformats.org/officeDocument/2006/math">
                    <m:r>
                      <a:rPr lang="en-US" sz="2600" i="1">
                        <a:latin typeface="Cambria Math" panose="02040503050406030204" pitchFamily="18" charset="0"/>
                      </a:rPr>
                      <m:t>h𝑚</m:t>
                    </m:r>
                  </m:oMath>
                </a14:m>
                <a:r>
                  <a:rPr lang="en-US" sz="2600" dirty="0"/>
                  <a:t>. </a:t>
                </a:r>
              </a:p>
              <a:p>
                <a:r>
                  <a:rPr lang="en-US" sz="2600" dirty="0"/>
                  <a:t>The coefficient of restitution between the ball and the ground is </a:t>
                </a:r>
                <a14:m>
                  <m:oMath xmlns:m="http://schemas.openxmlformats.org/officeDocument/2006/math">
                    <m:r>
                      <a:rPr lang="en-US" sz="2600"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GB" sz="2600" dirty="0"/>
                  <a:t>. </a:t>
                </a:r>
              </a:p>
              <a:p>
                <a:r>
                  <a:rPr lang="en-GB" sz="2600" dirty="0"/>
                  <a:t>What is the total distance travelled by the ball before it comes to rest permanently?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58C8680-98BE-0A20-5FC9-A3B7B84D44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260648"/>
                <a:ext cx="11377264" cy="1292662"/>
              </a:xfrm>
              <a:prstGeom prst="rect">
                <a:avLst/>
              </a:prstGeom>
              <a:blipFill>
                <a:blip r:embed="rId2"/>
                <a:stretch>
                  <a:fillRect b="-4622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B9997D5-7BF7-A0A9-C229-7CE263E900A8}"/>
                  </a:ext>
                </a:extLst>
              </p:cNvPr>
              <p:cNvSpPr txBox="1"/>
              <p:nvPr/>
            </p:nvSpPr>
            <p:spPr>
              <a:xfrm>
                <a:off x="7794598" y="2765291"/>
                <a:ext cx="309634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e>
                        <m:sup>
                          <m:r>
                            <a:rPr lang="en-US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𝑢</m:t>
                          </m:r>
                        </m:e>
                        <m:sup>
                          <m:r>
                            <a:rPr lang="en-US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+2</m:t>
                      </m:r>
                      <m:r>
                        <a:rPr lang="en-US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𝑎𝑠</m:t>
                      </m:r>
                    </m:oMath>
                  </m:oMathPara>
                </a14:m>
                <a:endParaRPr lang="en-US" sz="360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B9997D5-7BF7-A0A9-C229-7CE263E900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94598" y="2765291"/>
                <a:ext cx="3096344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 4">
            <a:extLst>
              <a:ext uri="{FF2B5EF4-FFF2-40B4-BE49-F238E27FC236}">
                <a16:creationId xmlns:a16="http://schemas.microsoft.com/office/drawing/2014/main" id="{2A5A27AC-CC88-E16B-7EAE-EBD0857752E8}"/>
              </a:ext>
            </a:extLst>
          </p:cNvPr>
          <p:cNvGrpSpPr/>
          <p:nvPr/>
        </p:nvGrpSpPr>
        <p:grpSpPr>
          <a:xfrm rot="5400000">
            <a:off x="1006380" y="3187481"/>
            <a:ext cx="3024385" cy="2638232"/>
            <a:chOff x="5824209" y="4527201"/>
            <a:chExt cx="1340079" cy="1139655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CADB7381-1891-D6EB-40CD-B142DED6D423}"/>
                </a:ext>
              </a:extLst>
            </p:cNvPr>
            <p:cNvSpPr/>
            <p:nvPr/>
          </p:nvSpPr>
          <p:spPr>
            <a:xfrm>
              <a:off x="5824209" y="4881005"/>
              <a:ext cx="432048" cy="432048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200"/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8BDA515E-EF5B-4EA2-9CAB-040B39F493A5}"/>
                </a:ext>
              </a:extLst>
            </p:cNvPr>
            <p:cNvCxnSpPr/>
            <p:nvPr/>
          </p:nvCxnSpPr>
          <p:spPr>
            <a:xfrm>
              <a:off x="7000731" y="4527201"/>
              <a:ext cx="0" cy="113965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1D898BDF-D549-EEDC-D74F-2BF4CDD5120B}"/>
                </a:ext>
              </a:extLst>
            </p:cNvPr>
            <p:cNvCxnSpPr>
              <a:cxnSpLocks/>
              <a:stCxn id="9" idx="6"/>
            </p:cNvCxnSpPr>
            <p:nvPr/>
          </p:nvCxnSpPr>
          <p:spPr>
            <a:xfrm rot="16200000">
              <a:off x="6623284" y="4719583"/>
              <a:ext cx="10419" cy="744474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0476B683-7128-49C4-3BEC-AF50E95AAB39}"/>
                </a:ext>
              </a:extLst>
            </p:cNvPr>
            <p:cNvCxnSpPr/>
            <p:nvPr/>
          </p:nvCxnSpPr>
          <p:spPr>
            <a:xfrm flipV="1">
              <a:off x="7000731" y="4537696"/>
              <a:ext cx="163557" cy="14401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43DD423F-2910-F950-659B-674822F72EC1}"/>
                </a:ext>
              </a:extLst>
            </p:cNvPr>
            <p:cNvCxnSpPr/>
            <p:nvPr/>
          </p:nvCxnSpPr>
          <p:spPr>
            <a:xfrm flipV="1">
              <a:off x="7000731" y="4753720"/>
              <a:ext cx="163557" cy="14401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C15AE08-9DAF-FC16-E4E5-2DCDAC905EA0}"/>
                </a:ext>
              </a:extLst>
            </p:cNvPr>
            <p:cNvCxnSpPr/>
            <p:nvPr/>
          </p:nvCxnSpPr>
          <p:spPr>
            <a:xfrm flipV="1">
              <a:off x="7000731" y="4969744"/>
              <a:ext cx="163557" cy="14401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BF958DA5-544E-0318-D5DA-032FAC5ECB55}"/>
                </a:ext>
              </a:extLst>
            </p:cNvPr>
            <p:cNvCxnSpPr/>
            <p:nvPr/>
          </p:nvCxnSpPr>
          <p:spPr>
            <a:xfrm flipV="1">
              <a:off x="7000731" y="5185768"/>
              <a:ext cx="163557" cy="14401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1713853B-0FCC-3B45-38E2-7C7FEEF3629A}"/>
                </a:ext>
              </a:extLst>
            </p:cNvPr>
            <p:cNvCxnSpPr/>
            <p:nvPr/>
          </p:nvCxnSpPr>
          <p:spPr>
            <a:xfrm flipV="1">
              <a:off x="7000731" y="5401792"/>
              <a:ext cx="163557" cy="14401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3C4D0486-54A0-4AAE-D7EE-2DFCD5451718}"/>
              </a:ext>
            </a:extLst>
          </p:cNvPr>
          <p:cNvSpPr txBox="1"/>
          <p:nvPr/>
        </p:nvSpPr>
        <p:spPr>
          <a:xfrm>
            <a:off x="551384" y="1878480"/>
            <a:ext cx="453650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mbria Math" panose="02040503050406030204" pitchFamily="18" charset="0"/>
                <a:cs typeface="+mn-cs"/>
              </a:rPr>
              <a:t>Speed just before first impact </a:t>
            </a:r>
          </a:p>
          <a:p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mbria Math" panose="02040503050406030204" pitchFamily="18" charset="0"/>
                <a:cs typeface="+mn-cs"/>
              </a:rPr>
              <a:t>with the ground:</a:t>
            </a:r>
            <a:endParaRPr lang="en-GB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00FC9465-C048-BC7C-4A49-4F543596126A}"/>
                  </a:ext>
                </a:extLst>
              </p:cNvPr>
              <p:cNvSpPr txBox="1"/>
              <p:nvPr/>
            </p:nvSpPr>
            <p:spPr>
              <a:xfrm>
                <a:off x="5438424" y="2677277"/>
                <a:ext cx="1440160" cy="28623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GB" sz="3600" b="0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𝑢</m:t>
                      </m:r>
                      <m:r>
                        <a:rPr lang="en-GB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GB" sz="3600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𝑣</m:t>
                      </m:r>
                      <m:r>
                        <a:rPr lang="en-GB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600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  <m:r>
                        <a:rPr lang="en-GB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𝑔</m:t>
                      </m:r>
                    </m:oMath>
                  </m:oMathPara>
                </a14:m>
                <a:endParaRPr lang="en-GB" sz="3600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  <m:r>
                        <a:rPr lang="en-GB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60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00FC9465-C048-BC7C-4A49-4F54359612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8424" y="2677277"/>
                <a:ext cx="1440160" cy="286232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4B3AA5A-E24C-917D-F038-235F3A7AB4A5}"/>
                  </a:ext>
                </a:extLst>
              </p:cNvPr>
              <p:cNvSpPr txBox="1"/>
              <p:nvPr/>
            </p:nvSpPr>
            <p:spPr>
              <a:xfrm>
                <a:off x="1805114" y="4293096"/>
                <a:ext cx="737575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GB" sz="3600" b="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4B3AA5A-E24C-917D-F038-235F3A7AB4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5114" y="4293096"/>
                <a:ext cx="737575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C16012C4-E3D8-017E-1C0F-5001CCD119B6}"/>
                  </a:ext>
                </a:extLst>
              </p:cNvPr>
              <p:cNvSpPr txBox="1"/>
              <p:nvPr/>
            </p:nvSpPr>
            <p:spPr>
              <a:xfrm>
                <a:off x="7805416" y="3733592"/>
                <a:ext cx="222143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US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US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𝑣</m:t>
                          </m:r>
                        </m:e>
                        <m:sup>
                          <m:r>
                            <a:rPr kumimoji="0" lang="en-US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US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=2</m:t>
                      </m:r>
                      <m:r>
                        <a:rPr kumimoji="0" lang="en-US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𝑔h</m:t>
                      </m:r>
                    </m:oMath>
                  </m:oMathPara>
                </a14:m>
                <a:endParaRPr kumimoji="0" lang="en-GB" sz="36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Cambria Math" panose="02040503050406030204" pitchFamily="18" charset="0"/>
                  <a:cs typeface="+mn-cs"/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C16012C4-E3D8-017E-1C0F-5001CCD119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05416" y="3733592"/>
                <a:ext cx="2221430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08633BD1-0D17-278C-DAED-A782FE8A0229}"/>
                  </a:ext>
                </a:extLst>
              </p:cNvPr>
              <p:cNvSpPr txBox="1"/>
              <p:nvPr/>
            </p:nvSpPr>
            <p:spPr>
              <a:xfrm>
                <a:off x="8010665" y="4557816"/>
                <a:ext cx="2376221" cy="76322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US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𝑣</m:t>
                      </m:r>
                      <m:r>
                        <a:rPr kumimoji="0" lang="en-US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kumimoji="0" lang="en-US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</m:ctrlPr>
                        </m:radPr>
                        <m:deg/>
                        <m:e>
                          <m:r>
                            <a:rPr kumimoji="0" lang="en-US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2</m:t>
                          </m:r>
                          <m:r>
                            <a:rPr kumimoji="0" lang="en-US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𝑔h</m:t>
                          </m:r>
                        </m:e>
                      </m:rad>
                    </m:oMath>
                  </m:oMathPara>
                </a14:m>
                <a:endPara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Cambria Math" panose="02040503050406030204" pitchFamily="18" charset="0"/>
                  <a:cs typeface="+mn-cs"/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08633BD1-0D17-278C-DAED-A782FE8A02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0665" y="4557816"/>
                <a:ext cx="2376221" cy="76322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51416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1" grpId="0"/>
      <p:bldP spid="25" grpId="0"/>
      <p:bldP spid="2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C730A9-80E6-7040-FECE-9C37ADA954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6B15008-107A-9BDB-7D20-564731A6936F}"/>
                  </a:ext>
                </a:extLst>
              </p:cNvPr>
              <p:cNvSpPr txBox="1"/>
              <p:nvPr/>
            </p:nvSpPr>
            <p:spPr>
              <a:xfrm>
                <a:off x="407368" y="260648"/>
                <a:ext cx="11377264" cy="129266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US" sz="2600" dirty="0"/>
                  <a:t>A ball is dropped from a height of </a:t>
                </a:r>
                <a14:m>
                  <m:oMath xmlns:m="http://schemas.openxmlformats.org/officeDocument/2006/math">
                    <m:r>
                      <a:rPr lang="en-US" sz="2600" i="1">
                        <a:latin typeface="Cambria Math" panose="02040503050406030204" pitchFamily="18" charset="0"/>
                      </a:rPr>
                      <m:t>h𝑚</m:t>
                    </m:r>
                  </m:oMath>
                </a14:m>
                <a:r>
                  <a:rPr lang="en-US" sz="2600" dirty="0"/>
                  <a:t>. </a:t>
                </a:r>
              </a:p>
              <a:p>
                <a:r>
                  <a:rPr lang="en-US" sz="2600" dirty="0"/>
                  <a:t>The coefficient of restitution between the ball and the ground is </a:t>
                </a:r>
                <a14:m>
                  <m:oMath xmlns:m="http://schemas.openxmlformats.org/officeDocument/2006/math">
                    <m:r>
                      <a:rPr lang="en-US" sz="2600"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GB" sz="2600" dirty="0"/>
                  <a:t>. </a:t>
                </a:r>
              </a:p>
              <a:p>
                <a:r>
                  <a:rPr lang="en-GB" sz="2600" dirty="0"/>
                  <a:t>What is the total distance travelled by the ball before it comes to rest permanently?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6B15008-107A-9BDB-7D20-564731A693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260648"/>
                <a:ext cx="11377264" cy="1292662"/>
              </a:xfrm>
              <a:prstGeom prst="rect">
                <a:avLst/>
              </a:prstGeom>
              <a:blipFill>
                <a:blip r:embed="rId2"/>
                <a:stretch>
                  <a:fillRect b="-4622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DB34445-8C2D-7377-41A4-286E6115C58F}"/>
                  </a:ext>
                </a:extLst>
              </p:cNvPr>
              <p:cNvSpPr txBox="1"/>
              <p:nvPr/>
            </p:nvSpPr>
            <p:spPr>
              <a:xfrm>
                <a:off x="9140006" y="4490004"/>
                <a:ext cx="237007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e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𝑢</m:t>
                          </m:r>
                        </m:e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+2</m:t>
                      </m:r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𝑎𝑠</m:t>
                      </m:r>
                    </m:oMath>
                  </m:oMathPara>
                </a14:m>
                <a:endParaRPr lang="en-US" sz="240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DB34445-8C2D-7377-41A4-286E6115C5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0006" y="4490004"/>
                <a:ext cx="2370073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Group 1">
            <a:extLst>
              <a:ext uri="{FF2B5EF4-FFF2-40B4-BE49-F238E27FC236}">
                <a16:creationId xmlns:a16="http://schemas.microsoft.com/office/drawing/2014/main" id="{755D8CCB-FF77-15D6-60DE-AEF8CDC736AD}"/>
              </a:ext>
            </a:extLst>
          </p:cNvPr>
          <p:cNvGrpSpPr/>
          <p:nvPr/>
        </p:nvGrpSpPr>
        <p:grpSpPr>
          <a:xfrm rot="5400000">
            <a:off x="1129882" y="3252566"/>
            <a:ext cx="2201318" cy="2638232"/>
            <a:chOff x="6188903" y="4527201"/>
            <a:chExt cx="975385" cy="1139655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A19E8251-B461-43F5-BFD3-3D1F604C543F}"/>
                </a:ext>
              </a:extLst>
            </p:cNvPr>
            <p:cNvSpPr/>
            <p:nvPr/>
          </p:nvSpPr>
          <p:spPr>
            <a:xfrm>
              <a:off x="6188903" y="4747597"/>
              <a:ext cx="432048" cy="432048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200"/>
            </a:p>
          </p:txBody>
        </p: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3368A9B8-F6E0-00CC-5FF9-763F1CB1611B}"/>
                </a:ext>
              </a:extLst>
            </p:cNvPr>
            <p:cNvCxnSpPr/>
            <p:nvPr/>
          </p:nvCxnSpPr>
          <p:spPr>
            <a:xfrm>
              <a:off x="7000731" y="4527201"/>
              <a:ext cx="0" cy="113965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1037A048-5160-56F3-86FD-82C72F66B0DE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6807925" y="4771342"/>
              <a:ext cx="0" cy="384559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29D47B53-04EC-D82B-FAF1-331E9332B6A2}"/>
                </a:ext>
              </a:extLst>
            </p:cNvPr>
            <p:cNvCxnSpPr/>
            <p:nvPr/>
          </p:nvCxnSpPr>
          <p:spPr>
            <a:xfrm flipV="1">
              <a:off x="7000731" y="4537696"/>
              <a:ext cx="163557" cy="14401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1971E21-A029-1FF7-0E2B-EBCF99C864CC}"/>
                </a:ext>
              </a:extLst>
            </p:cNvPr>
            <p:cNvCxnSpPr/>
            <p:nvPr/>
          </p:nvCxnSpPr>
          <p:spPr>
            <a:xfrm flipV="1">
              <a:off x="7000731" y="4753720"/>
              <a:ext cx="163557" cy="14401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41245C0A-1FE1-2BD7-995C-52A495056345}"/>
                </a:ext>
              </a:extLst>
            </p:cNvPr>
            <p:cNvCxnSpPr/>
            <p:nvPr/>
          </p:nvCxnSpPr>
          <p:spPr>
            <a:xfrm flipV="1">
              <a:off x="7000731" y="4969744"/>
              <a:ext cx="163557" cy="14401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E4E2E6BF-A9BC-2B3E-580A-395A522C6ECF}"/>
                </a:ext>
              </a:extLst>
            </p:cNvPr>
            <p:cNvCxnSpPr/>
            <p:nvPr/>
          </p:nvCxnSpPr>
          <p:spPr>
            <a:xfrm flipV="1">
              <a:off x="7000731" y="5185768"/>
              <a:ext cx="163557" cy="14401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5B052700-3E71-E5D2-08BD-0F1799913563}"/>
                </a:ext>
              </a:extLst>
            </p:cNvPr>
            <p:cNvCxnSpPr/>
            <p:nvPr/>
          </p:nvCxnSpPr>
          <p:spPr>
            <a:xfrm flipV="1">
              <a:off x="7000731" y="5401792"/>
              <a:ext cx="163557" cy="14401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AE2CC39-2D68-68CD-7EFA-18E4A80A257A}"/>
                  </a:ext>
                </a:extLst>
              </p:cNvPr>
              <p:cNvSpPr txBox="1"/>
              <p:nvPr/>
            </p:nvSpPr>
            <p:spPr>
              <a:xfrm>
                <a:off x="4907630" y="2665303"/>
                <a:ext cx="2952328" cy="7314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𝑠𝑝𝑒𝑒𝑑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𝑜𝑓𝑟𝑒𝑏𝑜𝑢𝑛𝑑</m:t>
                          </m:r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𝑠𝑝𝑒𝑒𝑑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𝑜𝑓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𝑎𝑝𝑝𝑟𝑜𝑎𝑐h</m:t>
                          </m:r>
                        </m:den>
                      </m:f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AE2CC39-2D68-68CD-7EFA-18E4A80A25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7630" y="2665303"/>
                <a:ext cx="2952328" cy="73141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EEC50B0-76AE-62AA-0B71-3DCFC794652C}"/>
                  </a:ext>
                </a:extLst>
              </p:cNvPr>
              <p:cNvSpPr txBox="1"/>
              <p:nvPr/>
            </p:nvSpPr>
            <p:spPr>
              <a:xfrm>
                <a:off x="4898232" y="3958559"/>
                <a:ext cx="2952328" cy="8066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𝑠𝑝𝑒𝑒𝑑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𝑜𝑓𝑟𝑒𝑏𝑜𝑢𝑛𝑑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𝑔h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EEC50B0-76AE-62AA-0B71-3DCFC79465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8232" y="3958559"/>
                <a:ext cx="2952328" cy="8066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7DC36C6-955B-8290-44AF-FCF7C79E2EDC}"/>
                  </a:ext>
                </a:extLst>
              </p:cNvPr>
              <p:cNvSpPr txBox="1"/>
              <p:nvPr/>
            </p:nvSpPr>
            <p:spPr>
              <a:xfrm>
                <a:off x="4619598" y="5207275"/>
                <a:ext cx="3489115" cy="4650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𝑠𝑝𝑒𝑒𝑑</m:t>
                      </m:r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𝑜𝑓𝑟𝑒𝑏𝑜𝑢𝑛𝑑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𝑒</m:t>
                      </m:r>
                      <m:rad>
                        <m:radPr>
                          <m:degHide m:val="on"/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𝑔h</m:t>
                          </m:r>
                        </m:e>
                      </m:rad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7DC36C6-955B-8290-44AF-FCF7C79E2E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9598" y="5207275"/>
                <a:ext cx="3489115" cy="465064"/>
              </a:xfrm>
              <a:prstGeom prst="rect">
                <a:avLst/>
              </a:prstGeom>
              <a:blipFill>
                <a:blip r:embed="rId6"/>
                <a:stretch>
                  <a:fillRect l="-874" b="-909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>
            <a:extLst>
              <a:ext uri="{FF2B5EF4-FFF2-40B4-BE49-F238E27FC236}">
                <a16:creationId xmlns:a16="http://schemas.microsoft.com/office/drawing/2014/main" id="{16EAB2BE-E491-DC7A-6231-955D89B7FE5A}"/>
              </a:ext>
            </a:extLst>
          </p:cNvPr>
          <p:cNvSpPr txBox="1"/>
          <p:nvPr/>
        </p:nvSpPr>
        <p:spPr>
          <a:xfrm>
            <a:off x="501658" y="1926256"/>
            <a:ext cx="451421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mbria Math" panose="02040503050406030204" pitchFamily="18" charset="0"/>
                <a:cs typeface="+mn-cs"/>
              </a:rPr>
              <a:t>Distance travelled to highest point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mbria Math" panose="02040503050406030204" pitchFamily="18" charset="0"/>
                <a:cs typeface="+mn-cs"/>
              </a:rPr>
              <a:t>after first bounce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7ADA1CB-4272-E95A-D2C5-FD055E04BC36}"/>
                  </a:ext>
                </a:extLst>
              </p:cNvPr>
              <p:cNvSpPr txBox="1"/>
              <p:nvPr/>
            </p:nvSpPr>
            <p:spPr>
              <a:xfrm>
                <a:off x="9421847" y="1801955"/>
                <a:ext cx="2088232" cy="23376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2800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𝑢</m:t>
                      </m:r>
                      <m:r>
                        <a:rPr lang="en-GB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𝑒</m:t>
                      </m:r>
                      <m:rad>
                        <m:radPr>
                          <m:degHide m:val="on"/>
                          <m:ctrlPr>
                            <a:rPr lang="en-US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𝑔h</m:t>
                          </m:r>
                        </m:e>
                      </m:rad>
                    </m:oMath>
                  </m:oMathPara>
                </a14:m>
                <a:endParaRPr lang="en-GB" sz="2800" i="1" dirty="0">
                  <a:solidFill>
                    <a:prstClr val="black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GB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𝑣</m:t>
                    </m:r>
                    <m:r>
                      <a:rPr lang="en-GB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8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</m:t>
                    </m:r>
                  </m:oMath>
                </a14:m>
                <a:endParaRPr lang="en-GB" sz="2800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  <m:r>
                        <a:rPr lang="en-GB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𝑔</m:t>
                      </m:r>
                    </m:oMath>
                  </m:oMathPara>
                </a14:m>
                <a:endParaRPr lang="en-GB" sz="2800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  <m:r>
                        <a:rPr lang="en-GB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280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7ADA1CB-4272-E95A-D2C5-FD055E04BC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21847" y="1801955"/>
                <a:ext cx="2088232" cy="233769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3A3124E2-A8A9-EF9F-104C-058016078870}"/>
                  </a:ext>
                </a:extLst>
              </p:cNvPr>
              <p:cNvSpPr txBox="1"/>
              <p:nvPr/>
            </p:nvSpPr>
            <p:spPr>
              <a:xfrm>
                <a:off x="9252588" y="5071194"/>
                <a:ext cx="2532044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US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0=</m:t>
                      </m:r>
                      <m:sSup>
                        <m:sSupPr>
                          <m:ctrlPr>
                            <a:rPr kumimoji="0" lang="en-US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US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𝑒</m:t>
                          </m:r>
                        </m:e>
                        <m:sup>
                          <m:r>
                            <a:rPr kumimoji="0" lang="en-US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US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2</m:t>
                      </m:r>
                      <m:r>
                        <a:rPr kumimoji="0" lang="en-US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𝑔h</m:t>
                      </m:r>
                      <m:r>
                        <a:rPr kumimoji="0" lang="en-US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 −2</m:t>
                      </m:r>
                      <m:r>
                        <a:rPr kumimoji="0" lang="en-US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𝑔𝑠</m:t>
                      </m:r>
                    </m:oMath>
                  </m:oMathPara>
                </a14:m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Cambria Math" panose="02040503050406030204" pitchFamily="18" charset="0"/>
                  <a:cs typeface="+mn-cs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3A3124E2-A8A9-EF9F-104C-0580160788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52588" y="5071194"/>
                <a:ext cx="2532044" cy="461665"/>
              </a:xfrm>
              <a:prstGeom prst="rect">
                <a:avLst/>
              </a:prstGeom>
              <a:blipFill>
                <a:blip r:embed="rId8"/>
                <a:stretch>
                  <a:fillRect l="-723" r="-1205" b="-1710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D91E3510-95AF-C503-0F04-5401A39B8B6A}"/>
                  </a:ext>
                </a:extLst>
              </p:cNvPr>
              <p:cNvSpPr txBox="1"/>
              <p:nvPr/>
            </p:nvSpPr>
            <p:spPr>
              <a:xfrm>
                <a:off x="9345845" y="5733256"/>
                <a:ext cx="1357351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Cambria Math" panose="02040503050406030204" pitchFamily="18" charset="0"/>
                    <a:cs typeface="+mn-cs"/>
                  </a:rPr>
                  <a:t>s </a:t>
                </a:r>
                <a14:m>
                  <m:oMath xmlns:m="http://schemas.openxmlformats.org/officeDocument/2006/math">
                    <m:r>
                      <a:rPr kumimoji="0" lang="en-US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=</m:t>
                    </m:r>
                    <m:sSup>
                      <m:sSupPr>
                        <m:ctrlPr>
                          <a:rPr kumimoji="0" lang="en-US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</m:ctrlPr>
                      </m:sSupPr>
                      <m:e>
                        <m:r>
                          <a:rPr kumimoji="0" lang="en-US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𝑒</m:t>
                        </m:r>
                      </m:e>
                      <m:sup>
                        <m:r>
                          <a:rPr kumimoji="0" lang="en-US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2</m:t>
                        </m:r>
                      </m:sup>
                    </m:sSup>
                    <m:r>
                      <a:rPr kumimoji="0" lang="en-US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h</m:t>
                    </m:r>
                  </m:oMath>
                </a14:m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Cambria Math" panose="02040503050406030204" pitchFamily="18" charset="0"/>
                  <a:cs typeface="+mn-cs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D91E3510-95AF-C503-0F04-5401A39B8B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45845" y="5733256"/>
                <a:ext cx="1357351" cy="461665"/>
              </a:xfrm>
              <a:prstGeom prst="rect">
                <a:avLst/>
              </a:prstGeom>
              <a:blipFill>
                <a:blip r:embed="rId9"/>
                <a:stretch>
                  <a:fillRect l="-6726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1082325-56C6-995D-DC24-21C03BA7F64D}"/>
              </a:ext>
            </a:extLst>
          </p:cNvPr>
          <p:cNvCxnSpPr>
            <a:cxnSpLocks/>
          </p:cNvCxnSpPr>
          <p:nvPr/>
        </p:nvCxnSpPr>
        <p:spPr>
          <a:xfrm>
            <a:off x="8472264" y="2132856"/>
            <a:ext cx="39761" cy="411158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80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  <p:bldP spid="15" grpId="0"/>
      <p:bldP spid="16" grpId="0"/>
      <p:bldP spid="19" grpId="0"/>
      <p:bldP spid="21" grpId="0"/>
      <p:bldP spid="2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AA9AF1-1234-9659-64B3-3EFD472842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>
            <a:extLst>
              <a:ext uri="{FF2B5EF4-FFF2-40B4-BE49-F238E27FC236}">
                <a16:creationId xmlns:a16="http://schemas.microsoft.com/office/drawing/2014/main" id="{D4573D14-BB06-F1AC-375C-0FB0ABB0F9E4}"/>
              </a:ext>
            </a:extLst>
          </p:cNvPr>
          <p:cNvSpPr txBox="1"/>
          <p:nvPr/>
        </p:nvSpPr>
        <p:spPr>
          <a:xfrm>
            <a:off x="3503712" y="296861"/>
            <a:ext cx="5040560" cy="92333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5400" dirty="0">
                <a:latin typeface="+mj-lt"/>
              </a:rPr>
              <a:t>Hitting the Wall</a:t>
            </a:r>
            <a:endParaRPr lang="en-GB" sz="5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2F263A66-EBC2-65AE-B517-949A5E9838E4}"/>
                  </a:ext>
                </a:extLst>
              </p:cNvPr>
              <p:cNvSpPr txBox="1"/>
              <p:nvPr/>
            </p:nvSpPr>
            <p:spPr>
              <a:xfrm>
                <a:off x="2945650" y="4934189"/>
                <a:ext cx="6156683" cy="14982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400" i="1" smtClean="0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US" sz="44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𝑠𝑝𝑒𝑒𝑑</m:t>
                          </m:r>
                          <m:r>
                            <a:rPr lang="en-US" sz="44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44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𝑜𝑓</m:t>
                          </m:r>
                          <m:r>
                            <a:rPr lang="en-GB" sz="44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4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𝑟𝑒𝑏𝑜𝑢𝑛𝑑</m:t>
                          </m:r>
                        </m:num>
                        <m:den>
                          <m:r>
                            <a:rPr lang="en-US" sz="4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𝑠𝑝𝑒𝑒𝑑</m:t>
                          </m:r>
                          <m:r>
                            <a:rPr lang="en-US" sz="4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4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𝑜𝑓</m:t>
                          </m:r>
                          <m:r>
                            <a:rPr lang="en-US" sz="4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4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𝑎𝑝𝑝𝑟𝑜𝑎𝑐h</m:t>
                          </m:r>
                        </m:den>
                      </m:f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2F263A66-EBC2-65AE-B517-949A5E9838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5650" y="4934189"/>
                <a:ext cx="6156683" cy="149829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Group 6">
            <a:extLst>
              <a:ext uri="{FF2B5EF4-FFF2-40B4-BE49-F238E27FC236}">
                <a16:creationId xmlns:a16="http://schemas.microsoft.com/office/drawing/2014/main" id="{87998006-3F1A-7AE0-0561-A66CD9B433F0}"/>
              </a:ext>
            </a:extLst>
          </p:cNvPr>
          <p:cNvGrpSpPr/>
          <p:nvPr/>
        </p:nvGrpSpPr>
        <p:grpSpPr>
          <a:xfrm>
            <a:off x="5573942" y="2087523"/>
            <a:ext cx="2194624" cy="2323171"/>
            <a:chOff x="6191869" y="4527201"/>
            <a:chExt cx="972419" cy="1139655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86624B7E-A46A-FF69-FA41-23AD0B7B9182}"/>
                </a:ext>
              </a:extLst>
            </p:cNvPr>
            <p:cNvSpPr/>
            <p:nvPr/>
          </p:nvSpPr>
          <p:spPr>
            <a:xfrm>
              <a:off x="6228184" y="4797152"/>
              <a:ext cx="432048" cy="432048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200"/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A09E63AF-E3DA-C380-C95B-E1E556E984C6}"/>
                </a:ext>
              </a:extLst>
            </p:cNvPr>
            <p:cNvCxnSpPr/>
            <p:nvPr/>
          </p:nvCxnSpPr>
          <p:spPr>
            <a:xfrm>
              <a:off x="7000731" y="4527201"/>
              <a:ext cx="0" cy="113965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23DF37EE-1878-5293-DD04-C03BBF7FD7AA}"/>
                </a:ext>
              </a:extLst>
            </p:cNvPr>
            <p:cNvCxnSpPr>
              <a:cxnSpLocks/>
            </p:cNvCxnSpPr>
            <p:nvPr/>
          </p:nvCxnSpPr>
          <p:spPr>
            <a:xfrm>
              <a:off x="6191869" y="4666274"/>
              <a:ext cx="528643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871181C1-BB0D-D99E-BD05-0D189FD643E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210014" y="5401792"/>
              <a:ext cx="510498" cy="0"/>
            </a:xfrm>
            <a:prstGeom prst="straightConnector1">
              <a:avLst/>
            </a:prstGeom>
            <a:ln w="38100">
              <a:solidFill>
                <a:srgbClr val="00B050"/>
              </a:solidFill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91437A4D-87CF-E90E-E5B8-73F3D521E118}"/>
                </a:ext>
              </a:extLst>
            </p:cNvPr>
            <p:cNvCxnSpPr/>
            <p:nvPr/>
          </p:nvCxnSpPr>
          <p:spPr>
            <a:xfrm flipV="1">
              <a:off x="7000731" y="4537696"/>
              <a:ext cx="163557" cy="14401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2A88E26C-8C79-233E-CA78-4FFCC3361731}"/>
                </a:ext>
              </a:extLst>
            </p:cNvPr>
            <p:cNvCxnSpPr/>
            <p:nvPr/>
          </p:nvCxnSpPr>
          <p:spPr>
            <a:xfrm flipV="1">
              <a:off x="7000731" y="4753720"/>
              <a:ext cx="163557" cy="14401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FF95FD37-0A92-65F5-167E-0F3B2FA7AC72}"/>
                </a:ext>
              </a:extLst>
            </p:cNvPr>
            <p:cNvCxnSpPr/>
            <p:nvPr/>
          </p:nvCxnSpPr>
          <p:spPr>
            <a:xfrm flipV="1">
              <a:off x="7000731" y="4969744"/>
              <a:ext cx="163557" cy="14401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4467C2-F381-7486-E7DE-2E9305C3D46A}"/>
                </a:ext>
              </a:extLst>
            </p:cNvPr>
            <p:cNvCxnSpPr/>
            <p:nvPr/>
          </p:nvCxnSpPr>
          <p:spPr>
            <a:xfrm flipV="1">
              <a:off x="7000731" y="5185768"/>
              <a:ext cx="163557" cy="14401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CB23FFCE-A455-28DE-4975-2E138E8A6B84}"/>
                </a:ext>
              </a:extLst>
            </p:cNvPr>
            <p:cNvCxnSpPr/>
            <p:nvPr/>
          </p:nvCxnSpPr>
          <p:spPr>
            <a:xfrm flipV="1">
              <a:off x="7000731" y="5401792"/>
              <a:ext cx="163557" cy="14401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2E56ED8E-FCBD-E9E9-A707-DFE661402E57}"/>
                  </a:ext>
                </a:extLst>
              </p:cNvPr>
              <p:cNvSpPr txBox="1"/>
              <p:nvPr/>
            </p:nvSpPr>
            <p:spPr>
              <a:xfrm>
                <a:off x="4222001" y="3949029"/>
                <a:ext cx="280831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𝑠𝑝𝑒𝑒𝑑</m:t>
                      </m:r>
                      <m:r>
                        <a:rPr lang="en-US" sz="24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𝑜𝑓</m:t>
                      </m:r>
                      <m:r>
                        <a:rPr lang="en-GB" sz="2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𝑟𝑒𝑏𝑜𝑢𝑛𝑑</m:t>
                      </m:r>
                    </m:oMath>
                  </m:oMathPara>
                </a14:m>
                <a:endParaRPr lang="en-GB" sz="24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2E56ED8E-FCBD-E9E9-A707-DFE661402E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2001" y="3949029"/>
                <a:ext cx="2808312" cy="461665"/>
              </a:xfrm>
              <a:prstGeom prst="rect">
                <a:avLst/>
              </a:prstGeom>
              <a:blipFill>
                <a:blip r:embed="rId4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FB88FE8A-C055-AD04-26F6-6610C603FA7E}"/>
                  </a:ext>
                </a:extLst>
              </p:cNvPr>
              <p:cNvSpPr txBox="1"/>
              <p:nvPr/>
            </p:nvSpPr>
            <p:spPr>
              <a:xfrm>
                <a:off x="4071781" y="1733442"/>
                <a:ext cx="280831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𝑠𝑝𝑒𝑒𝑑</m:t>
                      </m:r>
                      <m:r>
                        <a:rPr lang="en-US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𝑜𝑓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𝑎𝑝𝑝𝑟𝑜𝑎𝑐h</m:t>
                      </m:r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FB88FE8A-C055-AD04-26F6-6610C603FA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1781" y="1733442"/>
                <a:ext cx="2808312" cy="461665"/>
              </a:xfrm>
              <a:prstGeom prst="rect">
                <a:avLst/>
              </a:prstGeom>
              <a:blipFill>
                <a:blip r:embed="rId5"/>
                <a:stretch>
                  <a:fillRect l="-1085" r="-651" b="-1710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776907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B10783-EA59-39D7-1B8C-01FE50A102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7362C9D-D3E8-3727-69AB-9B22A51E6708}"/>
              </a:ext>
            </a:extLst>
          </p:cNvPr>
          <p:cNvGrpSpPr/>
          <p:nvPr/>
        </p:nvGrpSpPr>
        <p:grpSpPr>
          <a:xfrm rot="5400000">
            <a:off x="11345" y="584664"/>
            <a:ext cx="3574295" cy="2638232"/>
            <a:chOff x="5580549" y="4527201"/>
            <a:chExt cx="1583739" cy="1139655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41C0E07B-F3D7-6ADF-6A39-63220EA1AEE2}"/>
                </a:ext>
              </a:extLst>
            </p:cNvPr>
            <p:cNvSpPr/>
            <p:nvPr/>
          </p:nvSpPr>
          <p:spPr>
            <a:xfrm>
              <a:off x="5580549" y="4969744"/>
              <a:ext cx="432048" cy="432048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200"/>
            </a:p>
          </p:txBody>
        </p: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AB3CD0EA-96B1-B75A-E30A-B16656E9D464}"/>
                </a:ext>
              </a:extLst>
            </p:cNvPr>
            <p:cNvCxnSpPr/>
            <p:nvPr/>
          </p:nvCxnSpPr>
          <p:spPr>
            <a:xfrm>
              <a:off x="7000731" y="4527201"/>
              <a:ext cx="0" cy="113965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7A2768E3-E274-DD96-3379-1A48B79B233B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6506664" y="4675097"/>
              <a:ext cx="0" cy="988133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FBE3B782-4B9E-5FEF-107C-900DA8DC5160}"/>
                </a:ext>
              </a:extLst>
            </p:cNvPr>
            <p:cNvCxnSpPr/>
            <p:nvPr/>
          </p:nvCxnSpPr>
          <p:spPr>
            <a:xfrm flipV="1">
              <a:off x="7000731" y="4537696"/>
              <a:ext cx="163557" cy="14401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E115B37E-A0A1-7624-CE27-5C968EE52DAC}"/>
                </a:ext>
              </a:extLst>
            </p:cNvPr>
            <p:cNvCxnSpPr/>
            <p:nvPr/>
          </p:nvCxnSpPr>
          <p:spPr>
            <a:xfrm flipV="1">
              <a:off x="7000731" y="4753720"/>
              <a:ext cx="163557" cy="14401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569E7F9C-C2E1-B593-BFF3-15C8CFB1D2C5}"/>
                </a:ext>
              </a:extLst>
            </p:cNvPr>
            <p:cNvCxnSpPr/>
            <p:nvPr/>
          </p:nvCxnSpPr>
          <p:spPr>
            <a:xfrm flipV="1">
              <a:off x="7000731" y="4969744"/>
              <a:ext cx="163557" cy="14401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9FAC7B60-508D-6C59-A6A4-E60BF764FC2C}"/>
                </a:ext>
              </a:extLst>
            </p:cNvPr>
            <p:cNvCxnSpPr/>
            <p:nvPr/>
          </p:nvCxnSpPr>
          <p:spPr>
            <a:xfrm flipV="1">
              <a:off x="7000731" y="5185768"/>
              <a:ext cx="163557" cy="14401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13C7A7F4-4C7D-4B33-5392-4D860E75DE83}"/>
                </a:ext>
              </a:extLst>
            </p:cNvPr>
            <p:cNvCxnSpPr/>
            <p:nvPr/>
          </p:nvCxnSpPr>
          <p:spPr>
            <a:xfrm flipV="1">
              <a:off x="7000731" y="5401792"/>
              <a:ext cx="163557" cy="14401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CAC086A-855D-305F-476C-A10E202258C0}"/>
              </a:ext>
            </a:extLst>
          </p:cNvPr>
          <p:cNvGrpSpPr/>
          <p:nvPr/>
        </p:nvGrpSpPr>
        <p:grpSpPr>
          <a:xfrm rot="5400000">
            <a:off x="3455493" y="932469"/>
            <a:ext cx="2878687" cy="2638232"/>
            <a:chOff x="5888767" y="4527201"/>
            <a:chExt cx="1275521" cy="1139655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8F0A2C61-F920-5518-75E6-5884B1246E23}"/>
                </a:ext>
              </a:extLst>
            </p:cNvPr>
            <p:cNvSpPr/>
            <p:nvPr/>
          </p:nvSpPr>
          <p:spPr>
            <a:xfrm>
              <a:off x="5888767" y="4943325"/>
              <a:ext cx="432048" cy="432048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200"/>
            </a:p>
          </p:txBody>
        </p: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F83C75AB-24D1-82E9-AED7-5768A7CE2A6A}"/>
                </a:ext>
              </a:extLst>
            </p:cNvPr>
            <p:cNvCxnSpPr/>
            <p:nvPr/>
          </p:nvCxnSpPr>
          <p:spPr>
            <a:xfrm>
              <a:off x="7000731" y="4527201"/>
              <a:ext cx="0" cy="113965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D148C58D-155C-D845-4298-B95EF8054CC1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6660772" y="4987768"/>
              <a:ext cx="0" cy="679915"/>
            </a:xfrm>
            <a:prstGeom prst="straightConnector1">
              <a:avLst/>
            </a:prstGeom>
            <a:ln w="38100"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62B0E0A7-F3E3-19A5-1313-76139437CDCD}"/>
                </a:ext>
              </a:extLst>
            </p:cNvPr>
            <p:cNvCxnSpPr/>
            <p:nvPr/>
          </p:nvCxnSpPr>
          <p:spPr>
            <a:xfrm flipV="1">
              <a:off x="7000731" y="4537696"/>
              <a:ext cx="163557" cy="14401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8934A311-F7CD-AC50-CFC1-DFD8061A230B}"/>
                </a:ext>
              </a:extLst>
            </p:cNvPr>
            <p:cNvCxnSpPr/>
            <p:nvPr/>
          </p:nvCxnSpPr>
          <p:spPr>
            <a:xfrm flipV="1">
              <a:off x="7000731" y="4753720"/>
              <a:ext cx="163557" cy="14401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158B9247-CCFE-A97B-429D-D6D1937B4424}"/>
                </a:ext>
              </a:extLst>
            </p:cNvPr>
            <p:cNvCxnSpPr/>
            <p:nvPr/>
          </p:nvCxnSpPr>
          <p:spPr>
            <a:xfrm flipV="1">
              <a:off x="7000731" y="4969744"/>
              <a:ext cx="163557" cy="14401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5146F290-EAC4-61F8-30BA-AB635AC23F3D}"/>
                </a:ext>
              </a:extLst>
            </p:cNvPr>
            <p:cNvCxnSpPr/>
            <p:nvPr/>
          </p:nvCxnSpPr>
          <p:spPr>
            <a:xfrm flipV="1">
              <a:off x="7000731" y="5185768"/>
              <a:ext cx="163557" cy="14401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56648D6B-6962-D454-F225-47B4419D220A}"/>
                </a:ext>
              </a:extLst>
            </p:cNvPr>
            <p:cNvCxnSpPr/>
            <p:nvPr/>
          </p:nvCxnSpPr>
          <p:spPr>
            <a:xfrm flipV="1">
              <a:off x="7000731" y="5401792"/>
              <a:ext cx="163557" cy="14401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FD731A2C-F5A8-B280-B670-5E8B5E778A06}"/>
              </a:ext>
            </a:extLst>
          </p:cNvPr>
          <p:cNvCxnSpPr>
            <a:cxnSpLocks/>
          </p:cNvCxnSpPr>
          <p:nvPr/>
        </p:nvCxnSpPr>
        <p:spPr>
          <a:xfrm>
            <a:off x="5189493" y="1814789"/>
            <a:ext cx="0" cy="1534481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0" name="Group 39">
            <a:extLst>
              <a:ext uri="{FF2B5EF4-FFF2-40B4-BE49-F238E27FC236}">
                <a16:creationId xmlns:a16="http://schemas.microsoft.com/office/drawing/2014/main" id="{DD5C4268-82CE-833E-4337-1ABE899B501C}"/>
              </a:ext>
            </a:extLst>
          </p:cNvPr>
          <p:cNvGrpSpPr/>
          <p:nvPr/>
        </p:nvGrpSpPr>
        <p:grpSpPr>
          <a:xfrm rot="5400000">
            <a:off x="6836663" y="1189972"/>
            <a:ext cx="2363673" cy="2638232"/>
            <a:chOff x="6116965" y="4527201"/>
            <a:chExt cx="1047323" cy="1139655"/>
          </a:xfrm>
        </p:grpSpPr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CEE6831F-FFBA-D24B-BBE3-C0C1EAEDBFF2}"/>
                </a:ext>
              </a:extLst>
            </p:cNvPr>
            <p:cNvSpPr/>
            <p:nvPr/>
          </p:nvSpPr>
          <p:spPr>
            <a:xfrm>
              <a:off x="6116965" y="4945312"/>
              <a:ext cx="432048" cy="432048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200"/>
            </a:p>
          </p:txBody>
        </p: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AA878291-7E74-3920-CB4F-6E717D7CCA4F}"/>
                </a:ext>
              </a:extLst>
            </p:cNvPr>
            <p:cNvCxnSpPr/>
            <p:nvPr/>
          </p:nvCxnSpPr>
          <p:spPr>
            <a:xfrm>
              <a:off x="7000731" y="4527201"/>
              <a:ext cx="0" cy="113965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Arrow Connector 42">
              <a:extLst>
                <a:ext uri="{FF2B5EF4-FFF2-40B4-BE49-F238E27FC236}">
                  <a16:creationId xmlns:a16="http://schemas.microsoft.com/office/drawing/2014/main" id="{01593E67-C420-481A-A59B-FB730DF60E52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6779763" y="5072619"/>
              <a:ext cx="0" cy="441934"/>
            </a:xfrm>
            <a:prstGeom prst="straightConnector1">
              <a:avLst/>
            </a:prstGeom>
            <a:ln w="38100">
              <a:solidFill>
                <a:srgbClr val="0070C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95BB06CE-FE8E-5005-2FAB-E88570D6AE48}"/>
                </a:ext>
              </a:extLst>
            </p:cNvPr>
            <p:cNvCxnSpPr/>
            <p:nvPr/>
          </p:nvCxnSpPr>
          <p:spPr>
            <a:xfrm flipV="1">
              <a:off x="7000731" y="4537696"/>
              <a:ext cx="163557" cy="14401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18B585E4-DCAE-A7E4-AAA5-86CC74490632}"/>
                </a:ext>
              </a:extLst>
            </p:cNvPr>
            <p:cNvCxnSpPr/>
            <p:nvPr/>
          </p:nvCxnSpPr>
          <p:spPr>
            <a:xfrm flipV="1">
              <a:off x="7000731" y="4753720"/>
              <a:ext cx="163557" cy="14401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4D02C592-8A59-2486-D281-64186189EDEB}"/>
                </a:ext>
              </a:extLst>
            </p:cNvPr>
            <p:cNvCxnSpPr/>
            <p:nvPr/>
          </p:nvCxnSpPr>
          <p:spPr>
            <a:xfrm flipV="1">
              <a:off x="7000731" y="4969744"/>
              <a:ext cx="163557" cy="14401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D3162F1D-AD37-9115-F2E2-79D55442D4ED}"/>
                </a:ext>
              </a:extLst>
            </p:cNvPr>
            <p:cNvCxnSpPr/>
            <p:nvPr/>
          </p:nvCxnSpPr>
          <p:spPr>
            <a:xfrm flipV="1">
              <a:off x="7000731" y="5185768"/>
              <a:ext cx="163557" cy="14401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3A8A0779-456B-2553-E408-4BABFA75EC63}"/>
                </a:ext>
              </a:extLst>
            </p:cNvPr>
            <p:cNvCxnSpPr/>
            <p:nvPr/>
          </p:nvCxnSpPr>
          <p:spPr>
            <a:xfrm flipV="1">
              <a:off x="7000731" y="5401792"/>
              <a:ext cx="163557" cy="14401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BF92DB7A-5548-04E0-2FEE-D6076CEE5421}"/>
              </a:ext>
            </a:extLst>
          </p:cNvPr>
          <p:cNvCxnSpPr>
            <a:cxnSpLocks/>
          </p:cNvCxnSpPr>
          <p:nvPr/>
        </p:nvCxnSpPr>
        <p:spPr>
          <a:xfrm>
            <a:off x="8184233" y="2396415"/>
            <a:ext cx="0" cy="92538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10D892A6-60AD-54FD-1EB2-E02A40F7221A}"/>
                  </a:ext>
                </a:extLst>
              </p:cNvPr>
              <p:cNvSpPr txBox="1"/>
              <p:nvPr/>
            </p:nvSpPr>
            <p:spPr>
              <a:xfrm>
                <a:off x="3128977" y="4646799"/>
                <a:ext cx="1451359" cy="14061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16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</m:t>
                      </m:r>
                      <m:r>
                        <a:rPr lang="en-GB" sz="16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1600" b="0" i="1" dirty="0">
                  <a:solidFill>
                    <a:srgbClr val="00B05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16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𝑢</m:t>
                      </m:r>
                      <m:r>
                        <a:rPr lang="en-GB" sz="16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GB" sz="16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𝑒</m:t>
                      </m:r>
                      <m:rad>
                        <m:radPr>
                          <m:degHide m:val="on"/>
                          <m:ctrlPr>
                            <a:rPr lang="en-US" sz="16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16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16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𝑔h</m:t>
                          </m:r>
                        </m:e>
                      </m:rad>
                    </m:oMath>
                  </m:oMathPara>
                </a14:m>
                <a:endParaRPr lang="en-GB" sz="1600" i="1" dirty="0">
                  <a:solidFill>
                    <a:srgbClr val="00B05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GB" sz="16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𝑣</m:t>
                    </m:r>
                    <m:r>
                      <a:rPr lang="en-GB" sz="1600" i="1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1600" dirty="0">
                    <a:solidFill>
                      <a:srgbClr val="00B05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</m:t>
                    </m:r>
                  </m:oMath>
                </a14:m>
                <a:endParaRPr lang="en-GB" sz="1600" dirty="0">
                  <a:solidFill>
                    <a:srgbClr val="00B050"/>
                  </a:solidFill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16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  <m:r>
                        <a:rPr lang="en-GB" sz="16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GB" sz="16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GB" sz="16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𝑔</m:t>
                      </m:r>
                    </m:oMath>
                  </m:oMathPara>
                </a14:m>
                <a:endParaRPr lang="en-GB" sz="1600" dirty="0">
                  <a:solidFill>
                    <a:srgbClr val="00B050"/>
                  </a:solidFill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16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  <m:r>
                        <a:rPr lang="en-GB" sz="16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1600" dirty="0">
                  <a:solidFill>
                    <a:srgbClr val="00B050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10D892A6-60AD-54FD-1EB2-E02A40F722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8977" y="4646799"/>
                <a:ext cx="1451359" cy="140615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235074DC-2E30-A42F-A561-FE09C3B19FE7}"/>
                  </a:ext>
                </a:extLst>
              </p:cNvPr>
              <p:cNvSpPr txBox="1"/>
              <p:nvPr/>
            </p:nvSpPr>
            <p:spPr>
              <a:xfrm>
                <a:off x="523188" y="5410476"/>
                <a:ext cx="181956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𝑢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+2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𝑎𝑠</m:t>
                      </m:r>
                    </m:oMath>
                  </m:oMathPara>
                </a14:m>
                <a:endParaRPr lang="en-US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235074DC-2E30-A42F-A561-FE09C3B19F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188" y="5410476"/>
                <a:ext cx="1819563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E78F58C1-37BA-CD1E-94FC-62A2872ACCB5}"/>
                  </a:ext>
                </a:extLst>
              </p:cNvPr>
              <p:cNvSpPr txBox="1"/>
              <p:nvPr/>
            </p:nvSpPr>
            <p:spPr>
              <a:xfrm>
                <a:off x="539597" y="3789537"/>
                <a:ext cx="1440160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GB" b="0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𝑢</m:t>
                      </m:r>
                      <m:r>
                        <a:rPr lang="en-GB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GB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𝑣</m:t>
                      </m:r>
                      <m:r>
                        <a:rPr lang="en-GB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  <m:r>
                        <a:rPr lang="en-GB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𝑔</m:t>
                      </m:r>
                    </m:oMath>
                  </m:oMathPara>
                </a14:m>
                <a:endParaRPr lang="en-GB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  <m:r>
                        <a:rPr lang="en-GB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E78F58C1-37BA-CD1E-94FC-62A2872ACC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97" y="3789537"/>
                <a:ext cx="1440160" cy="147732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41E76DA1-06DF-4049-1FC1-FD588F6D70BD}"/>
                  </a:ext>
                </a:extLst>
              </p:cNvPr>
              <p:cNvSpPr txBox="1"/>
              <p:nvPr/>
            </p:nvSpPr>
            <p:spPr>
              <a:xfrm>
                <a:off x="621964" y="5805373"/>
                <a:ext cx="1370393" cy="42774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US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𝑣</m:t>
                      </m:r>
                      <m:r>
                        <a:rPr kumimoji="0" lang="en-US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kumimoji="0" lang="en-US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</m:ctrlPr>
                        </m:radPr>
                        <m:deg/>
                        <m:e>
                          <m:r>
                            <a:rPr kumimoji="0" lang="en-US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2</m:t>
                          </m:r>
                          <m:r>
                            <a:rPr kumimoji="0" lang="en-US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𝑔h</m:t>
                          </m:r>
                        </m:e>
                      </m:rad>
                    </m:oMath>
                  </m:oMathPara>
                </a14:m>
                <a:endParaRPr kumimoji="0" lang="en-US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Cambria Math" panose="02040503050406030204" pitchFamily="18" charset="0"/>
                  <a:cs typeface="+mn-cs"/>
                </a:endParaRPr>
              </a:p>
            </p:txBody>
          </p:sp>
        </mc:Choice>
        <mc:Fallback xmlns="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41E76DA1-06DF-4049-1FC1-FD588F6D70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964" y="5805373"/>
                <a:ext cx="1370393" cy="427746"/>
              </a:xfrm>
              <a:prstGeom prst="rect">
                <a:avLst/>
              </a:prstGeom>
              <a:blipFill>
                <a:blip r:embed="rId5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13194F74-1809-82BD-26F3-3D539F3ADE64}"/>
                  </a:ext>
                </a:extLst>
              </p:cNvPr>
              <p:cNvSpPr txBox="1"/>
              <p:nvPr/>
            </p:nvSpPr>
            <p:spPr>
              <a:xfrm>
                <a:off x="2825123" y="3717032"/>
                <a:ext cx="2030981" cy="5396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US" sz="14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𝑠𝑝𝑒𝑒𝑑</m:t>
                          </m:r>
                          <m:r>
                            <a:rPr lang="en-US" sz="1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1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𝑜𝑓𝑟𝑒𝑏𝑜𝑢𝑛𝑑</m:t>
                          </m:r>
                        </m:num>
                        <m:den>
                          <m:r>
                            <a:rPr lang="en-US" sz="1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𝑠𝑝𝑒𝑒𝑑</m:t>
                          </m:r>
                          <m:r>
                            <a:rPr lang="en-US" sz="1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1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𝑜𝑓</m:t>
                          </m:r>
                          <m:r>
                            <a:rPr lang="en-US" sz="1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1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𝑎𝑝𝑝𝑟𝑜𝑎𝑐h</m:t>
                          </m:r>
                        </m:den>
                      </m:f>
                    </m:oMath>
                  </m:oMathPara>
                </a14:m>
                <a:endParaRPr lang="en-GB" sz="14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13194F74-1809-82BD-26F3-3D539F3ADE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5123" y="3717032"/>
                <a:ext cx="2030981" cy="539635"/>
              </a:xfrm>
              <a:prstGeom prst="rect">
                <a:avLst/>
              </a:prstGeom>
              <a:blipFill>
                <a:blip r:embed="rId6"/>
                <a:stretch>
                  <a:fillRect b="-568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3E917FA1-D8D1-522D-447E-5A88ACB8DA97}"/>
                  </a:ext>
                </a:extLst>
              </p:cNvPr>
              <p:cNvSpPr txBox="1"/>
              <p:nvPr/>
            </p:nvSpPr>
            <p:spPr>
              <a:xfrm>
                <a:off x="2666021" y="4263270"/>
                <a:ext cx="2450681" cy="3532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𝑠𝑝𝑒𝑒𝑑</m:t>
                      </m:r>
                      <m:r>
                        <a:rPr lang="en-US" sz="14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14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𝑜𝑓𝑟𝑒𝑏𝑜𝑢𝑛𝑑</m:t>
                      </m:r>
                      <m:r>
                        <a:rPr lang="en-GB" sz="1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en-GB" sz="1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𝑒</m:t>
                      </m:r>
                      <m:rad>
                        <m:radPr>
                          <m:degHide m:val="on"/>
                          <m:ctrlPr>
                            <a:rPr lang="en-US" sz="1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1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1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𝑔h</m:t>
                          </m:r>
                        </m:e>
                      </m:rad>
                    </m:oMath>
                  </m:oMathPara>
                </a14:m>
                <a:endParaRPr lang="en-GB" sz="14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3E917FA1-D8D1-522D-447E-5A88ACB8DA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6021" y="4263270"/>
                <a:ext cx="2450681" cy="353238"/>
              </a:xfrm>
              <a:prstGeom prst="rect">
                <a:avLst/>
              </a:prstGeom>
              <a:blipFill>
                <a:blip r:embed="rId7"/>
                <a:stretch>
                  <a:fillRect b="-344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FC4BBF07-7ED6-A1DB-4AB2-8692B00491AB}"/>
                  </a:ext>
                </a:extLst>
              </p:cNvPr>
              <p:cNvSpPr txBox="1"/>
              <p:nvPr/>
            </p:nvSpPr>
            <p:spPr>
              <a:xfrm>
                <a:off x="2958630" y="6056840"/>
                <a:ext cx="169094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6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6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e>
                        <m:sup>
                          <m:r>
                            <a:rPr lang="en-US" sz="16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16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16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6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𝑢</m:t>
                          </m:r>
                        </m:e>
                        <m:sup>
                          <m:r>
                            <a:rPr lang="en-US" sz="16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16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+2</m:t>
                      </m:r>
                      <m:r>
                        <a:rPr lang="en-US" sz="16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𝑎𝑠</m:t>
                      </m:r>
                    </m:oMath>
                  </m:oMathPara>
                </a14:m>
                <a:endParaRPr lang="en-US" sz="1600" dirty="0">
                  <a:solidFill>
                    <a:srgbClr val="00B050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FC4BBF07-7ED6-A1DB-4AB2-8692B00491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8630" y="6056840"/>
                <a:ext cx="1690947" cy="33855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E081D4E0-B237-4D84-4F2B-C1CC27B4B2B3}"/>
                  </a:ext>
                </a:extLst>
              </p:cNvPr>
              <p:cNvSpPr txBox="1"/>
              <p:nvPr/>
            </p:nvSpPr>
            <p:spPr>
              <a:xfrm>
                <a:off x="3083699" y="6395394"/>
                <a:ext cx="968413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Calibri"/>
                    <a:ea typeface="Cambria Math" panose="02040503050406030204" pitchFamily="18" charset="0"/>
                    <a:cs typeface="+mn-cs"/>
                  </a:rPr>
                  <a:t>s </a:t>
                </a:r>
                <a14:m>
                  <m:oMath xmlns:m="http://schemas.openxmlformats.org/officeDocument/2006/math">
                    <m:r>
                      <a:rPr kumimoji="0" lang="en-US" sz="1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=</m:t>
                    </m:r>
                    <m:sSup>
                      <m:sSupPr>
                        <m:ctrlPr>
                          <a:rPr kumimoji="0" lang="en-US" sz="1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B05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</m:ctrlPr>
                      </m:sSupPr>
                      <m:e>
                        <m:r>
                          <a:rPr kumimoji="0" lang="en-US" sz="1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B05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𝑒</m:t>
                        </m:r>
                      </m:e>
                      <m:sup>
                        <m:r>
                          <a:rPr kumimoji="0" lang="en-US" sz="1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B05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2</m:t>
                        </m:r>
                      </m:sup>
                    </m:sSup>
                    <m:r>
                      <a:rPr kumimoji="0" lang="en-US" sz="1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h</m:t>
                    </m:r>
                  </m:oMath>
                </a14:m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/>
                  <a:ea typeface="Cambria Math" panose="02040503050406030204" pitchFamily="18" charset="0"/>
                  <a:cs typeface="+mn-cs"/>
                </a:endParaRPr>
              </a:p>
            </p:txBody>
          </p:sp>
        </mc:Choice>
        <mc:Fallback xmlns="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E081D4E0-B237-4D84-4F2B-C1CC27B4B2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3699" y="6395394"/>
                <a:ext cx="968413" cy="338554"/>
              </a:xfrm>
              <a:prstGeom prst="rect">
                <a:avLst/>
              </a:prstGeom>
              <a:blipFill>
                <a:blip r:embed="rId9"/>
                <a:stretch>
                  <a:fillRect l="-3774" t="-5357" b="-2142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0A5E1EB3-DF68-AE88-5737-3B3A7D7F462C}"/>
                  </a:ext>
                </a:extLst>
              </p:cNvPr>
              <p:cNvSpPr txBox="1"/>
              <p:nvPr/>
            </p:nvSpPr>
            <p:spPr>
              <a:xfrm>
                <a:off x="3407156" y="2334091"/>
                <a:ext cx="968413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Cambria Math" panose="02040503050406030204" pitchFamily="18" charset="0"/>
                    <a:cs typeface="+mn-cs"/>
                  </a:rPr>
                  <a:t>s </a:t>
                </a:r>
                <a14:m>
                  <m:oMath xmlns:m="http://schemas.openxmlformats.org/officeDocument/2006/math">
                    <m:r>
                      <a:rPr kumimoji="0" lang="en-US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=</m:t>
                    </m:r>
                    <m:sSup>
                      <m:sSupPr>
                        <m:ctrlPr>
                          <a:rPr kumimoji="0" lang="en-US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</m:ctrlPr>
                      </m:sSupPr>
                      <m:e>
                        <m:r>
                          <a:rPr kumimoji="0" lang="en-US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𝑒</m:t>
                        </m:r>
                      </m:e>
                      <m:sup>
                        <m:r>
                          <a:rPr kumimoji="0" lang="en-US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2</m:t>
                        </m:r>
                      </m:sup>
                    </m:sSup>
                    <m:r>
                      <a:rPr kumimoji="0" lang="en-US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h</m:t>
                    </m:r>
                  </m:oMath>
                </a14:m>
                <a:endParaRPr kumimoji="0" lang="en-US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Cambria Math" panose="02040503050406030204" pitchFamily="18" charset="0"/>
                  <a:cs typeface="+mn-cs"/>
                </a:endParaRPr>
              </a:p>
            </p:txBody>
          </p:sp>
        </mc:Choice>
        <mc:Fallback xmlns="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0A5E1EB3-DF68-AE88-5737-3B3A7D7F46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7156" y="2334091"/>
                <a:ext cx="968413" cy="369332"/>
              </a:xfrm>
              <a:prstGeom prst="rect">
                <a:avLst/>
              </a:prstGeom>
              <a:blipFill>
                <a:blip r:embed="rId10"/>
                <a:stretch>
                  <a:fillRect l="-5660" t="-10000" b="-2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45E06231-F359-356D-D626-0DB4489624DE}"/>
                  </a:ext>
                </a:extLst>
              </p:cNvPr>
              <p:cNvSpPr txBox="1"/>
              <p:nvPr/>
            </p:nvSpPr>
            <p:spPr>
              <a:xfrm>
                <a:off x="5189493" y="2334091"/>
                <a:ext cx="968413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Cambria Math" panose="02040503050406030204" pitchFamily="18" charset="0"/>
                    <a:cs typeface="+mn-cs"/>
                  </a:rPr>
                  <a:t>s </a:t>
                </a:r>
                <a14:m>
                  <m:oMath xmlns:m="http://schemas.openxmlformats.org/officeDocument/2006/math">
                    <m:r>
                      <a:rPr kumimoji="0" lang="en-US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=</m:t>
                    </m:r>
                    <m:sSup>
                      <m:sSupPr>
                        <m:ctrlPr>
                          <a:rPr kumimoji="0" lang="en-US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</m:ctrlPr>
                      </m:sSupPr>
                      <m:e>
                        <m:r>
                          <a:rPr kumimoji="0" lang="en-US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𝑒</m:t>
                        </m:r>
                      </m:e>
                      <m:sup>
                        <m:r>
                          <a:rPr kumimoji="0" lang="en-US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2</m:t>
                        </m:r>
                      </m:sup>
                    </m:sSup>
                    <m:r>
                      <a:rPr kumimoji="0" lang="en-US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h</m:t>
                    </m:r>
                  </m:oMath>
                </a14:m>
                <a:endParaRPr kumimoji="0" lang="en-US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Cambria Math" panose="02040503050406030204" pitchFamily="18" charset="0"/>
                  <a:cs typeface="+mn-cs"/>
                </a:endParaRPr>
              </a:p>
            </p:txBody>
          </p:sp>
        </mc:Choice>
        <mc:Fallback xmlns="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45E06231-F359-356D-D626-0DB4489624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9493" y="2334091"/>
                <a:ext cx="968413" cy="369332"/>
              </a:xfrm>
              <a:prstGeom prst="rect">
                <a:avLst/>
              </a:prstGeom>
              <a:blipFill>
                <a:blip r:embed="rId11"/>
                <a:stretch>
                  <a:fillRect l="-5031" t="-10000" b="-2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CF47361E-B89E-D1F5-DF59-E30433DCCEF5}"/>
                  </a:ext>
                </a:extLst>
              </p:cNvPr>
              <p:cNvSpPr txBox="1"/>
              <p:nvPr/>
            </p:nvSpPr>
            <p:spPr>
              <a:xfrm>
                <a:off x="7295285" y="4943626"/>
                <a:ext cx="1609028" cy="15357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</m:t>
                      </m:r>
                      <m:r>
                        <a:rPr lang="en-GB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b="0" i="1" dirty="0">
                  <a:solidFill>
                    <a:srgbClr val="0070C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𝑢</m:t>
                      </m:r>
                      <m:r>
                        <a:rPr lang="en-GB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GB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𝑒</m:t>
                      </m:r>
                      <m:rad>
                        <m:radPr>
                          <m:degHide m:val="on"/>
                          <m:ctrlPr>
                            <a:rPr lang="en-US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en-US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𝑔</m:t>
                          </m:r>
                          <m:sSup>
                            <m:sSupPr>
                              <m:ctrlPr>
                                <a:rPr lang="en-US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h</m:t>
                          </m:r>
                        </m:e>
                      </m:rad>
                    </m:oMath>
                  </m:oMathPara>
                </a14:m>
                <a:endParaRPr lang="en-GB" i="1" dirty="0">
                  <a:solidFill>
                    <a:srgbClr val="0070C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GB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𝑣</m:t>
                    </m:r>
                    <m:r>
                      <a:rPr lang="en-GB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</m:t>
                    </m:r>
                  </m:oMath>
                </a14:m>
                <a:endParaRPr lang="en-GB" dirty="0">
                  <a:solidFill>
                    <a:srgbClr val="0070C0"/>
                  </a:solidFill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  <m:r>
                        <a:rPr lang="en-GB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GB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𝑔</m:t>
                      </m:r>
                    </m:oMath>
                  </m:oMathPara>
                </a14:m>
                <a:endParaRPr lang="en-GB" dirty="0">
                  <a:solidFill>
                    <a:srgbClr val="0070C0"/>
                  </a:solidFill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  <m:r>
                        <a:rPr lang="en-GB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dirty="0">
                  <a:solidFill>
                    <a:srgbClr val="0070C0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CF47361E-B89E-D1F5-DF59-E30433DCCE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95285" y="4943626"/>
                <a:ext cx="1609028" cy="1535741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F3A8F2CB-6500-2AF1-0AC9-14AAB4FFA8CC}"/>
                  </a:ext>
                </a:extLst>
              </p:cNvPr>
              <p:cNvSpPr txBox="1"/>
              <p:nvPr/>
            </p:nvSpPr>
            <p:spPr>
              <a:xfrm>
                <a:off x="7369549" y="3789537"/>
                <a:ext cx="2952328" cy="6036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60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US" sz="160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6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𝑠𝑝𝑒𝑒𝑑</m:t>
                          </m:r>
                          <m:r>
                            <a:rPr lang="en-US" sz="16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16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𝑜𝑓𝑟𝑒𝑏𝑜𝑢𝑛𝑑</m:t>
                          </m:r>
                        </m:num>
                        <m:den>
                          <m:r>
                            <a:rPr lang="en-US" sz="16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𝑠𝑝𝑒𝑒𝑑</m:t>
                          </m:r>
                          <m:r>
                            <a:rPr lang="en-US" sz="16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16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𝑜𝑓</m:t>
                          </m:r>
                          <m:r>
                            <a:rPr lang="en-US" sz="16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16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𝑎𝑝𝑝𝑟𝑜𝑎𝑐h</m:t>
                          </m:r>
                        </m:den>
                      </m:f>
                    </m:oMath>
                  </m:oMathPara>
                </a14:m>
                <a:endParaRPr lang="en-GB" sz="16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F3A8F2CB-6500-2AF1-0AC9-14AAB4FFA8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9549" y="3789537"/>
                <a:ext cx="2952328" cy="603627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746D3076-E11E-EBFA-EDDF-C8477C198F67}"/>
                  </a:ext>
                </a:extLst>
              </p:cNvPr>
              <p:cNvSpPr txBox="1"/>
              <p:nvPr/>
            </p:nvSpPr>
            <p:spPr>
              <a:xfrm>
                <a:off x="7344395" y="4420636"/>
                <a:ext cx="2928069" cy="3904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60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𝑠𝑝𝑒𝑒𝑑</m:t>
                      </m:r>
                      <m:r>
                        <a:rPr lang="en-US" sz="160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160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𝑜𝑓𝑟𝑒𝑏𝑜𝑢𝑛𝑑</m:t>
                      </m:r>
                      <m:r>
                        <a:rPr lang="en-GB" sz="16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en-GB" sz="16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𝑒</m:t>
                      </m:r>
                      <m:rad>
                        <m:radPr>
                          <m:degHide m:val="on"/>
                          <m:ctrlPr>
                            <a:rPr lang="en-US" sz="16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16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16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𝑔</m:t>
                          </m:r>
                          <m:sSup>
                            <m:sSupPr>
                              <m:ctrlPr>
                                <a:rPr lang="en-US" sz="16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6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sz="16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16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h</m:t>
                          </m:r>
                        </m:e>
                      </m:rad>
                    </m:oMath>
                  </m:oMathPara>
                </a14:m>
                <a:endParaRPr lang="en-GB" sz="16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746D3076-E11E-EBFA-EDDF-C8477C198F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44395" y="4420636"/>
                <a:ext cx="2928069" cy="390492"/>
              </a:xfrm>
              <a:prstGeom prst="rect">
                <a:avLst/>
              </a:prstGeom>
              <a:blipFill>
                <a:blip r:embed="rId14"/>
                <a:stretch>
                  <a:fillRect l="-208" b="-9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472B0989-BCD5-034D-90D3-8B0CC1272AE4}"/>
                  </a:ext>
                </a:extLst>
              </p:cNvPr>
              <p:cNvSpPr txBox="1"/>
              <p:nvPr/>
            </p:nvSpPr>
            <p:spPr>
              <a:xfrm>
                <a:off x="9188592" y="5061584"/>
                <a:ext cx="169094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e>
                        <m:sup>
                          <m:r>
                            <a:rPr lang="en-US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𝑢</m:t>
                          </m:r>
                        </m:e>
                        <m:sup>
                          <m:r>
                            <a:rPr lang="en-US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+2</m:t>
                      </m:r>
                      <m:r>
                        <a:rPr lang="en-US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𝑎𝑠</m:t>
                      </m:r>
                    </m:oMath>
                  </m:oMathPara>
                </a14:m>
                <a:endParaRPr lang="en-US" dirty="0">
                  <a:solidFill>
                    <a:srgbClr val="0070C0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472B0989-BCD5-034D-90D3-8B0CC1272A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88592" y="5061584"/>
                <a:ext cx="1690947" cy="369332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34E7C5A8-79ED-0AA6-8CD7-21034FCE2764}"/>
                  </a:ext>
                </a:extLst>
              </p:cNvPr>
              <p:cNvSpPr txBox="1"/>
              <p:nvPr/>
            </p:nvSpPr>
            <p:spPr>
              <a:xfrm>
                <a:off x="9384323" y="6060408"/>
                <a:ext cx="968413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Calibri"/>
                    <a:ea typeface="Cambria Math" panose="02040503050406030204" pitchFamily="18" charset="0"/>
                    <a:cs typeface="+mn-cs"/>
                  </a:rPr>
                  <a:t>s </a:t>
                </a:r>
                <a14:m>
                  <m:oMath xmlns:m="http://schemas.openxmlformats.org/officeDocument/2006/math">
                    <m:r>
                      <a:rPr kumimoji="0" lang="en-US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=</m:t>
                    </m:r>
                    <m:sSup>
                      <m:sSupPr>
                        <m:ctrlPr>
                          <a:rPr kumimoji="0" lang="en-US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</m:ctrlPr>
                      </m:sSupPr>
                      <m:e>
                        <m:r>
                          <a:rPr kumimoji="0" lang="en-US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𝑒</m:t>
                        </m:r>
                      </m:e>
                      <m:sup>
                        <m:r>
                          <a:rPr kumimoji="0" lang="en-GB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4</m:t>
                        </m:r>
                      </m:sup>
                    </m:sSup>
                    <m:r>
                      <a:rPr kumimoji="0" lang="en-US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h</m:t>
                    </m:r>
                  </m:oMath>
                </a14:m>
                <a:endParaRPr kumimoji="0" lang="en-US" b="0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/>
                  <a:ea typeface="Cambria Math" panose="02040503050406030204" pitchFamily="18" charset="0"/>
                  <a:cs typeface="+mn-cs"/>
                </a:endParaRPr>
              </a:p>
            </p:txBody>
          </p:sp>
        </mc:Choice>
        <mc:Fallback xmlns="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34E7C5A8-79ED-0AA6-8CD7-21034FCE27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84323" y="6060408"/>
                <a:ext cx="968413" cy="369332"/>
              </a:xfrm>
              <a:prstGeom prst="rect">
                <a:avLst/>
              </a:prstGeom>
              <a:blipFill>
                <a:blip r:embed="rId16"/>
                <a:stretch>
                  <a:fillRect l="-5031" t="-8197" b="-2459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F28E5F45-FBB9-9BDC-5638-2E7A8E33777C}"/>
                  </a:ext>
                </a:extLst>
              </p:cNvPr>
              <p:cNvSpPr txBox="1"/>
              <p:nvPr/>
            </p:nvSpPr>
            <p:spPr>
              <a:xfrm>
                <a:off x="5116702" y="4650686"/>
                <a:ext cx="1451359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</m:t>
                    </m:r>
                    <m:r>
                      <a:rPr lang="en-GB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1600" dirty="0">
                    <a:solidFill>
                      <a:prstClr val="black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1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h</m:t>
                    </m:r>
                  </m:oMath>
                </a14:m>
                <a:endParaRPr lang="en-GB" sz="1600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𝑢</m:t>
                      </m:r>
                      <m:r>
                        <a:rPr lang="en-GB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GB" sz="16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𝑣</m:t>
                      </m:r>
                      <m:r>
                        <a:rPr lang="en-GB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1600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  <m:r>
                        <a:rPr lang="en-GB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𝑔</m:t>
                      </m:r>
                    </m:oMath>
                  </m:oMathPara>
                </a14:m>
                <a:endParaRPr lang="en-GB" sz="1600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  <m:r>
                        <a:rPr lang="en-GB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160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F28E5F45-FBB9-9BDC-5638-2E7A8E3377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6702" y="4650686"/>
                <a:ext cx="1451359" cy="1323439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586B0477-0EAB-82EA-F336-E92CF989A9D8}"/>
                  </a:ext>
                </a:extLst>
              </p:cNvPr>
              <p:cNvSpPr txBox="1"/>
              <p:nvPr/>
            </p:nvSpPr>
            <p:spPr>
              <a:xfrm>
                <a:off x="4864615" y="6023981"/>
                <a:ext cx="169094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e>
                        <m:sup>
                          <m:r>
                            <a:rPr lang="en-US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𝑢</m:t>
                          </m:r>
                        </m:e>
                        <m:sup>
                          <m:r>
                            <a:rPr lang="en-US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+2</m:t>
                      </m:r>
                      <m:r>
                        <a:rPr lang="en-US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𝑎𝑠</m:t>
                      </m:r>
                    </m:oMath>
                  </m:oMathPara>
                </a14:m>
                <a:endParaRPr lang="en-US" sz="160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586B0477-0EAB-82EA-F336-E92CF989A9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4615" y="6023981"/>
                <a:ext cx="1690947" cy="338554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DC7DEBFB-BF59-1E26-DDD6-FCF31CA92684}"/>
                  </a:ext>
                </a:extLst>
              </p:cNvPr>
              <p:cNvSpPr txBox="1"/>
              <p:nvPr/>
            </p:nvSpPr>
            <p:spPr>
              <a:xfrm>
                <a:off x="4948019" y="6334930"/>
                <a:ext cx="1451359" cy="3904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𝑣</m:t>
                      </m:r>
                      <m:r>
                        <a:rPr lang="en-US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𝑔</m:t>
                          </m:r>
                          <m:sSup>
                            <m:sSupPr>
                              <m:ctrlPr>
                                <a:rPr lang="en-US" sz="1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sz="1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h</m:t>
                          </m:r>
                        </m:e>
                      </m:rad>
                    </m:oMath>
                  </m:oMathPara>
                </a14:m>
                <a:endParaRPr lang="en-GB" sz="16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DC7DEBFB-BF59-1E26-DDD6-FCF31CA926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8019" y="6334930"/>
                <a:ext cx="1451359" cy="390492"/>
              </a:xfrm>
              <a:prstGeom prst="rect">
                <a:avLst/>
              </a:prstGeom>
              <a:blipFill>
                <a:blip r:embed="rId19"/>
                <a:stretch>
                  <a:fillRect b="-9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31EC3F09-BF30-2CA0-7B19-F0B3B9275566}"/>
                  </a:ext>
                </a:extLst>
              </p:cNvPr>
              <p:cNvSpPr txBox="1"/>
              <p:nvPr/>
            </p:nvSpPr>
            <p:spPr>
              <a:xfrm>
                <a:off x="9201270" y="5492002"/>
                <a:ext cx="2664296" cy="4277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e>
                        <m:sup>
                          <m:r>
                            <a:rPr lang="en-US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GB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  <m:rad>
                            <m:radPr>
                              <m:degHide m:val="on"/>
                              <m:ctrlPr>
                                <a:rPr lang="en-US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𝑔</m:t>
                              </m:r>
                              <m:sSup>
                                <m:sSupPr>
                                  <m:ctrlPr>
                                    <a:rPr lang="en-US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h</m:t>
                              </m:r>
                            </m:e>
                          </m:rad>
                          <m:r>
                            <a:rPr lang="en-GB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 </m:t>
                      </m:r>
                      <m:r>
                        <a:rPr lang="en-US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a:rPr lang="en-GB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𝑔</m:t>
                      </m:r>
                      <m:r>
                        <a:rPr lang="en-US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en-US" dirty="0">
                  <a:solidFill>
                    <a:srgbClr val="0070C0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31EC3F09-BF30-2CA0-7B19-F0B3B92755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01270" y="5492002"/>
                <a:ext cx="2664296" cy="427746"/>
              </a:xfrm>
              <a:prstGeom prst="rect">
                <a:avLst/>
              </a:prstGeom>
              <a:blipFill>
                <a:blip r:embed="rId20"/>
                <a:stretch>
                  <a:fillRect b="-1142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F9BBF4EE-7AF1-7999-732A-2A6A88BE9A87}"/>
                  </a:ext>
                </a:extLst>
              </p:cNvPr>
              <p:cNvSpPr txBox="1"/>
              <p:nvPr/>
            </p:nvSpPr>
            <p:spPr>
              <a:xfrm>
                <a:off x="6579193" y="2699218"/>
                <a:ext cx="968413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Cambria Math" panose="02040503050406030204" pitchFamily="18" charset="0"/>
                    <a:cs typeface="+mn-cs"/>
                  </a:rPr>
                  <a:t>s </a:t>
                </a:r>
                <a14:m>
                  <m:oMath xmlns:m="http://schemas.openxmlformats.org/officeDocument/2006/math">
                    <m:r>
                      <a:rPr kumimoji="0" lang="en-US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=</m:t>
                    </m:r>
                    <m:sSup>
                      <m:sSupPr>
                        <m:ctrlPr>
                          <a:rPr kumimoji="0" lang="en-US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</m:ctrlPr>
                      </m:sSupPr>
                      <m:e>
                        <m:r>
                          <a:rPr kumimoji="0" lang="en-US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𝑒</m:t>
                        </m:r>
                      </m:e>
                      <m:sup>
                        <m:r>
                          <a:rPr kumimoji="0" lang="en-GB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4</m:t>
                        </m:r>
                      </m:sup>
                    </m:sSup>
                    <m:r>
                      <a:rPr kumimoji="0" lang="en-US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h</m:t>
                    </m:r>
                  </m:oMath>
                </a14:m>
                <a:endParaRPr kumimoji="0" lang="en-US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Cambria Math" panose="02040503050406030204" pitchFamily="18" charset="0"/>
                  <a:cs typeface="+mn-cs"/>
                </a:endParaRPr>
              </a:p>
            </p:txBody>
          </p:sp>
        </mc:Choice>
        <mc:Fallback xmlns=""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F9BBF4EE-7AF1-7999-732A-2A6A88BE9A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9193" y="2699218"/>
                <a:ext cx="968413" cy="369332"/>
              </a:xfrm>
              <a:prstGeom prst="rect">
                <a:avLst/>
              </a:prstGeom>
              <a:blipFill>
                <a:blip r:embed="rId21"/>
                <a:stretch>
                  <a:fillRect l="-5031" t="-10000" b="-2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F75572D0-5E60-BC6A-AE86-76EA5389C6AE}"/>
                  </a:ext>
                </a:extLst>
              </p:cNvPr>
              <p:cNvSpPr txBox="1"/>
              <p:nvPr/>
            </p:nvSpPr>
            <p:spPr>
              <a:xfrm>
                <a:off x="8216644" y="2641176"/>
                <a:ext cx="968413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Cambria Math" panose="02040503050406030204" pitchFamily="18" charset="0"/>
                    <a:cs typeface="+mn-cs"/>
                  </a:rPr>
                  <a:t>s </a:t>
                </a:r>
                <a14:m>
                  <m:oMath xmlns:m="http://schemas.openxmlformats.org/officeDocument/2006/math">
                    <m:r>
                      <a:rPr kumimoji="0" lang="en-US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=</m:t>
                    </m:r>
                    <m:sSup>
                      <m:sSupPr>
                        <m:ctrlPr>
                          <a:rPr kumimoji="0" lang="en-US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</m:ctrlPr>
                      </m:sSupPr>
                      <m:e>
                        <m:r>
                          <a:rPr kumimoji="0" lang="en-US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𝑒</m:t>
                        </m:r>
                      </m:e>
                      <m:sup>
                        <m:r>
                          <a:rPr kumimoji="0" lang="en-GB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4</m:t>
                        </m:r>
                      </m:sup>
                    </m:sSup>
                    <m:r>
                      <a:rPr kumimoji="0" lang="en-US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h</m:t>
                    </m:r>
                  </m:oMath>
                </a14:m>
                <a:endParaRPr kumimoji="0" lang="en-US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Cambria Math" panose="02040503050406030204" pitchFamily="18" charset="0"/>
                  <a:cs typeface="+mn-cs"/>
                </a:endParaRPr>
              </a:p>
            </p:txBody>
          </p:sp>
        </mc:Choice>
        <mc:Fallback xmlns=""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F75572D0-5E60-BC6A-AE86-76EA5389C6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16644" y="2641176"/>
                <a:ext cx="968413" cy="369332"/>
              </a:xfrm>
              <a:prstGeom prst="rect">
                <a:avLst/>
              </a:prstGeom>
              <a:blipFill>
                <a:blip r:embed="rId22"/>
                <a:stretch>
                  <a:fillRect l="-5660" t="-8197" b="-2459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21377379-1769-509B-FA64-86C243C26808}"/>
                  </a:ext>
                </a:extLst>
              </p:cNvPr>
              <p:cNvSpPr txBox="1"/>
              <p:nvPr/>
            </p:nvSpPr>
            <p:spPr>
              <a:xfrm>
                <a:off x="1678375" y="1861695"/>
                <a:ext cx="392103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21377379-1769-509B-FA64-86C243C268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8375" y="1861695"/>
                <a:ext cx="392103" cy="369332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64925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  <p:bldP spid="65" grpId="0"/>
      <p:bldP spid="66" grpId="0"/>
      <p:bldP spid="67" grpId="0"/>
      <p:bldP spid="68" grpId="0"/>
      <p:bldP spid="69" grpId="0"/>
      <p:bldP spid="70" grpId="0"/>
      <p:bldP spid="71" grpId="0"/>
      <p:bldP spid="72" grpId="0"/>
      <p:bldP spid="74" grpId="0"/>
      <p:bldP spid="75" grpId="0"/>
      <p:bldP spid="76" grpId="0"/>
      <p:bldP spid="7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50537-402A-E3B6-9B80-1A316E6697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696DA84-9C9D-9B1D-6C3A-EA1441D95795}"/>
                  </a:ext>
                </a:extLst>
              </p:cNvPr>
              <p:cNvSpPr txBox="1"/>
              <p:nvPr/>
            </p:nvSpPr>
            <p:spPr>
              <a:xfrm>
                <a:off x="407368" y="260648"/>
                <a:ext cx="11377264" cy="129266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US" sz="2600" dirty="0"/>
                  <a:t>A ball is dropped from a height of </a:t>
                </a:r>
                <a14:m>
                  <m:oMath xmlns:m="http://schemas.openxmlformats.org/officeDocument/2006/math">
                    <m:r>
                      <a:rPr lang="en-US" sz="2600" i="1">
                        <a:latin typeface="Cambria Math" panose="02040503050406030204" pitchFamily="18" charset="0"/>
                      </a:rPr>
                      <m:t>h𝑚</m:t>
                    </m:r>
                  </m:oMath>
                </a14:m>
                <a:r>
                  <a:rPr lang="en-US" sz="2600" dirty="0"/>
                  <a:t>. </a:t>
                </a:r>
              </a:p>
              <a:p>
                <a:r>
                  <a:rPr lang="en-US" sz="2600" dirty="0"/>
                  <a:t>The coefficient of restitution between the ball and the ground is </a:t>
                </a:r>
                <a14:m>
                  <m:oMath xmlns:m="http://schemas.openxmlformats.org/officeDocument/2006/math">
                    <m:r>
                      <a:rPr lang="en-US" sz="2600"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GB" sz="2600" dirty="0"/>
                  <a:t>. </a:t>
                </a:r>
              </a:p>
              <a:p>
                <a:r>
                  <a:rPr lang="en-GB" sz="2600" dirty="0"/>
                  <a:t>What is the total distance travelled by the ball before it comes to rest permanently?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696DA84-9C9D-9B1D-6C3A-EA1441D957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260648"/>
                <a:ext cx="11377264" cy="1292662"/>
              </a:xfrm>
              <a:prstGeom prst="rect">
                <a:avLst/>
              </a:prstGeom>
              <a:blipFill>
                <a:blip r:embed="rId2"/>
                <a:stretch>
                  <a:fillRect b="-4622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6271C60-1965-6919-FD6B-A28701DDD48E}"/>
                  </a:ext>
                </a:extLst>
              </p:cNvPr>
              <p:cNvSpPr txBox="1"/>
              <p:nvPr/>
            </p:nvSpPr>
            <p:spPr>
              <a:xfrm>
                <a:off x="407368" y="1988840"/>
                <a:ext cx="1044116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ea typeface="Cambria Math" panose="02040503050406030204" pitchFamily="18" charset="0"/>
                  </a:rPr>
                  <a:t>Total distance =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h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h</m:t>
                    </m:r>
                    <m:r>
                      <a:rPr lang="en-US" sz="24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+2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4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e</m:t>
                        </m:r>
                      </m:e>
                      <m:sup>
                        <m:r>
                          <a:rPr lang="en-US" sz="24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m:rPr>
                        <m:sty m:val="p"/>
                      </m:rPr>
                      <a:rPr lang="en-US" sz="24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h</m:t>
                    </m:r>
                    <m:r>
                      <a:rPr lang="en-US" sz="24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+2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4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e</m:t>
                        </m:r>
                      </m:e>
                      <m:sup>
                        <m:r>
                          <a:rPr lang="en-US" sz="24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6</m:t>
                        </m:r>
                      </m:sup>
                    </m:sSup>
                    <m:r>
                      <m:rPr>
                        <m:sty m:val="p"/>
                      </m:rPr>
                      <a:rPr lang="en-US" sz="24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h</m:t>
                    </m:r>
                    <m:r>
                      <a:rPr lang="en-US" sz="24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 …</m:t>
                    </m:r>
                  </m:oMath>
                </a14:m>
                <a:endParaRPr lang="en-US" sz="240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6271C60-1965-6919-FD6B-A28701DDD4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1988840"/>
                <a:ext cx="10441160" cy="461665"/>
              </a:xfrm>
              <a:prstGeom prst="rect">
                <a:avLst/>
              </a:prstGeom>
              <a:blipFill>
                <a:blip r:embed="rId3"/>
                <a:stretch>
                  <a:fillRect l="-934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3E6F355-FC54-41C3-0E0E-7C5D9989E494}"/>
                  </a:ext>
                </a:extLst>
              </p:cNvPr>
              <p:cNvSpPr txBox="1"/>
              <p:nvPr/>
            </p:nvSpPr>
            <p:spPr>
              <a:xfrm>
                <a:off x="407368" y="2769162"/>
                <a:ext cx="10513168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Cambria Math" panose="02040503050406030204" pitchFamily="18" charset="0"/>
                    <a:cs typeface="+mn-cs"/>
                  </a:rPr>
                  <a:t>This is </a:t>
                </a:r>
                <a14:m>
                  <m:oMath xmlns:m="http://schemas.openxmlformats.org/officeDocument/2006/math">
                    <m:r>
                      <a:rPr kumimoji="0" lang="en-US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h</m:t>
                    </m:r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Cambria Math" panose="02040503050406030204" pitchFamily="18" charset="0"/>
                    <a:cs typeface="+mn-cs"/>
                  </a:rPr>
                  <a:t> + the sum of an infinite geometric series with </a:t>
                </a:r>
                <a14:m>
                  <m:oMath xmlns:m="http://schemas.openxmlformats.org/officeDocument/2006/math">
                    <m:r>
                      <a:rPr kumimoji="0" lang="en-US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𝑎</m:t>
                    </m:r>
                    <m:r>
                      <a:rPr kumimoji="0" lang="en-US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=2</m:t>
                    </m:r>
                    <m:sSup>
                      <m:sSupPr>
                        <m:ctrlPr>
                          <a:rPr kumimoji="0" lang="en-US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</m:ctrlPr>
                      </m:sSupPr>
                      <m:e>
                        <m:r>
                          <a:rPr kumimoji="0" lang="en-US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𝑒</m:t>
                        </m:r>
                      </m:e>
                      <m:sup>
                        <m:r>
                          <a:rPr kumimoji="0" lang="en-US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2</m:t>
                        </m:r>
                      </m:sup>
                    </m:sSup>
                    <m:r>
                      <a:rPr kumimoji="0" lang="en-US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h</m:t>
                    </m:r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Cambria Math" panose="02040503050406030204" pitchFamily="18" charset="0"/>
                    <a:cs typeface="+mn-cs"/>
                  </a:rPr>
                  <a:t> and </a:t>
                </a:r>
                <a14:m>
                  <m:oMath xmlns:m="http://schemas.openxmlformats.org/officeDocument/2006/math">
                    <m:r>
                      <a:rPr kumimoji="0" lang="en-US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𝑟</m:t>
                    </m:r>
                    <m:r>
                      <a:rPr kumimoji="0" lang="en-US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=</m:t>
                    </m:r>
                    <m:sSup>
                      <m:sSupPr>
                        <m:ctrlPr>
                          <a:rPr kumimoji="0" lang="en-US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</m:ctrlPr>
                      </m:sSupPr>
                      <m:e>
                        <m:r>
                          <a:rPr kumimoji="0" lang="en-US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𝑒</m:t>
                        </m:r>
                      </m:e>
                      <m:sup>
                        <m:r>
                          <a:rPr kumimoji="0" lang="en-US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2</m:t>
                        </m:r>
                      </m:sup>
                    </m:sSup>
                  </m:oMath>
                </a14:m>
                <a:endParaRPr kumimoji="0" lang="en-US" sz="24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Cambria Math" panose="02040503050406030204" pitchFamily="18" charset="0"/>
                  <a:cs typeface="+mn-cs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3E6F355-FC54-41C3-0E0E-7C5D9989E4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2769162"/>
                <a:ext cx="10513168" cy="461665"/>
              </a:xfrm>
              <a:prstGeom prst="rect">
                <a:avLst/>
              </a:prstGeom>
              <a:blipFill>
                <a:blip r:embed="rId4"/>
                <a:stretch>
                  <a:fillRect l="-928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10A49FC-609E-94C5-0955-ABED696CCF3B}"/>
                  </a:ext>
                </a:extLst>
              </p:cNvPr>
              <p:cNvSpPr txBox="1"/>
              <p:nvPr/>
            </p:nvSpPr>
            <p:spPr>
              <a:xfrm>
                <a:off x="479376" y="3501008"/>
                <a:ext cx="3816424" cy="58458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Cambria Math" panose="02040503050406030204" pitchFamily="18" charset="0"/>
                    <a:cs typeface="+mn-cs"/>
                  </a:rPr>
                  <a:t>So Total distance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Cambria Math" panose="02040503050406030204" pitchFamily="18" charset="0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US" sz="2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h</m:t>
                    </m:r>
                    <m:r>
                      <a:rPr kumimoji="0" lang="en-US" sz="2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+</m:t>
                    </m:r>
                    <m:f>
                      <m:fPr>
                        <m:ctrlPr>
                          <a:rPr kumimoji="0" lang="en-US" sz="24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24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𝑎</m:t>
                        </m:r>
                      </m:num>
                      <m:den>
                        <m:r>
                          <a:rPr kumimoji="0" lang="en-US" sz="24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1</m:t>
                        </m:r>
                        <m:r>
                          <a:rPr kumimoji="0" lang="en-GB" sz="24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 </m:t>
                        </m:r>
                        <m:r>
                          <a:rPr kumimoji="0" lang="en-US" sz="24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−</m:t>
                        </m:r>
                        <m:r>
                          <a:rPr kumimoji="0" lang="en-GB" sz="24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 </m:t>
                        </m:r>
                        <m:r>
                          <a:rPr kumimoji="0" lang="en-US" sz="24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𝑟</m:t>
                        </m:r>
                      </m:den>
                    </m:f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10A49FC-609E-94C5-0955-ABED696CCF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3501008"/>
                <a:ext cx="3816424" cy="584584"/>
              </a:xfrm>
              <a:prstGeom prst="rect">
                <a:avLst/>
              </a:prstGeom>
              <a:blipFill>
                <a:blip r:embed="rId5"/>
                <a:stretch>
                  <a:fillRect l="-2556" b="-1041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07C4BA4-735B-E43C-F88E-FD7453EA507E}"/>
                  </a:ext>
                </a:extLst>
              </p:cNvPr>
              <p:cNvSpPr txBox="1"/>
              <p:nvPr/>
            </p:nvSpPr>
            <p:spPr>
              <a:xfrm>
                <a:off x="2567608" y="4231128"/>
                <a:ext cx="1872208" cy="83349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=</m:t>
                      </m:r>
                      <m:r>
                        <a:rPr kumimoji="0" lang="en-US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h</m:t>
                      </m:r>
                      <m:r>
                        <a:rPr kumimoji="0" lang="en-US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+</m:t>
                      </m:r>
                      <m:f>
                        <m:fPr>
                          <m:ctrlPr>
                            <a:rPr kumimoji="0" lang="en-US" sz="24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24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2</m:t>
                          </m:r>
                          <m:sSup>
                            <m:sSupPr>
                              <m:ctrlPr>
                                <a:rPr kumimoji="0" lang="en-US" sz="2400" b="0" i="1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US" sz="2400" b="0" i="1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𝑒</m:t>
                              </m:r>
                            </m:e>
                            <m:sup>
                              <m:r>
                                <a:rPr kumimoji="0" lang="en-US" sz="2400" b="0" i="1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2</m:t>
                              </m:r>
                            </m:sup>
                          </m:sSup>
                          <m:r>
                            <a:rPr kumimoji="0" lang="en-US" sz="24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h</m:t>
                          </m:r>
                        </m:num>
                        <m:den>
                          <m:r>
                            <a:rPr kumimoji="0" lang="en-US" sz="24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1−</m:t>
                          </m:r>
                          <m:sSup>
                            <m:sSupPr>
                              <m:ctrlPr>
                                <a:rPr kumimoji="0" lang="en-US" sz="2400" b="0" i="1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US" sz="2400" b="0" i="1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𝑒</m:t>
                              </m:r>
                            </m:e>
                            <m:sup>
                              <m:r>
                                <a:rPr kumimoji="0" lang="en-US" sz="2400" b="0" i="1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07C4BA4-735B-E43C-F88E-FD7453EA50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7608" y="4231128"/>
                <a:ext cx="1872208" cy="83349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8A235BE-DFB1-C343-84AD-C293643B071B}"/>
                  </a:ext>
                </a:extLst>
              </p:cNvPr>
              <p:cNvSpPr txBox="1"/>
              <p:nvPr/>
            </p:nvSpPr>
            <p:spPr>
              <a:xfrm>
                <a:off x="2402987" y="5305703"/>
                <a:ext cx="2201449" cy="83349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US" sz="24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24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h</m:t>
                          </m:r>
                          <m:r>
                            <a:rPr kumimoji="0" lang="en-US" sz="24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(1+</m:t>
                          </m:r>
                          <m:sSup>
                            <m:sSupPr>
                              <m:ctrlPr>
                                <a:rPr kumimoji="0" lang="en-US" sz="2400" b="0" i="1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US" sz="2400" b="0" i="1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𝑒</m:t>
                              </m:r>
                            </m:e>
                            <m:sup>
                              <m:r>
                                <a:rPr kumimoji="0" lang="en-US" sz="2400" b="0" i="1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2</m:t>
                              </m:r>
                            </m:sup>
                          </m:sSup>
                          <m:r>
                            <a:rPr kumimoji="0" lang="en-US" sz="24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)</m:t>
                          </m:r>
                        </m:num>
                        <m:den>
                          <m:r>
                            <a:rPr kumimoji="0" lang="en-US" sz="24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1−</m:t>
                          </m:r>
                          <m:sSup>
                            <m:sSupPr>
                              <m:ctrlPr>
                                <a:rPr kumimoji="0" lang="en-US" sz="2400" b="0" i="1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US" sz="2400" b="0" i="1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𝑒</m:t>
                              </m:r>
                            </m:e>
                            <m:sup>
                              <m:r>
                                <a:rPr kumimoji="0" lang="en-US" sz="2400" b="0" i="1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8A235BE-DFB1-C343-84AD-C293643B07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2987" y="5305703"/>
                <a:ext cx="2201449" cy="83349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68968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9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487488" y="332656"/>
            <a:ext cx="9385167" cy="4216539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dirty="0"/>
              <a:t>A Particle collides normally with a fixed vertical plane. </a:t>
            </a:r>
          </a:p>
          <a:p>
            <a:r>
              <a:rPr lang="en-US" sz="2400" dirty="0"/>
              <a:t>The diagram shows the </a:t>
            </a:r>
            <a:r>
              <a:rPr lang="en-US" sz="2400" dirty="0">
                <a:highlight>
                  <a:srgbClr val="FFFF00"/>
                </a:highlight>
              </a:rPr>
              <a:t>speeds</a:t>
            </a:r>
            <a:r>
              <a:rPr lang="en-US" sz="2400" dirty="0"/>
              <a:t> of the particles before and after collision. </a:t>
            </a:r>
          </a:p>
          <a:p>
            <a:r>
              <a:rPr lang="en-US" sz="2400" dirty="0"/>
              <a:t>Find the value of the coefficient of restitution, e.</a:t>
            </a:r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GB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6431234" y="4910897"/>
                <a:ext cx="4154499" cy="13644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i="1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US" sz="4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i="1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4400" i="1"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  <m:r>
                        <a:rPr lang="en-US" sz="4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en-GB" sz="4400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1234" y="4910897"/>
                <a:ext cx="4154499" cy="136441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 4">
            <a:extLst>
              <a:ext uri="{FF2B5EF4-FFF2-40B4-BE49-F238E27FC236}">
                <a16:creationId xmlns:a16="http://schemas.microsoft.com/office/drawing/2014/main" id="{6DBC62FF-7303-02B1-1418-BD281E4D8C59}"/>
              </a:ext>
            </a:extLst>
          </p:cNvPr>
          <p:cNvGrpSpPr/>
          <p:nvPr/>
        </p:nvGrpSpPr>
        <p:grpSpPr>
          <a:xfrm>
            <a:off x="4679967" y="1702117"/>
            <a:ext cx="2437691" cy="2699610"/>
            <a:chOff x="6084168" y="4342535"/>
            <a:chExt cx="1080120" cy="1324321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A6A1DE10-1385-C921-B604-0EF0F605794E}"/>
                </a:ext>
              </a:extLst>
            </p:cNvPr>
            <p:cNvSpPr/>
            <p:nvPr/>
          </p:nvSpPr>
          <p:spPr>
            <a:xfrm>
              <a:off x="6228184" y="4797152"/>
              <a:ext cx="432048" cy="432048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200"/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3546787A-8EB5-9DA9-74B3-D60BEFB2FE5B}"/>
                </a:ext>
              </a:extLst>
            </p:cNvPr>
            <p:cNvCxnSpPr/>
            <p:nvPr/>
          </p:nvCxnSpPr>
          <p:spPr>
            <a:xfrm>
              <a:off x="7000731" y="4527201"/>
              <a:ext cx="0" cy="113965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2B89DE05-4940-4D67-F42B-2551233CB160}"/>
                </a:ext>
              </a:extLst>
            </p:cNvPr>
            <p:cNvCxnSpPr/>
            <p:nvPr/>
          </p:nvCxnSpPr>
          <p:spPr>
            <a:xfrm>
              <a:off x="6084168" y="4653136"/>
              <a:ext cx="720080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6B7B9DE5-FBB8-27AC-8080-1D1D00BA675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084168" y="5517232"/>
              <a:ext cx="720080" cy="0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EB85C644-ABB8-1CDA-9643-A1BC94E71269}"/>
                    </a:ext>
                  </a:extLst>
                </p:cNvPr>
                <p:cNvSpPr txBox="1"/>
                <p:nvPr/>
              </p:nvSpPr>
              <p:spPr>
                <a:xfrm>
                  <a:off x="6098407" y="5216617"/>
                  <a:ext cx="595605" cy="28686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𝑚</m:t>
                        </m:r>
                        <m:sSup>
                          <m:sSup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EB85C644-ABB8-1CDA-9643-A1BC94E7126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98407" y="5216617"/>
                  <a:ext cx="595605" cy="286867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70CCA68B-0748-C3BE-F696-236358CCEA78}"/>
                    </a:ext>
                  </a:extLst>
                </p:cNvPr>
                <p:cNvSpPr txBox="1"/>
                <p:nvPr/>
              </p:nvSpPr>
              <p:spPr>
                <a:xfrm>
                  <a:off x="6098407" y="4342535"/>
                  <a:ext cx="772547" cy="28686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8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𝑚</m:t>
                        </m:r>
                        <m:sSup>
                          <m:sSup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70CCA68B-0748-C3BE-F696-236358CCEA7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98407" y="4342535"/>
                  <a:ext cx="772547" cy="286867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E991655E-CAB6-EF51-1569-A77758E33716}"/>
                </a:ext>
              </a:extLst>
            </p:cNvPr>
            <p:cNvCxnSpPr/>
            <p:nvPr/>
          </p:nvCxnSpPr>
          <p:spPr>
            <a:xfrm flipV="1">
              <a:off x="7000731" y="4537696"/>
              <a:ext cx="163557" cy="14401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88889C27-B4C1-024B-CABC-771A615D6755}"/>
                </a:ext>
              </a:extLst>
            </p:cNvPr>
            <p:cNvCxnSpPr/>
            <p:nvPr/>
          </p:nvCxnSpPr>
          <p:spPr>
            <a:xfrm flipV="1">
              <a:off x="7000731" y="4753720"/>
              <a:ext cx="163557" cy="14401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922785A8-F244-B484-A581-D62F4035C42A}"/>
                </a:ext>
              </a:extLst>
            </p:cNvPr>
            <p:cNvCxnSpPr/>
            <p:nvPr/>
          </p:nvCxnSpPr>
          <p:spPr>
            <a:xfrm flipV="1">
              <a:off x="7000731" y="4969744"/>
              <a:ext cx="163557" cy="14401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056FF7DE-84FB-A7EA-A4F9-09875025BC39}"/>
                </a:ext>
              </a:extLst>
            </p:cNvPr>
            <p:cNvCxnSpPr/>
            <p:nvPr/>
          </p:nvCxnSpPr>
          <p:spPr>
            <a:xfrm flipV="1">
              <a:off x="7000731" y="5185768"/>
              <a:ext cx="163557" cy="14401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60D1A354-675A-BAF8-CF3B-961D578AA20F}"/>
                </a:ext>
              </a:extLst>
            </p:cNvPr>
            <p:cNvCxnSpPr/>
            <p:nvPr/>
          </p:nvCxnSpPr>
          <p:spPr>
            <a:xfrm flipV="1">
              <a:off x="7000731" y="5401792"/>
              <a:ext cx="163557" cy="14401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09B4F64-2041-7A61-4419-B2269F9E568C}"/>
                  </a:ext>
                </a:extLst>
              </p:cNvPr>
              <p:cNvSpPr txBox="1"/>
              <p:nvPr/>
            </p:nvSpPr>
            <p:spPr>
              <a:xfrm>
                <a:off x="1487488" y="5067994"/>
                <a:ext cx="5289461" cy="12426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i="1" smtClean="0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US" sz="36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𝑠𝑝𝑒𝑒𝑑</m:t>
                          </m:r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𝑜𝑓</m:t>
                          </m:r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𝑠𝑒𝑝𝑒𝑟𝑎𝑡𝑖𝑜𝑛</m:t>
                          </m:r>
                        </m:num>
                        <m:den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𝑠𝑝𝑒𝑒𝑑</m:t>
                          </m:r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𝑜𝑓</m:t>
                          </m:r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𝑎𝑝𝑝𝑟𝑜𝑎𝑐h</m:t>
                          </m:r>
                        </m:den>
                      </m:f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09B4F64-2041-7A61-4419-B2269F9E56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7488" y="5067994"/>
                <a:ext cx="5289461" cy="124264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39864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DEEB64-2294-227F-5405-43A7534A4D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BFCD45E9-DC9D-74EA-C157-D72292F229FB}"/>
              </a:ext>
            </a:extLst>
          </p:cNvPr>
          <p:cNvSpPr/>
          <p:nvPr/>
        </p:nvSpPr>
        <p:spPr>
          <a:xfrm>
            <a:off x="2780867" y="4422655"/>
            <a:ext cx="1047422" cy="94063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755234B-8A0A-B0C8-C966-EF5AC0270F62}"/>
              </a:ext>
            </a:extLst>
          </p:cNvPr>
          <p:cNvCxnSpPr/>
          <p:nvPr/>
        </p:nvCxnSpPr>
        <p:spPr>
          <a:xfrm>
            <a:off x="10091973" y="3652372"/>
            <a:ext cx="0" cy="248120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46012F63-7962-8FA7-8885-DCA03112BF58}"/>
              </a:ext>
            </a:extLst>
          </p:cNvPr>
          <p:cNvCxnSpPr>
            <a:cxnSpLocks/>
          </p:cNvCxnSpPr>
          <p:nvPr/>
        </p:nvCxnSpPr>
        <p:spPr>
          <a:xfrm>
            <a:off x="2692828" y="4137714"/>
            <a:ext cx="12816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D45857DC-428F-0416-46E8-583F907AC5D5}"/>
              </a:ext>
            </a:extLst>
          </p:cNvPr>
          <p:cNvCxnSpPr>
            <a:cxnSpLocks/>
          </p:cNvCxnSpPr>
          <p:nvPr/>
        </p:nvCxnSpPr>
        <p:spPr>
          <a:xfrm flipH="1">
            <a:off x="2736817" y="5739051"/>
            <a:ext cx="1237611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CA8FF55-4D42-8471-1F88-4124E113EC8D}"/>
              </a:ext>
            </a:extLst>
          </p:cNvPr>
          <p:cNvCxnSpPr/>
          <p:nvPr/>
        </p:nvCxnSpPr>
        <p:spPr>
          <a:xfrm flipV="1">
            <a:off x="10091973" y="3675221"/>
            <a:ext cx="396515" cy="31354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6E9B44A-16C0-1A3C-E958-0B6349DCD24E}"/>
              </a:ext>
            </a:extLst>
          </p:cNvPr>
          <p:cNvCxnSpPr/>
          <p:nvPr/>
        </p:nvCxnSpPr>
        <p:spPr>
          <a:xfrm flipV="1">
            <a:off x="10091973" y="4145538"/>
            <a:ext cx="396515" cy="31354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9D80758-E3E0-9CBB-3C45-FDEFE3B5A334}"/>
              </a:ext>
            </a:extLst>
          </p:cNvPr>
          <p:cNvCxnSpPr/>
          <p:nvPr/>
        </p:nvCxnSpPr>
        <p:spPr>
          <a:xfrm flipV="1">
            <a:off x="10091973" y="4615856"/>
            <a:ext cx="396515" cy="31354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4F00037-B66C-1D93-5D3C-6C42A6385E52}"/>
              </a:ext>
            </a:extLst>
          </p:cNvPr>
          <p:cNvCxnSpPr/>
          <p:nvPr/>
        </p:nvCxnSpPr>
        <p:spPr>
          <a:xfrm flipV="1">
            <a:off x="10091973" y="5086173"/>
            <a:ext cx="396515" cy="31354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A654705-16A0-65DE-E526-96EDD9A464D4}"/>
              </a:ext>
            </a:extLst>
          </p:cNvPr>
          <p:cNvCxnSpPr/>
          <p:nvPr/>
        </p:nvCxnSpPr>
        <p:spPr>
          <a:xfrm flipV="1">
            <a:off x="10091973" y="5556491"/>
            <a:ext cx="396515" cy="31354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C5803E6-A907-EE82-849C-4F4A65977B4E}"/>
                  </a:ext>
                </a:extLst>
              </p:cNvPr>
              <p:cNvSpPr txBox="1"/>
              <p:nvPr/>
            </p:nvSpPr>
            <p:spPr>
              <a:xfrm>
                <a:off x="2768337" y="5702026"/>
                <a:ext cx="1261307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GB" sz="5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𝑢</m:t>
                      </m:r>
                    </m:oMath>
                  </m:oMathPara>
                </a14:m>
                <a:endParaRPr lang="en-GB" sz="5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C5803E6-A907-EE82-849C-4F4A65977B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8337" y="5702026"/>
                <a:ext cx="1261307" cy="9233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01DD474F-A170-3923-66E7-5434D6AFDA02}"/>
                  </a:ext>
                </a:extLst>
              </p:cNvPr>
              <p:cNvSpPr txBox="1"/>
              <p:nvPr/>
            </p:nvSpPr>
            <p:spPr>
              <a:xfrm>
                <a:off x="2813051" y="3286906"/>
                <a:ext cx="1281600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𝑢</m:t>
                      </m:r>
                      <m:sSup>
                        <m:sSupPr>
                          <m:ctrlPr>
                            <a:rPr lang="en-GB" sz="540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5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5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5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01DD474F-A170-3923-66E7-5434D6AFDA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3051" y="3286906"/>
                <a:ext cx="1281600" cy="92333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FBE75ED9-CCA1-A3BB-A1AC-2893B0133A89}"/>
                  </a:ext>
                </a:extLst>
              </p:cNvPr>
              <p:cNvSpPr txBox="1"/>
              <p:nvPr/>
            </p:nvSpPr>
            <p:spPr>
              <a:xfrm>
                <a:off x="1742366" y="4512186"/>
                <a:ext cx="773504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𝑒</m:t>
                      </m:r>
                    </m:oMath>
                  </m:oMathPara>
                </a14:m>
                <a:endParaRPr lang="en-GB" sz="54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FBE75ED9-CCA1-A3BB-A1AC-2893B0133A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2366" y="4512186"/>
                <a:ext cx="773504" cy="92333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Picture 18">
            <a:extLst>
              <a:ext uri="{FF2B5EF4-FFF2-40B4-BE49-F238E27FC236}">
                <a16:creationId xmlns:a16="http://schemas.microsoft.com/office/drawing/2014/main" id="{EFE25252-EDBB-D3C2-0E98-774737698D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0800000">
            <a:off x="1238334" y="3650230"/>
            <a:ext cx="407136" cy="2485487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1806F634-EC01-FA25-264E-90F49964146E}"/>
              </a:ext>
            </a:extLst>
          </p:cNvPr>
          <p:cNvSpPr/>
          <p:nvPr/>
        </p:nvSpPr>
        <p:spPr>
          <a:xfrm>
            <a:off x="7331747" y="1190281"/>
            <a:ext cx="994832" cy="89072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80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600C440-24AA-D2B2-4E67-66E1143F400F}"/>
              </a:ext>
            </a:extLst>
          </p:cNvPr>
          <p:cNvCxnSpPr/>
          <p:nvPr/>
        </p:nvCxnSpPr>
        <p:spPr>
          <a:xfrm>
            <a:off x="10039871" y="586252"/>
            <a:ext cx="0" cy="234956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ACA9B8EF-3AB3-BDC9-0D29-8C0B61A3ADF6}"/>
              </a:ext>
            </a:extLst>
          </p:cNvPr>
          <p:cNvCxnSpPr>
            <a:cxnSpLocks/>
          </p:cNvCxnSpPr>
          <p:nvPr/>
        </p:nvCxnSpPr>
        <p:spPr>
          <a:xfrm>
            <a:off x="7248128" y="920457"/>
            <a:ext cx="1217251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B59B0690-8DA8-6A86-066A-503E54DB1853}"/>
              </a:ext>
            </a:extLst>
          </p:cNvPr>
          <p:cNvCxnSpPr>
            <a:cxnSpLocks/>
          </p:cNvCxnSpPr>
          <p:nvPr/>
        </p:nvCxnSpPr>
        <p:spPr>
          <a:xfrm flipH="1">
            <a:off x="7289909" y="2436832"/>
            <a:ext cx="1175471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D087070-069A-3BBC-429C-81A4926C649A}"/>
              </a:ext>
            </a:extLst>
          </p:cNvPr>
          <p:cNvCxnSpPr/>
          <p:nvPr/>
        </p:nvCxnSpPr>
        <p:spPr>
          <a:xfrm flipV="1">
            <a:off x="10039871" y="607889"/>
            <a:ext cx="376606" cy="29691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1258FE-188E-8FAA-CA9D-F1D92F05FF83}"/>
              </a:ext>
            </a:extLst>
          </p:cNvPr>
          <p:cNvCxnSpPr/>
          <p:nvPr/>
        </p:nvCxnSpPr>
        <p:spPr>
          <a:xfrm flipV="1">
            <a:off x="10039871" y="1053253"/>
            <a:ext cx="376606" cy="29691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FEB575E-3490-9F4A-C04B-5A0C47855388}"/>
              </a:ext>
            </a:extLst>
          </p:cNvPr>
          <p:cNvCxnSpPr/>
          <p:nvPr/>
        </p:nvCxnSpPr>
        <p:spPr>
          <a:xfrm flipV="1">
            <a:off x="10039871" y="1498617"/>
            <a:ext cx="376606" cy="29691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163C309-ABF0-89B1-5D6C-AA72FC920CD0}"/>
              </a:ext>
            </a:extLst>
          </p:cNvPr>
          <p:cNvCxnSpPr/>
          <p:nvPr/>
        </p:nvCxnSpPr>
        <p:spPr>
          <a:xfrm flipV="1">
            <a:off x="10039871" y="1943981"/>
            <a:ext cx="376606" cy="29691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ED116AB7-BE78-0A31-8D3F-5ACA287C03C5}"/>
              </a:ext>
            </a:extLst>
          </p:cNvPr>
          <p:cNvCxnSpPr/>
          <p:nvPr/>
        </p:nvCxnSpPr>
        <p:spPr>
          <a:xfrm flipV="1">
            <a:off x="10039871" y="2389345"/>
            <a:ext cx="376606" cy="29691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C8A8AA4D-058E-E497-E289-93FDD57C2A95}"/>
                  </a:ext>
                </a:extLst>
              </p:cNvPr>
              <p:cNvSpPr txBox="1"/>
              <p:nvPr/>
            </p:nvSpPr>
            <p:spPr>
              <a:xfrm>
                <a:off x="7360629" y="2423687"/>
                <a:ext cx="1197978" cy="9082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GB" sz="4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𝑢</m:t>
                      </m:r>
                    </m:oMath>
                  </m:oMathPara>
                </a14:m>
                <a:endParaRPr lang="en-GB" sz="4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C8A8AA4D-058E-E497-E289-93FDD57C2A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0629" y="2423687"/>
                <a:ext cx="1197978" cy="90825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9A1F456C-18C8-CAFE-94C4-78B6C481CD56}"/>
                  </a:ext>
                </a:extLst>
              </p:cNvPr>
              <p:cNvSpPr txBox="1"/>
              <p:nvPr/>
            </p:nvSpPr>
            <p:spPr>
              <a:xfrm>
                <a:off x="7269018" y="-13465"/>
                <a:ext cx="1217251" cy="9082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𝑢</m:t>
                      </m:r>
                    </m:oMath>
                  </m:oMathPara>
                </a14:m>
                <a:endParaRPr lang="en-GB" sz="4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9A1F456C-18C8-CAFE-94C4-78B6C481CD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9018" y="-13465"/>
                <a:ext cx="1217251" cy="90825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4DC303EB-A561-2E15-F8AB-A225386B983B}"/>
                  </a:ext>
                </a:extLst>
              </p:cNvPr>
              <p:cNvSpPr txBox="1"/>
              <p:nvPr/>
            </p:nvSpPr>
            <p:spPr>
              <a:xfrm>
                <a:off x="8885292" y="1158617"/>
                <a:ext cx="734667" cy="9082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𝑒</m:t>
                      </m:r>
                    </m:oMath>
                  </m:oMathPara>
                </a14:m>
                <a:endParaRPr lang="en-GB" sz="48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4DC303EB-A561-2E15-F8AB-A225386B98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85292" y="1158617"/>
                <a:ext cx="734667" cy="90825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extBox 28">
            <a:extLst>
              <a:ext uri="{FF2B5EF4-FFF2-40B4-BE49-F238E27FC236}">
                <a16:creationId xmlns:a16="http://schemas.microsoft.com/office/drawing/2014/main" id="{8EB703CD-6B4C-28BD-A392-3B1E037B5B6D}"/>
              </a:ext>
            </a:extLst>
          </p:cNvPr>
          <p:cNvSpPr txBox="1"/>
          <p:nvPr/>
        </p:nvSpPr>
        <p:spPr>
          <a:xfrm>
            <a:off x="375053" y="385077"/>
            <a:ext cx="4875995" cy="83099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800" dirty="0">
                <a:solidFill>
                  <a:schemeClr val="bg1"/>
                </a:solidFill>
              </a:rPr>
              <a:t>Multiple Collisions</a:t>
            </a:r>
          </a:p>
        </p:txBody>
      </p:sp>
    </p:spTree>
    <p:extLst>
      <p:ext uri="{BB962C8B-B14F-4D97-AF65-F5344CB8AC3E}">
        <p14:creationId xmlns:p14="http://schemas.microsoft.com/office/powerpoint/2010/main" val="2989588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4" grpId="0"/>
      <p:bldP spid="25" grpId="0"/>
      <p:bldP spid="2" grpId="0"/>
      <p:bldP spid="2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43881C-CD5F-2B25-9A9C-73FDEFD314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2ABC09EE-1945-4733-9F14-BD7733E2D5DC}"/>
                  </a:ext>
                </a:extLst>
              </p:cNvPr>
              <p:cNvSpPr txBox="1"/>
              <p:nvPr/>
            </p:nvSpPr>
            <p:spPr>
              <a:xfrm>
                <a:off x="9984432" y="989405"/>
                <a:ext cx="1439875" cy="10143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US" sz="32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2ABC09EE-1945-4733-9F14-BD7733E2D5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84432" y="989405"/>
                <a:ext cx="1439875" cy="101431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Oval 2">
            <a:extLst>
              <a:ext uri="{FF2B5EF4-FFF2-40B4-BE49-F238E27FC236}">
                <a16:creationId xmlns:a16="http://schemas.microsoft.com/office/drawing/2014/main" id="{A7A3F410-5301-514E-9534-9B4032BFE51D}"/>
              </a:ext>
            </a:extLst>
          </p:cNvPr>
          <p:cNvSpPr/>
          <p:nvPr/>
        </p:nvSpPr>
        <p:spPr>
          <a:xfrm>
            <a:off x="7532467" y="1413589"/>
            <a:ext cx="642642" cy="664021"/>
          </a:xfrm>
          <a:prstGeom prst="ellipse">
            <a:avLst/>
          </a:prstGeom>
          <a:noFill/>
          <a:ln w="539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 dirty="0">
              <a:solidFill>
                <a:schemeClr val="tx1"/>
              </a:solidFill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D2479CBF-A864-65F3-00F1-A508BAD3D99C}"/>
              </a:ext>
            </a:extLst>
          </p:cNvPr>
          <p:cNvGrpSpPr/>
          <p:nvPr/>
        </p:nvGrpSpPr>
        <p:grpSpPr>
          <a:xfrm>
            <a:off x="9713578" y="778716"/>
            <a:ext cx="243280" cy="1751552"/>
            <a:chOff x="4242957" y="1604782"/>
            <a:chExt cx="243280" cy="1751552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6260D65B-2357-F152-57A2-45711E2162F8}"/>
                </a:ext>
              </a:extLst>
            </p:cNvPr>
            <p:cNvCxnSpPr/>
            <p:nvPr/>
          </p:nvCxnSpPr>
          <p:spPr>
            <a:xfrm>
              <a:off x="4242957" y="1604782"/>
              <a:ext cx="0" cy="1751552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9FD51E12-7923-0AB7-6F0C-ABE7EB724359}"/>
                </a:ext>
              </a:extLst>
            </p:cNvPr>
            <p:cNvCxnSpPr/>
            <p:nvPr/>
          </p:nvCxnSpPr>
          <p:spPr>
            <a:xfrm flipV="1">
              <a:off x="4242957" y="1620912"/>
              <a:ext cx="243280" cy="22134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36886A88-6DF4-09FF-1FB0-D4E08254924E}"/>
                </a:ext>
              </a:extLst>
            </p:cNvPr>
            <p:cNvCxnSpPr/>
            <p:nvPr/>
          </p:nvCxnSpPr>
          <p:spPr>
            <a:xfrm flipV="1">
              <a:off x="4242957" y="1952922"/>
              <a:ext cx="243280" cy="22134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334F1FE2-9FB0-455A-47A5-32FCDF404F71}"/>
                </a:ext>
              </a:extLst>
            </p:cNvPr>
            <p:cNvCxnSpPr/>
            <p:nvPr/>
          </p:nvCxnSpPr>
          <p:spPr>
            <a:xfrm flipV="1">
              <a:off x="4242957" y="2284933"/>
              <a:ext cx="243280" cy="22134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37B1D618-79EF-8B85-0184-11D11F4D3560}"/>
                </a:ext>
              </a:extLst>
            </p:cNvPr>
            <p:cNvCxnSpPr/>
            <p:nvPr/>
          </p:nvCxnSpPr>
          <p:spPr>
            <a:xfrm flipV="1">
              <a:off x="4242957" y="2616943"/>
              <a:ext cx="243280" cy="22134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E89EAE0A-CF42-FC91-8FEE-7B5E673B8180}"/>
                </a:ext>
              </a:extLst>
            </p:cNvPr>
            <p:cNvCxnSpPr/>
            <p:nvPr/>
          </p:nvCxnSpPr>
          <p:spPr>
            <a:xfrm flipV="1">
              <a:off x="4242957" y="2948953"/>
              <a:ext cx="243280" cy="22134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DA8B4191-5A01-60B6-0D48-F257EAEFBF0C}"/>
              </a:ext>
            </a:extLst>
          </p:cNvPr>
          <p:cNvCxnSpPr>
            <a:cxnSpLocks/>
          </p:cNvCxnSpPr>
          <p:nvPr/>
        </p:nvCxnSpPr>
        <p:spPr>
          <a:xfrm flipH="1">
            <a:off x="8150018" y="1745598"/>
            <a:ext cx="1393243" cy="1"/>
          </a:xfrm>
          <a:prstGeom prst="straightConnector1">
            <a:avLst/>
          </a:prstGeom>
          <a:ln w="50800">
            <a:solidFill>
              <a:srgbClr val="FF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oup 25">
            <a:extLst>
              <a:ext uri="{FF2B5EF4-FFF2-40B4-BE49-F238E27FC236}">
                <a16:creationId xmlns:a16="http://schemas.microsoft.com/office/drawing/2014/main" id="{ACFB5F20-1AD5-BDF8-7659-7B7A97ACC1B5}"/>
              </a:ext>
            </a:extLst>
          </p:cNvPr>
          <p:cNvGrpSpPr/>
          <p:nvPr/>
        </p:nvGrpSpPr>
        <p:grpSpPr>
          <a:xfrm rot="10800000">
            <a:off x="2391800" y="692696"/>
            <a:ext cx="243280" cy="1751552"/>
            <a:chOff x="7000731" y="4527201"/>
            <a:chExt cx="163557" cy="1139655"/>
          </a:xfrm>
        </p:grpSpPr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6BF2930D-107F-9CB4-F5BE-9FCF9F23110A}"/>
                </a:ext>
              </a:extLst>
            </p:cNvPr>
            <p:cNvCxnSpPr/>
            <p:nvPr/>
          </p:nvCxnSpPr>
          <p:spPr>
            <a:xfrm>
              <a:off x="7000731" y="4527201"/>
              <a:ext cx="0" cy="1139655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DFA32B01-FCE1-5EFA-7F3F-CFE954339A74}"/>
                </a:ext>
              </a:extLst>
            </p:cNvPr>
            <p:cNvCxnSpPr/>
            <p:nvPr/>
          </p:nvCxnSpPr>
          <p:spPr>
            <a:xfrm flipV="1">
              <a:off x="7000731" y="4537696"/>
              <a:ext cx="163557" cy="144016"/>
            </a:xfrm>
            <a:prstGeom prst="line">
              <a:avLst/>
            </a:prstGeom>
            <a:ln w="158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B4DA6C03-878A-3E8C-2968-3A83D76F8CEC}"/>
                </a:ext>
              </a:extLst>
            </p:cNvPr>
            <p:cNvCxnSpPr/>
            <p:nvPr/>
          </p:nvCxnSpPr>
          <p:spPr>
            <a:xfrm flipV="1">
              <a:off x="7000731" y="4753720"/>
              <a:ext cx="163557" cy="144016"/>
            </a:xfrm>
            <a:prstGeom prst="line">
              <a:avLst/>
            </a:prstGeom>
            <a:ln w="158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CA0314A0-68E7-3A98-D55C-63E3510529A6}"/>
                </a:ext>
              </a:extLst>
            </p:cNvPr>
            <p:cNvCxnSpPr/>
            <p:nvPr/>
          </p:nvCxnSpPr>
          <p:spPr>
            <a:xfrm flipV="1">
              <a:off x="7000731" y="4969744"/>
              <a:ext cx="163557" cy="144016"/>
            </a:xfrm>
            <a:prstGeom prst="line">
              <a:avLst/>
            </a:prstGeom>
            <a:ln w="158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25E5358D-0536-9267-CC8F-E7C826822D39}"/>
                </a:ext>
              </a:extLst>
            </p:cNvPr>
            <p:cNvCxnSpPr/>
            <p:nvPr/>
          </p:nvCxnSpPr>
          <p:spPr>
            <a:xfrm flipV="1">
              <a:off x="7000731" y="5185768"/>
              <a:ext cx="163557" cy="144016"/>
            </a:xfrm>
            <a:prstGeom prst="line">
              <a:avLst/>
            </a:prstGeom>
            <a:ln w="158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76BA1420-5C36-5CEE-DE12-E25E1419E07A}"/>
                </a:ext>
              </a:extLst>
            </p:cNvPr>
            <p:cNvCxnSpPr/>
            <p:nvPr/>
          </p:nvCxnSpPr>
          <p:spPr>
            <a:xfrm flipV="1">
              <a:off x="7000731" y="5401792"/>
              <a:ext cx="163557" cy="144016"/>
            </a:xfrm>
            <a:prstGeom prst="line">
              <a:avLst/>
            </a:prstGeom>
            <a:ln w="158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BDDCEF2D-881E-14BC-5112-2C4C5B48B45E}"/>
                  </a:ext>
                </a:extLst>
              </p:cNvPr>
              <p:cNvSpPr txBox="1"/>
              <p:nvPr/>
            </p:nvSpPr>
            <p:spPr>
              <a:xfrm>
                <a:off x="8254465" y="1166471"/>
                <a:ext cx="1393235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12</m:t>
                      </m:r>
                      <m:sSup>
                        <m:sSup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𝑚𝑠</m:t>
                          </m:r>
                        </m:e>
                        <m:sup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BDDCEF2D-881E-14BC-5112-2C4C5B48B4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4465" y="1166471"/>
                <a:ext cx="1393235" cy="4308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Oval 36">
            <a:extLst>
              <a:ext uri="{FF2B5EF4-FFF2-40B4-BE49-F238E27FC236}">
                <a16:creationId xmlns:a16="http://schemas.microsoft.com/office/drawing/2014/main" id="{4CC1C617-1996-F93D-4AF2-9468CA967843}"/>
              </a:ext>
            </a:extLst>
          </p:cNvPr>
          <p:cNvSpPr/>
          <p:nvPr/>
        </p:nvSpPr>
        <p:spPr>
          <a:xfrm>
            <a:off x="8877449" y="3187025"/>
            <a:ext cx="642642" cy="664021"/>
          </a:xfrm>
          <a:prstGeom prst="ellipse">
            <a:avLst/>
          </a:prstGeom>
          <a:noFill/>
          <a:ln w="539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 dirty="0">
              <a:solidFill>
                <a:schemeClr val="tx1"/>
              </a:solidFill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5EF84133-BC70-2501-D110-C368D0026DDF}"/>
              </a:ext>
            </a:extLst>
          </p:cNvPr>
          <p:cNvGrpSpPr/>
          <p:nvPr/>
        </p:nvGrpSpPr>
        <p:grpSpPr>
          <a:xfrm>
            <a:off x="9727724" y="2794940"/>
            <a:ext cx="243280" cy="1751552"/>
            <a:chOff x="4242957" y="1604782"/>
            <a:chExt cx="243280" cy="1751552"/>
          </a:xfrm>
        </p:grpSpPr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065FA298-4A34-2F41-4B05-E92B044C449E}"/>
                </a:ext>
              </a:extLst>
            </p:cNvPr>
            <p:cNvCxnSpPr/>
            <p:nvPr/>
          </p:nvCxnSpPr>
          <p:spPr>
            <a:xfrm>
              <a:off x="4242957" y="1604782"/>
              <a:ext cx="0" cy="1751552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F3820344-D678-47E8-61EB-D1CFA33368D7}"/>
                </a:ext>
              </a:extLst>
            </p:cNvPr>
            <p:cNvCxnSpPr/>
            <p:nvPr/>
          </p:nvCxnSpPr>
          <p:spPr>
            <a:xfrm flipV="1">
              <a:off x="4242957" y="1620912"/>
              <a:ext cx="243280" cy="22134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D9C960F1-AF43-5179-E2B2-241EB3A1A01C}"/>
                </a:ext>
              </a:extLst>
            </p:cNvPr>
            <p:cNvCxnSpPr/>
            <p:nvPr/>
          </p:nvCxnSpPr>
          <p:spPr>
            <a:xfrm flipV="1">
              <a:off x="4242957" y="1952922"/>
              <a:ext cx="243280" cy="22134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1C5FEC81-1BFE-5444-28CF-96A9BF2342AB}"/>
                </a:ext>
              </a:extLst>
            </p:cNvPr>
            <p:cNvCxnSpPr/>
            <p:nvPr/>
          </p:nvCxnSpPr>
          <p:spPr>
            <a:xfrm flipV="1">
              <a:off x="4242957" y="2284933"/>
              <a:ext cx="243280" cy="22134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24DC188F-6D49-C37C-7972-E8EAE527683C}"/>
                </a:ext>
              </a:extLst>
            </p:cNvPr>
            <p:cNvCxnSpPr/>
            <p:nvPr/>
          </p:nvCxnSpPr>
          <p:spPr>
            <a:xfrm flipV="1">
              <a:off x="4242957" y="2616943"/>
              <a:ext cx="243280" cy="22134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A75C098C-6B0F-E4F2-2111-4D65ECCF63F7}"/>
                </a:ext>
              </a:extLst>
            </p:cNvPr>
            <p:cNvCxnSpPr/>
            <p:nvPr/>
          </p:nvCxnSpPr>
          <p:spPr>
            <a:xfrm flipV="1">
              <a:off x="4242957" y="2948953"/>
              <a:ext cx="243280" cy="22134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2DB82C3E-2465-442C-9170-227198433161}"/>
              </a:ext>
            </a:extLst>
          </p:cNvPr>
          <p:cNvCxnSpPr>
            <a:cxnSpLocks/>
          </p:cNvCxnSpPr>
          <p:nvPr/>
        </p:nvCxnSpPr>
        <p:spPr>
          <a:xfrm>
            <a:off x="7719606" y="3479268"/>
            <a:ext cx="1157843" cy="0"/>
          </a:xfrm>
          <a:prstGeom prst="straightConnector1">
            <a:avLst/>
          </a:prstGeom>
          <a:ln w="50800">
            <a:solidFill>
              <a:srgbClr val="FF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6" name="Group 45">
            <a:extLst>
              <a:ext uri="{FF2B5EF4-FFF2-40B4-BE49-F238E27FC236}">
                <a16:creationId xmlns:a16="http://schemas.microsoft.com/office/drawing/2014/main" id="{5CA30CD7-1E62-1D0B-AF9E-784736CDA624}"/>
              </a:ext>
            </a:extLst>
          </p:cNvPr>
          <p:cNvGrpSpPr/>
          <p:nvPr/>
        </p:nvGrpSpPr>
        <p:grpSpPr>
          <a:xfrm rot="10800000">
            <a:off x="2389919" y="2708920"/>
            <a:ext cx="243280" cy="1751552"/>
            <a:chOff x="7000731" y="4527201"/>
            <a:chExt cx="163557" cy="1139655"/>
          </a:xfrm>
        </p:grpSpPr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E7C0DAB8-2DCE-A2AE-C7D3-508826F4D952}"/>
                </a:ext>
              </a:extLst>
            </p:cNvPr>
            <p:cNvCxnSpPr/>
            <p:nvPr/>
          </p:nvCxnSpPr>
          <p:spPr>
            <a:xfrm>
              <a:off x="7000731" y="4527201"/>
              <a:ext cx="0" cy="1139655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88422F36-8FA5-9F72-A6E0-8FB30577FBC8}"/>
                </a:ext>
              </a:extLst>
            </p:cNvPr>
            <p:cNvCxnSpPr/>
            <p:nvPr/>
          </p:nvCxnSpPr>
          <p:spPr>
            <a:xfrm flipV="1">
              <a:off x="7000731" y="4537696"/>
              <a:ext cx="163557" cy="144016"/>
            </a:xfrm>
            <a:prstGeom prst="line">
              <a:avLst/>
            </a:prstGeom>
            <a:ln w="158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F9AB7844-D1F3-AD5A-A1CB-6BF491B30949}"/>
                </a:ext>
              </a:extLst>
            </p:cNvPr>
            <p:cNvCxnSpPr/>
            <p:nvPr/>
          </p:nvCxnSpPr>
          <p:spPr>
            <a:xfrm flipV="1">
              <a:off x="7000731" y="4753720"/>
              <a:ext cx="163557" cy="144016"/>
            </a:xfrm>
            <a:prstGeom prst="line">
              <a:avLst/>
            </a:prstGeom>
            <a:ln w="158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A94D4447-A77A-A568-238A-61D4CC3F3D03}"/>
                </a:ext>
              </a:extLst>
            </p:cNvPr>
            <p:cNvCxnSpPr/>
            <p:nvPr/>
          </p:nvCxnSpPr>
          <p:spPr>
            <a:xfrm flipV="1">
              <a:off x="7000731" y="4969744"/>
              <a:ext cx="163557" cy="144016"/>
            </a:xfrm>
            <a:prstGeom prst="line">
              <a:avLst/>
            </a:prstGeom>
            <a:ln w="158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5F6419B9-E04C-5313-548C-348FC9A41B2E}"/>
                </a:ext>
              </a:extLst>
            </p:cNvPr>
            <p:cNvCxnSpPr/>
            <p:nvPr/>
          </p:nvCxnSpPr>
          <p:spPr>
            <a:xfrm flipV="1">
              <a:off x="7000731" y="5185768"/>
              <a:ext cx="163557" cy="144016"/>
            </a:xfrm>
            <a:prstGeom prst="line">
              <a:avLst/>
            </a:prstGeom>
            <a:ln w="158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8A897B9F-F092-94AD-0853-E38CF547713B}"/>
                </a:ext>
              </a:extLst>
            </p:cNvPr>
            <p:cNvCxnSpPr/>
            <p:nvPr/>
          </p:nvCxnSpPr>
          <p:spPr>
            <a:xfrm flipV="1">
              <a:off x="7000731" y="5401792"/>
              <a:ext cx="163557" cy="144016"/>
            </a:xfrm>
            <a:prstGeom prst="line">
              <a:avLst/>
            </a:prstGeom>
            <a:ln w="158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2BB5C3B3-ABFA-9757-8B00-E72A3AD7B892}"/>
                  </a:ext>
                </a:extLst>
              </p:cNvPr>
              <p:cNvSpPr txBox="1"/>
              <p:nvPr/>
            </p:nvSpPr>
            <p:spPr>
              <a:xfrm>
                <a:off x="7418854" y="2915068"/>
                <a:ext cx="1740643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−6</m:t>
                      </m:r>
                      <m:sSup>
                        <m:sSup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𝑚𝑠</m:t>
                          </m:r>
                        </m:e>
                        <m:sup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2BB5C3B3-ABFA-9757-8B00-E72A3AD7B8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8854" y="2915068"/>
                <a:ext cx="1740643" cy="4308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61BB0C27-9B8E-E020-0407-6BF2B2F96C96}"/>
                  </a:ext>
                </a:extLst>
              </p:cNvPr>
              <p:cNvSpPr txBox="1"/>
              <p:nvPr/>
            </p:nvSpPr>
            <p:spPr>
              <a:xfrm>
                <a:off x="10040289" y="2967932"/>
                <a:ext cx="1439875" cy="10143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US" sz="32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61BB0C27-9B8E-E020-0407-6BF2B2F96C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40289" y="2967932"/>
                <a:ext cx="1439875" cy="101431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463217E8-1442-3176-CB3B-FCECB4999F8E}"/>
                  </a:ext>
                </a:extLst>
              </p:cNvPr>
              <p:cNvSpPr txBox="1"/>
              <p:nvPr/>
            </p:nvSpPr>
            <p:spPr>
              <a:xfrm>
                <a:off x="704166" y="1126856"/>
                <a:ext cx="1439875" cy="10143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US" sz="32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463217E8-1442-3176-CB3B-FCECB4999F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166" y="1126856"/>
                <a:ext cx="1439875" cy="101431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E2B5F9D4-B23F-B4D5-3D43-82D4BB0F1271}"/>
                  </a:ext>
                </a:extLst>
              </p:cNvPr>
              <p:cNvSpPr txBox="1"/>
              <p:nvPr/>
            </p:nvSpPr>
            <p:spPr>
              <a:xfrm>
                <a:off x="678964" y="2955237"/>
                <a:ext cx="1439875" cy="10143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US" sz="32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E2B5F9D4-B23F-B4D5-3D43-82D4BB0F12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964" y="2955237"/>
                <a:ext cx="1439875" cy="101431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96F5F7A0-EA48-3370-935C-0B5FF1ACB3F4}"/>
                  </a:ext>
                </a:extLst>
              </p:cNvPr>
              <p:cNvSpPr txBox="1"/>
              <p:nvPr/>
            </p:nvSpPr>
            <p:spPr>
              <a:xfrm>
                <a:off x="10023980" y="5021853"/>
                <a:ext cx="1439875" cy="10143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US" sz="32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96F5F7A0-EA48-3370-935C-0B5FF1ACB3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23980" y="5021853"/>
                <a:ext cx="1439875" cy="101431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0" name="Oval 59">
            <a:extLst>
              <a:ext uri="{FF2B5EF4-FFF2-40B4-BE49-F238E27FC236}">
                <a16:creationId xmlns:a16="http://schemas.microsoft.com/office/drawing/2014/main" id="{3D4ED85B-B158-FC49-9A2C-587FFD767892}"/>
              </a:ext>
            </a:extLst>
          </p:cNvPr>
          <p:cNvSpPr/>
          <p:nvPr/>
        </p:nvSpPr>
        <p:spPr>
          <a:xfrm>
            <a:off x="2868286" y="5372149"/>
            <a:ext cx="642642" cy="664021"/>
          </a:xfrm>
          <a:prstGeom prst="ellipse">
            <a:avLst/>
          </a:prstGeom>
          <a:noFill/>
          <a:ln w="539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 dirty="0">
              <a:solidFill>
                <a:schemeClr val="tx1"/>
              </a:solidFill>
            </a:endParaRP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04E89959-D299-217C-ABEC-5054749D8EFC}"/>
              </a:ext>
            </a:extLst>
          </p:cNvPr>
          <p:cNvGrpSpPr/>
          <p:nvPr/>
        </p:nvGrpSpPr>
        <p:grpSpPr>
          <a:xfrm>
            <a:off x="9753126" y="4811164"/>
            <a:ext cx="243280" cy="1751552"/>
            <a:chOff x="4242957" y="1604782"/>
            <a:chExt cx="243280" cy="1751552"/>
          </a:xfrm>
        </p:grpSpPr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C74886EE-F698-AAAB-55BD-84B2E18B927B}"/>
                </a:ext>
              </a:extLst>
            </p:cNvPr>
            <p:cNvCxnSpPr/>
            <p:nvPr/>
          </p:nvCxnSpPr>
          <p:spPr>
            <a:xfrm>
              <a:off x="4242957" y="1604782"/>
              <a:ext cx="0" cy="1751552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C8E88849-982A-9DCB-F12D-1D89A308C559}"/>
                </a:ext>
              </a:extLst>
            </p:cNvPr>
            <p:cNvCxnSpPr/>
            <p:nvPr/>
          </p:nvCxnSpPr>
          <p:spPr>
            <a:xfrm flipV="1">
              <a:off x="4242957" y="1620912"/>
              <a:ext cx="243280" cy="22134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92545FFD-F937-D50A-245E-96D4755EC89C}"/>
                </a:ext>
              </a:extLst>
            </p:cNvPr>
            <p:cNvCxnSpPr/>
            <p:nvPr/>
          </p:nvCxnSpPr>
          <p:spPr>
            <a:xfrm flipV="1">
              <a:off x="4242957" y="1952922"/>
              <a:ext cx="243280" cy="22134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B0E1DEE9-8CBB-2D4D-7A70-CFF4E69690BF}"/>
                </a:ext>
              </a:extLst>
            </p:cNvPr>
            <p:cNvCxnSpPr/>
            <p:nvPr/>
          </p:nvCxnSpPr>
          <p:spPr>
            <a:xfrm flipV="1">
              <a:off x="4242957" y="2284933"/>
              <a:ext cx="243280" cy="22134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74EA1632-7BAB-ED57-F5DA-462F669E7220}"/>
                </a:ext>
              </a:extLst>
            </p:cNvPr>
            <p:cNvCxnSpPr/>
            <p:nvPr/>
          </p:nvCxnSpPr>
          <p:spPr>
            <a:xfrm flipV="1">
              <a:off x="4242957" y="2616943"/>
              <a:ext cx="243280" cy="22134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D0931703-4AAA-D2AD-2A12-BC68AD2AE87A}"/>
                </a:ext>
              </a:extLst>
            </p:cNvPr>
            <p:cNvCxnSpPr/>
            <p:nvPr/>
          </p:nvCxnSpPr>
          <p:spPr>
            <a:xfrm flipV="1">
              <a:off x="4242957" y="2948953"/>
              <a:ext cx="243280" cy="22134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48EB9796-7BD9-5386-78BB-33D8BE27B9E3}"/>
              </a:ext>
            </a:extLst>
          </p:cNvPr>
          <p:cNvCxnSpPr>
            <a:cxnSpLocks/>
          </p:cNvCxnSpPr>
          <p:nvPr/>
        </p:nvCxnSpPr>
        <p:spPr>
          <a:xfrm flipH="1">
            <a:off x="3516313" y="5712655"/>
            <a:ext cx="1393243" cy="1"/>
          </a:xfrm>
          <a:prstGeom prst="straightConnector1">
            <a:avLst/>
          </a:prstGeom>
          <a:ln w="50800">
            <a:solidFill>
              <a:srgbClr val="FF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9" name="Group 68">
            <a:extLst>
              <a:ext uri="{FF2B5EF4-FFF2-40B4-BE49-F238E27FC236}">
                <a16:creationId xmlns:a16="http://schemas.microsoft.com/office/drawing/2014/main" id="{6A177046-B883-1619-B1F2-CAC3F4C50370}"/>
              </a:ext>
            </a:extLst>
          </p:cNvPr>
          <p:cNvGrpSpPr/>
          <p:nvPr/>
        </p:nvGrpSpPr>
        <p:grpSpPr>
          <a:xfrm rot="10800000">
            <a:off x="2385927" y="4725144"/>
            <a:ext cx="243280" cy="1751552"/>
            <a:chOff x="7000731" y="4527201"/>
            <a:chExt cx="163557" cy="1139655"/>
          </a:xfrm>
        </p:grpSpPr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1B3439CC-998F-197F-3294-9D97607073E4}"/>
                </a:ext>
              </a:extLst>
            </p:cNvPr>
            <p:cNvCxnSpPr/>
            <p:nvPr/>
          </p:nvCxnSpPr>
          <p:spPr>
            <a:xfrm>
              <a:off x="7000731" y="4527201"/>
              <a:ext cx="0" cy="1139655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9D1CA723-BE38-54B1-16F7-E770D9009156}"/>
                </a:ext>
              </a:extLst>
            </p:cNvPr>
            <p:cNvCxnSpPr/>
            <p:nvPr/>
          </p:nvCxnSpPr>
          <p:spPr>
            <a:xfrm flipV="1">
              <a:off x="7000731" y="4537696"/>
              <a:ext cx="163557" cy="144016"/>
            </a:xfrm>
            <a:prstGeom prst="line">
              <a:avLst/>
            </a:prstGeom>
            <a:ln w="158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0A783E51-C6F9-5CC2-E019-BE563FDE4C84}"/>
                </a:ext>
              </a:extLst>
            </p:cNvPr>
            <p:cNvCxnSpPr/>
            <p:nvPr/>
          </p:nvCxnSpPr>
          <p:spPr>
            <a:xfrm flipV="1">
              <a:off x="7000731" y="4753720"/>
              <a:ext cx="163557" cy="144016"/>
            </a:xfrm>
            <a:prstGeom prst="line">
              <a:avLst/>
            </a:prstGeom>
            <a:ln w="158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C299621E-4B2F-8CAC-ACC4-59294A51BB30}"/>
                </a:ext>
              </a:extLst>
            </p:cNvPr>
            <p:cNvCxnSpPr/>
            <p:nvPr/>
          </p:nvCxnSpPr>
          <p:spPr>
            <a:xfrm flipV="1">
              <a:off x="7000731" y="4969744"/>
              <a:ext cx="163557" cy="144016"/>
            </a:xfrm>
            <a:prstGeom prst="line">
              <a:avLst/>
            </a:prstGeom>
            <a:ln w="158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4CB56E09-4C04-9C7F-8450-57AD5192D8F8}"/>
                </a:ext>
              </a:extLst>
            </p:cNvPr>
            <p:cNvCxnSpPr/>
            <p:nvPr/>
          </p:nvCxnSpPr>
          <p:spPr>
            <a:xfrm flipV="1">
              <a:off x="7000731" y="5185768"/>
              <a:ext cx="163557" cy="144016"/>
            </a:xfrm>
            <a:prstGeom prst="line">
              <a:avLst/>
            </a:prstGeom>
            <a:ln w="158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6A3D0CB7-82BA-A55F-3239-586987E1CC13}"/>
                </a:ext>
              </a:extLst>
            </p:cNvPr>
            <p:cNvCxnSpPr/>
            <p:nvPr/>
          </p:nvCxnSpPr>
          <p:spPr>
            <a:xfrm flipV="1">
              <a:off x="7000731" y="5401792"/>
              <a:ext cx="163557" cy="144016"/>
            </a:xfrm>
            <a:prstGeom prst="line">
              <a:avLst/>
            </a:prstGeom>
            <a:ln w="158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909BE8B9-ECE2-03E4-1792-37460E41D1DC}"/>
                  </a:ext>
                </a:extLst>
              </p:cNvPr>
              <p:cNvSpPr txBox="1"/>
              <p:nvPr/>
            </p:nvSpPr>
            <p:spPr>
              <a:xfrm>
                <a:off x="3660453" y="5173697"/>
                <a:ext cx="1249103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3</m:t>
                      </m:r>
                      <m:sSup>
                        <m:sSup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𝑚𝑠</m:t>
                          </m:r>
                        </m:e>
                        <m:sup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909BE8B9-ECE2-03E4-1792-37460E41D1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0453" y="5173697"/>
                <a:ext cx="1249103" cy="43088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0C5BAF50-E439-BA65-56CE-8443AD6F97BC}"/>
                  </a:ext>
                </a:extLst>
              </p:cNvPr>
              <p:cNvSpPr txBox="1"/>
              <p:nvPr/>
            </p:nvSpPr>
            <p:spPr>
              <a:xfrm>
                <a:off x="698293" y="5159304"/>
                <a:ext cx="1439875" cy="10143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US" sz="32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0C5BAF50-E439-BA65-56CE-8443AD6F97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293" y="5159304"/>
                <a:ext cx="1439875" cy="101431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4385FA47-9053-A446-73DE-DFA98C0BC1A0}"/>
              </a:ext>
            </a:extLst>
          </p:cNvPr>
          <p:cNvSpPr txBox="1"/>
          <p:nvPr/>
        </p:nvSpPr>
        <p:spPr>
          <a:xfrm>
            <a:off x="227350" y="46365"/>
            <a:ext cx="117733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What are the </a:t>
            </a:r>
            <a:r>
              <a:rPr lang="en-GB" sz="3600" dirty="0">
                <a:highlight>
                  <a:srgbClr val="FFFF00"/>
                </a:highlight>
              </a:rPr>
              <a:t>velocities</a:t>
            </a:r>
            <a:r>
              <a:rPr lang="en-GB" sz="3600" dirty="0"/>
              <a:t> after each collision?</a:t>
            </a:r>
          </a:p>
        </p:txBody>
      </p:sp>
    </p:spTree>
    <p:extLst>
      <p:ext uri="{BB962C8B-B14F-4D97-AF65-F5344CB8AC3E}">
        <p14:creationId xmlns:p14="http://schemas.microsoft.com/office/powerpoint/2010/main" val="3184116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  <p:bldP spid="7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D1ABA5-430B-D5D2-FB4C-9C8AAC7F43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AB235228-1C74-5F5B-00C8-BF6742FD0C89}"/>
                  </a:ext>
                </a:extLst>
              </p:cNvPr>
              <p:cNvSpPr txBox="1"/>
              <p:nvPr/>
            </p:nvSpPr>
            <p:spPr>
              <a:xfrm>
                <a:off x="9984432" y="989405"/>
                <a:ext cx="1439875" cy="10143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US" sz="32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AB235228-1C74-5F5B-00C8-BF6742FD0C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84432" y="989405"/>
                <a:ext cx="1439875" cy="101431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Oval 2">
            <a:extLst>
              <a:ext uri="{FF2B5EF4-FFF2-40B4-BE49-F238E27FC236}">
                <a16:creationId xmlns:a16="http://schemas.microsoft.com/office/drawing/2014/main" id="{AB258E57-90B5-8A50-E274-F21CE6F89E79}"/>
              </a:ext>
            </a:extLst>
          </p:cNvPr>
          <p:cNvSpPr/>
          <p:nvPr/>
        </p:nvSpPr>
        <p:spPr>
          <a:xfrm>
            <a:off x="7532467" y="1413589"/>
            <a:ext cx="642642" cy="664021"/>
          </a:xfrm>
          <a:prstGeom prst="ellipse">
            <a:avLst/>
          </a:prstGeom>
          <a:noFill/>
          <a:ln w="539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 dirty="0">
              <a:solidFill>
                <a:schemeClr val="tx1"/>
              </a:solidFill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FEAFF92D-5EA1-DC25-ECE9-8F160829DF42}"/>
              </a:ext>
            </a:extLst>
          </p:cNvPr>
          <p:cNvGrpSpPr/>
          <p:nvPr/>
        </p:nvGrpSpPr>
        <p:grpSpPr>
          <a:xfrm>
            <a:off x="9713578" y="778716"/>
            <a:ext cx="243280" cy="1751552"/>
            <a:chOff x="4242957" y="1604782"/>
            <a:chExt cx="243280" cy="1751552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513CE958-691E-A52D-C4A7-3EDD791AB695}"/>
                </a:ext>
              </a:extLst>
            </p:cNvPr>
            <p:cNvCxnSpPr/>
            <p:nvPr/>
          </p:nvCxnSpPr>
          <p:spPr>
            <a:xfrm>
              <a:off x="4242957" y="1604782"/>
              <a:ext cx="0" cy="1751552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70959071-7C5E-DF1C-2FCC-E7E349E579B5}"/>
                </a:ext>
              </a:extLst>
            </p:cNvPr>
            <p:cNvCxnSpPr/>
            <p:nvPr/>
          </p:nvCxnSpPr>
          <p:spPr>
            <a:xfrm flipV="1">
              <a:off x="4242957" y="1620912"/>
              <a:ext cx="243280" cy="22134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D2F6D654-E6BD-207E-4CC2-631466833469}"/>
                </a:ext>
              </a:extLst>
            </p:cNvPr>
            <p:cNvCxnSpPr/>
            <p:nvPr/>
          </p:nvCxnSpPr>
          <p:spPr>
            <a:xfrm flipV="1">
              <a:off x="4242957" y="1952922"/>
              <a:ext cx="243280" cy="22134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294D13B2-85BA-080C-0FA6-3C0A25DCEE76}"/>
                </a:ext>
              </a:extLst>
            </p:cNvPr>
            <p:cNvCxnSpPr/>
            <p:nvPr/>
          </p:nvCxnSpPr>
          <p:spPr>
            <a:xfrm flipV="1">
              <a:off x="4242957" y="2284933"/>
              <a:ext cx="243280" cy="22134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AB5C7F2A-3EB7-39BD-C81D-EDF7EBF5780F}"/>
                </a:ext>
              </a:extLst>
            </p:cNvPr>
            <p:cNvCxnSpPr/>
            <p:nvPr/>
          </p:nvCxnSpPr>
          <p:spPr>
            <a:xfrm flipV="1">
              <a:off x="4242957" y="2616943"/>
              <a:ext cx="243280" cy="22134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8141C1BA-3A5A-19FE-CEE8-A5808E334FA5}"/>
                </a:ext>
              </a:extLst>
            </p:cNvPr>
            <p:cNvCxnSpPr/>
            <p:nvPr/>
          </p:nvCxnSpPr>
          <p:spPr>
            <a:xfrm flipV="1">
              <a:off x="4242957" y="2948953"/>
              <a:ext cx="243280" cy="22134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A2DE6DD3-C9D8-BFB2-24F8-5D9CBB4959DB}"/>
              </a:ext>
            </a:extLst>
          </p:cNvPr>
          <p:cNvCxnSpPr>
            <a:cxnSpLocks/>
          </p:cNvCxnSpPr>
          <p:nvPr/>
        </p:nvCxnSpPr>
        <p:spPr>
          <a:xfrm flipH="1">
            <a:off x="8150018" y="1745598"/>
            <a:ext cx="1393243" cy="1"/>
          </a:xfrm>
          <a:prstGeom prst="straightConnector1">
            <a:avLst/>
          </a:prstGeom>
          <a:ln w="50800">
            <a:solidFill>
              <a:srgbClr val="FF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oup 25">
            <a:extLst>
              <a:ext uri="{FF2B5EF4-FFF2-40B4-BE49-F238E27FC236}">
                <a16:creationId xmlns:a16="http://schemas.microsoft.com/office/drawing/2014/main" id="{F6DAC5DE-07FE-87F5-B789-826EC8361EEC}"/>
              </a:ext>
            </a:extLst>
          </p:cNvPr>
          <p:cNvGrpSpPr/>
          <p:nvPr/>
        </p:nvGrpSpPr>
        <p:grpSpPr>
          <a:xfrm rot="10800000">
            <a:off x="2391800" y="692696"/>
            <a:ext cx="243280" cy="1751552"/>
            <a:chOff x="7000731" y="4527201"/>
            <a:chExt cx="163557" cy="1139655"/>
          </a:xfrm>
        </p:grpSpPr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62364D80-E4CB-8F5D-B130-EF36AA411070}"/>
                </a:ext>
              </a:extLst>
            </p:cNvPr>
            <p:cNvCxnSpPr/>
            <p:nvPr/>
          </p:nvCxnSpPr>
          <p:spPr>
            <a:xfrm>
              <a:off x="7000731" y="4527201"/>
              <a:ext cx="0" cy="1139655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2AA158E0-C074-831A-51BD-FCA61C45F1E6}"/>
                </a:ext>
              </a:extLst>
            </p:cNvPr>
            <p:cNvCxnSpPr/>
            <p:nvPr/>
          </p:nvCxnSpPr>
          <p:spPr>
            <a:xfrm flipV="1">
              <a:off x="7000731" y="4537696"/>
              <a:ext cx="163557" cy="144016"/>
            </a:xfrm>
            <a:prstGeom prst="line">
              <a:avLst/>
            </a:prstGeom>
            <a:ln w="158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ECC19D50-4200-CDE1-A4AB-232352584F92}"/>
                </a:ext>
              </a:extLst>
            </p:cNvPr>
            <p:cNvCxnSpPr/>
            <p:nvPr/>
          </p:nvCxnSpPr>
          <p:spPr>
            <a:xfrm flipV="1">
              <a:off x="7000731" y="4753720"/>
              <a:ext cx="163557" cy="144016"/>
            </a:xfrm>
            <a:prstGeom prst="line">
              <a:avLst/>
            </a:prstGeom>
            <a:ln w="158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43AF830D-7E6A-F7F9-0DCB-F951B65833E0}"/>
                </a:ext>
              </a:extLst>
            </p:cNvPr>
            <p:cNvCxnSpPr/>
            <p:nvPr/>
          </p:nvCxnSpPr>
          <p:spPr>
            <a:xfrm flipV="1">
              <a:off x="7000731" y="4969744"/>
              <a:ext cx="163557" cy="144016"/>
            </a:xfrm>
            <a:prstGeom prst="line">
              <a:avLst/>
            </a:prstGeom>
            <a:ln w="158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EE9B9970-E423-E0B3-83D1-6FB508F3642D}"/>
                </a:ext>
              </a:extLst>
            </p:cNvPr>
            <p:cNvCxnSpPr/>
            <p:nvPr/>
          </p:nvCxnSpPr>
          <p:spPr>
            <a:xfrm flipV="1">
              <a:off x="7000731" y="5185768"/>
              <a:ext cx="163557" cy="144016"/>
            </a:xfrm>
            <a:prstGeom prst="line">
              <a:avLst/>
            </a:prstGeom>
            <a:ln w="158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2D7595AF-B2EE-3AD9-1C66-670FE7A74E42}"/>
                </a:ext>
              </a:extLst>
            </p:cNvPr>
            <p:cNvCxnSpPr/>
            <p:nvPr/>
          </p:nvCxnSpPr>
          <p:spPr>
            <a:xfrm flipV="1">
              <a:off x="7000731" y="5401792"/>
              <a:ext cx="163557" cy="144016"/>
            </a:xfrm>
            <a:prstGeom prst="line">
              <a:avLst/>
            </a:prstGeom>
            <a:ln w="158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48DBE911-BF3C-0409-43CB-5A362AF41C0E}"/>
                  </a:ext>
                </a:extLst>
              </p:cNvPr>
              <p:cNvSpPr txBox="1"/>
              <p:nvPr/>
            </p:nvSpPr>
            <p:spPr>
              <a:xfrm>
                <a:off x="8254465" y="1166471"/>
                <a:ext cx="1393235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12</m:t>
                      </m:r>
                      <m:sSup>
                        <m:sSup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𝑚𝑠</m:t>
                          </m:r>
                        </m:e>
                        <m:sup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48DBE911-BF3C-0409-43CB-5A362AF41C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4465" y="1166471"/>
                <a:ext cx="1393235" cy="4308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Oval 36">
            <a:extLst>
              <a:ext uri="{FF2B5EF4-FFF2-40B4-BE49-F238E27FC236}">
                <a16:creationId xmlns:a16="http://schemas.microsoft.com/office/drawing/2014/main" id="{76F60F4B-8289-623C-EF11-2C107EA4E5B9}"/>
              </a:ext>
            </a:extLst>
          </p:cNvPr>
          <p:cNvSpPr/>
          <p:nvPr/>
        </p:nvSpPr>
        <p:spPr>
          <a:xfrm>
            <a:off x="8877449" y="3187025"/>
            <a:ext cx="642642" cy="664021"/>
          </a:xfrm>
          <a:prstGeom prst="ellipse">
            <a:avLst/>
          </a:prstGeom>
          <a:noFill/>
          <a:ln w="539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 dirty="0">
              <a:solidFill>
                <a:schemeClr val="tx1"/>
              </a:solidFill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0800E358-03CF-5F71-13E3-A69DDC13228E}"/>
              </a:ext>
            </a:extLst>
          </p:cNvPr>
          <p:cNvGrpSpPr/>
          <p:nvPr/>
        </p:nvGrpSpPr>
        <p:grpSpPr>
          <a:xfrm>
            <a:off x="9727724" y="2794940"/>
            <a:ext cx="243280" cy="1751552"/>
            <a:chOff x="4242957" y="1604782"/>
            <a:chExt cx="243280" cy="1751552"/>
          </a:xfrm>
        </p:grpSpPr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E8BEB362-B461-FE81-BE81-F2A518319FE5}"/>
                </a:ext>
              </a:extLst>
            </p:cNvPr>
            <p:cNvCxnSpPr/>
            <p:nvPr/>
          </p:nvCxnSpPr>
          <p:spPr>
            <a:xfrm>
              <a:off x="4242957" y="1604782"/>
              <a:ext cx="0" cy="1751552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393F7DE3-D84E-366A-3B27-6856AB0F7978}"/>
                </a:ext>
              </a:extLst>
            </p:cNvPr>
            <p:cNvCxnSpPr/>
            <p:nvPr/>
          </p:nvCxnSpPr>
          <p:spPr>
            <a:xfrm flipV="1">
              <a:off x="4242957" y="1620912"/>
              <a:ext cx="243280" cy="22134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65287C5A-788A-3E71-0A78-727DC84649B0}"/>
                </a:ext>
              </a:extLst>
            </p:cNvPr>
            <p:cNvCxnSpPr/>
            <p:nvPr/>
          </p:nvCxnSpPr>
          <p:spPr>
            <a:xfrm flipV="1">
              <a:off x="4242957" y="1952922"/>
              <a:ext cx="243280" cy="22134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D026E84F-8282-D24A-2AAF-4BB6B7D6DC11}"/>
                </a:ext>
              </a:extLst>
            </p:cNvPr>
            <p:cNvCxnSpPr/>
            <p:nvPr/>
          </p:nvCxnSpPr>
          <p:spPr>
            <a:xfrm flipV="1">
              <a:off x="4242957" y="2284933"/>
              <a:ext cx="243280" cy="22134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12BCEBB9-D0F4-9A53-B496-51D9D56D1415}"/>
                </a:ext>
              </a:extLst>
            </p:cNvPr>
            <p:cNvCxnSpPr/>
            <p:nvPr/>
          </p:nvCxnSpPr>
          <p:spPr>
            <a:xfrm flipV="1">
              <a:off x="4242957" y="2616943"/>
              <a:ext cx="243280" cy="22134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D3B0644C-C469-E6F6-BE78-F7F1A06D55B9}"/>
                </a:ext>
              </a:extLst>
            </p:cNvPr>
            <p:cNvCxnSpPr/>
            <p:nvPr/>
          </p:nvCxnSpPr>
          <p:spPr>
            <a:xfrm flipV="1">
              <a:off x="4242957" y="2948953"/>
              <a:ext cx="243280" cy="22134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80FD3D41-6978-078E-ACA9-952E3BF18E6B}"/>
              </a:ext>
            </a:extLst>
          </p:cNvPr>
          <p:cNvCxnSpPr>
            <a:cxnSpLocks/>
          </p:cNvCxnSpPr>
          <p:nvPr/>
        </p:nvCxnSpPr>
        <p:spPr>
          <a:xfrm>
            <a:off x="7719606" y="3479268"/>
            <a:ext cx="1157843" cy="0"/>
          </a:xfrm>
          <a:prstGeom prst="straightConnector1">
            <a:avLst/>
          </a:prstGeom>
          <a:ln w="50800">
            <a:solidFill>
              <a:srgbClr val="FF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6" name="Group 45">
            <a:extLst>
              <a:ext uri="{FF2B5EF4-FFF2-40B4-BE49-F238E27FC236}">
                <a16:creationId xmlns:a16="http://schemas.microsoft.com/office/drawing/2014/main" id="{95BD9E73-9880-CDE4-0BEE-211D24CF7026}"/>
              </a:ext>
            </a:extLst>
          </p:cNvPr>
          <p:cNvGrpSpPr/>
          <p:nvPr/>
        </p:nvGrpSpPr>
        <p:grpSpPr>
          <a:xfrm rot="10800000">
            <a:off x="2389919" y="2708920"/>
            <a:ext cx="243280" cy="1751552"/>
            <a:chOff x="7000731" y="4527201"/>
            <a:chExt cx="163557" cy="1139655"/>
          </a:xfrm>
        </p:grpSpPr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5DF1BD52-A60C-A73A-AD6C-21B31A133FAC}"/>
                </a:ext>
              </a:extLst>
            </p:cNvPr>
            <p:cNvCxnSpPr/>
            <p:nvPr/>
          </p:nvCxnSpPr>
          <p:spPr>
            <a:xfrm>
              <a:off x="7000731" y="4527201"/>
              <a:ext cx="0" cy="1139655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65D6AC69-F32F-D52A-BC6B-5D645B444C18}"/>
                </a:ext>
              </a:extLst>
            </p:cNvPr>
            <p:cNvCxnSpPr/>
            <p:nvPr/>
          </p:nvCxnSpPr>
          <p:spPr>
            <a:xfrm flipV="1">
              <a:off x="7000731" y="4537696"/>
              <a:ext cx="163557" cy="144016"/>
            </a:xfrm>
            <a:prstGeom prst="line">
              <a:avLst/>
            </a:prstGeom>
            <a:ln w="158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BE537E30-5316-CE2B-75B4-B0183FB0B62D}"/>
                </a:ext>
              </a:extLst>
            </p:cNvPr>
            <p:cNvCxnSpPr/>
            <p:nvPr/>
          </p:nvCxnSpPr>
          <p:spPr>
            <a:xfrm flipV="1">
              <a:off x="7000731" y="4753720"/>
              <a:ext cx="163557" cy="144016"/>
            </a:xfrm>
            <a:prstGeom prst="line">
              <a:avLst/>
            </a:prstGeom>
            <a:ln w="158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9AB5C344-3476-FC69-4174-27F543540FE9}"/>
                </a:ext>
              </a:extLst>
            </p:cNvPr>
            <p:cNvCxnSpPr/>
            <p:nvPr/>
          </p:nvCxnSpPr>
          <p:spPr>
            <a:xfrm flipV="1">
              <a:off x="7000731" y="4969744"/>
              <a:ext cx="163557" cy="144016"/>
            </a:xfrm>
            <a:prstGeom prst="line">
              <a:avLst/>
            </a:prstGeom>
            <a:ln w="158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60176CFA-9B18-15FC-1DA3-BBE8BF99C585}"/>
                </a:ext>
              </a:extLst>
            </p:cNvPr>
            <p:cNvCxnSpPr/>
            <p:nvPr/>
          </p:nvCxnSpPr>
          <p:spPr>
            <a:xfrm flipV="1">
              <a:off x="7000731" y="5185768"/>
              <a:ext cx="163557" cy="144016"/>
            </a:xfrm>
            <a:prstGeom prst="line">
              <a:avLst/>
            </a:prstGeom>
            <a:ln w="158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A993A5D5-2196-0BBD-FDC3-075A89A227B2}"/>
                </a:ext>
              </a:extLst>
            </p:cNvPr>
            <p:cNvCxnSpPr/>
            <p:nvPr/>
          </p:nvCxnSpPr>
          <p:spPr>
            <a:xfrm flipV="1">
              <a:off x="7000731" y="5401792"/>
              <a:ext cx="163557" cy="144016"/>
            </a:xfrm>
            <a:prstGeom prst="line">
              <a:avLst/>
            </a:prstGeom>
            <a:ln w="158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D56AB4B1-1577-74C2-84FE-177C73734AB2}"/>
                  </a:ext>
                </a:extLst>
              </p:cNvPr>
              <p:cNvSpPr txBox="1"/>
              <p:nvPr/>
            </p:nvSpPr>
            <p:spPr>
              <a:xfrm>
                <a:off x="7611342" y="2906754"/>
                <a:ext cx="1393235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6</m:t>
                      </m:r>
                      <m:sSup>
                        <m:sSup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𝑚𝑠</m:t>
                          </m:r>
                        </m:e>
                        <m:sup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D56AB4B1-1577-74C2-84FE-177C73734A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1342" y="2906754"/>
                <a:ext cx="1393235" cy="4308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C3010445-EC80-1FE1-53FF-39656430D229}"/>
                  </a:ext>
                </a:extLst>
              </p:cNvPr>
              <p:cNvSpPr txBox="1"/>
              <p:nvPr/>
            </p:nvSpPr>
            <p:spPr>
              <a:xfrm>
                <a:off x="10040289" y="2967932"/>
                <a:ext cx="1439875" cy="10143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US" sz="32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C3010445-EC80-1FE1-53FF-39656430D2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40289" y="2967932"/>
                <a:ext cx="1439875" cy="101431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CADE9E0F-F7DF-58BD-4119-C64F8281D951}"/>
                  </a:ext>
                </a:extLst>
              </p:cNvPr>
              <p:cNvSpPr txBox="1"/>
              <p:nvPr/>
            </p:nvSpPr>
            <p:spPr>
              <a:xfrm>
                <a:off x="704166" y="1126856"/>
                <a:ext cx="1439875" cy="10143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US" sz="32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CADE9E0F-F7DF-58BD-4119-C64F8281D9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166" y="1126856"/>
                <a:ext cx="1439875" cy="101431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9C97B564-9726-B4D4-7495-FC37BD5E3E42}"/>
                  </a:ext>
                </a:extLst>
              </p:cNvPr>
              <p:cNvSpPr txBox="1"/>
              <p:nvPr/>
            </p:nvSpPr>
            <p:spPr>
              <a:xfrm>
                <a:off x="678964" y="2955237"/>
                <a:ext cx="1439875" cy="10143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US" sz="32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9C97B564-9726-B4D4-7495-FC37BD5E3E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964" y="2955237"/>
                <a:ext cx="1439875" cy="101431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821E3C6C-A9CC-7C06-59E0-D992CE925F25}"/>
                  </a:ext>
                </a:extLst>
              </p:cNvPr>
              <p:cNvSpPr txBox="1"/>
              <p:nvPr/>
            </p:nvSpPr>
            <p:spPr>
              <a:xfrm>
                <a:off x="10023980" y="5021853"/>
                <a:ext cx="1439875" cy="10143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US" sz="32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821E3C6C-A9CC-7C06-59E0-D992CE925F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23980" y="5021853"/>
                <a:ext cx="1439875" cy="101431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0" name="Oval 59">
            <a:extLst>
              <a:ext uri="{FF2B5EF4-FFF2-40B4-BE49-F238E27FC236}">
                <a16:creationId xmlns:a16="http://schemas.microsoft.com/office/drawing/2014/main" id="{BE09426F-50B6-C18C-ECC5-2153D58AF4C4}"/>
              </a:ext>
            </a:extLst>
          </p:cNvPr>
          <p:cNvSpPr/>
          <p:nvPr/>
        </p:nvSpPr>
        <p:spPr>
          <a:xfrm>
            <a:off x="2868286" y="5372149"/>
            <a:ext cx="642642" cy="664021"/>
          </a:xfrm>
          <a:prstGeom prst="ellipse">
            <a:avLst/>
          </a:prstGeom>
          <a:noFill/>
          <a:ln w="539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 dirty="0">
              <a:solidFill>
                <a:schemeClr val="tx1"/>
              </a:solidFill>
            </a:endParaRP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033A707E-E0AF-B8C2-E126-626E38771746}"/>
              </a:ext>
            </a:extLst>
          </p:cNvPr>
          <p:cNvGrpSpPr/>
          <p:nvPr/>
        </p:nvGrpSpPr>
        <p:grpSpPr>
          <a:xfrm>
            <a:off x="9753126" y="4811164"/>
            <a:ext cx="243280" cy="1751552"/>
            <a:chOff x="4242957" y="1604782"/>
            <a:chExt cx="243280" cy="1751552"/>
          </a:xfrm>
        </p:grpSpPr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C3245BC9-A28A-EE9A-5CE4-436BEEB8530D}"/>
                </a:ext>
              </a:extLst>
            </p:cNvPr>
            <p:cNvCxnSpPr/>
            <p:nvPr/>
          </p:nvCxnSpPr>
          <p:spPr>
            <a:xfrm>
              <a:off x="4242957" y="1604782"/>
              <a:ext cx="0" cy="1751552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149DFABF-6497-0437-78D0-6B904B9A6E9C}"/>
                </a:ext>
              </a:extLst>
            </p:cNvPr>
            <p:cNvCxnSpPr/>
            <p:nvPr/>
          </p:nvCxnSpPr>
          <p:spPr>
            <a:xfrm flipV="1">
              <a:off x="4242957" y="1620912"/>
              <a:ext cx="243280" cy="22134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A83F0136-0B27-DD22-AB97-88297EB266A3}"/>
                </a:ext>
              </a:extLst>
            </p:cNvPr>
            <p:cNvCxnSpPr/>
            <p:nvPr/>
          </p:nvCxnSpPr>
          <p:spPr>
            <a:xfrm flipV="1">
              <a:off x="4242957" y="1952922"/>
              <a:ext cx="243280" cy="22134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DCBA1467-12A9-9FAB-0860-E1DE912BC7A0}"/>
                </a:ext>
              </a:extLst>
            </p:cNvPr>
            <p:cNvCxnSpPr/>
            <p:nvPr/>
          </p:nvCxnSpPr>
          <p:spPr>
            <a:xfrm flipV="1">
              <a:off x="4242957" y="2284933"/>
              <a:ext cx="243280" cy="22134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955BA5E1-B95E-68B0-36F6-42EE2A25D349}"/>
                </a:ext>
              </a:extLst>
            </p:cNvPr>
            <p:cNvCxnSpPr/>
            <p:nvPr/>
          </p:nvCxnSpPr>
          <p:spPr>
            <a:xfrm flipV="1">
              <a:off x="4242957" y="2616943"/>
              <a:ext cx="243280" cy="22134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35927B16-0F01-2D58-809D-382624E6CB7D}"/>
                </a:ext>
              </a:extLst>
            </p:cNvPr>
            <p:cNvCxnSpPr/>
            <p:nvPr/>
          </p:nvCxnSpPr>
          <p:spPr>
            <a:xfrm flipV="1">
              <a:off x="4242957" y="2948953"/>
              <a:ext cx="243280" cy="22134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4039E6FD-7B8C-6FCC-2EC9-A1530BF5C52B}"/>
              </a:ext>
            </a:extLst>
          </p:cNvPr>
          <p:cNvCxnSpPr>
            <a:cxnSpLocks/>
          </p:cNvCxnSpPr>
          <p:nvPr/>
        </p:nvCxnSpPr>
        <p:spPr>
          <a:xfrm flipH="1">
            <a:off x="3516313" y="5712655"/>
            <a:ext cx="1393243" cy="1"/>
          </a:xfrm>
          <a:prstGeom prst="straightConnector1">
            <a:avLst/>
          </a:prstGeom>
          <a:ln w="50800">
            <a:solidFill>
              <a:srgbClr val="FF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9" name="Group 68">
            <a:extLst>
              <a:ext uri="{FF2B5EF4-FFF2-40B4-BE49-F238E27FC236}">
                <a16:creationId xmlns:a16="http://schemas.microsoft.com/office/drawing/2014/main" id="{E9244317-54D7-D2D8-D128-189CB3B08AC1}"/>
              </a:ext>
            </a:extLst>
          </p:cNvPr>
          <p:cNvGrpSpPr/>
          <p:nvPr/>
        </p:nvGrpSpPr>
        <p:grpSpPr>
          <a:xfrm rot="10800000">
            <a:off x="2385927" y="4725144"/>
            <a:ext cx="243280" cy="1751552"/>
            <a:chOff x="7000731" y="4527201"/>
            <a:chExt cx="163557" cy="1139655"/>
          </a:xfrm>
        </p:grpSpPr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C3DCDDCA-12AC-FD95-4EF9-D12D9BA4E8C8}"/>
                </a:ext>
              </a:extLst>
            </p:cNvPr>
            <p:cNvCxnSpPr/>
            <p:nvPr/>
          </p:nvCxnSpPr>
          <p:spPr>
            <a:xfrm>
              <a:off x="7000731" y="4527201"/>
              <a:ext cx="0" cy="1139655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A8A572B1-A78C-3084-DCB9-16B662F51EF0}"/>
                </a:ext>
              </a:extLst>
            </p:cNvPr>
            <p:cNvCxnSpPr/>
            <p:nvPr/>
          </p:nvCxnSpPr>
          <p:spPr>
            <a:xfrm flipV="1">
              <a:off x="7000731" y="4537696"/>
              <a:ext cx="163557" cy="144016"/>
            </a:xfrm>
            <a:prstGeom prst="line">
              <a:avLst/>
            </a:prstGeom>
            <a:ln w="158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650AD150-AC7D-9BCF-8B19-A9CBB10C1118}"/>
                </a:ext>
              </a:extLst>
            </p:cNvPr>
            <p:cNvCxnSpPr/>
            <p:nvPr/>
          </p:nvCxnSpPr>
          <p:spPr>
            <a:xfrm flipV="1">
              <a:off x="7000731" y="4753720"/>
              <a:ext cx="163557" cy="144016"/>
            </a:xfrm>
            <a:prstGeom prst="line">
              <a:avLst/>
            </a:prstGeom>
            <a:ln w="158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0ED529DC-979A-852E-645F-416D4D63415A}"/>
                </a:ext>
              </a:extLst>
            </p:cNvPr>
            <p:cNvCxnSpPr/>
            <p:nvPr/>
          </p:nvCxnSpPr>
          <p:spPr>
            <a:xfrm flipV="1">
              <a:off x="7000731" y="4969744"/>
              <a:ext cx="163557" cy="144016"/>
            </a:xfrm>
            <a:prstGeom prst="line">
              <a:avLst/>
            </a:prstGeom>
            <a:ln w="158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A8425710-98B2-B25F-FEE7-BA4D49C98E3F}"/>
                </a:ext>
              </a:extLst>
            </p:cNvPr>
            <p:cNvCxnSpPr/>
            <p:nvPr/>
          </p:nvCxnSpPr>
          <p:spPr>
            <a:xfrm flipV="1">
              <a:off x="7000731" y="5185768"/>
              <a:ext cx="163557" cy="144016"/>
            </a:xfrm>
            <a:prstGeom prst="line">
              <a:avLst/>
            </a:prstGeom>
            <a:ln w="158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E5F8A9A3-2F03-F64F-F3E0-1334908CA2CB}"/>
                </a:ext>
              </a:extLst>
            </p:cNvPr>
            <p:cNvCxnSpPr/>
            <p:nvPr/>
          </p:nvCxnSpPr>
          <p:spPr>
            <a:xfrm flipV="1">
              <a:off x="7000731" y="5401792"/>
              <a:ext cx="163557" cy="144016"/>
            </a:xfrm>
            <a:prstGeom prst="line">
              <a:avLst/>
            </a:prstGeom>
            <a:ln w="158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66439B82-9427-03F7-B5DC-EBBE3FD21149}"/>
                  </a:ext>
                </a:extLst>
              </p:cNvPr>
              <p:cNvSpPr txBox="1"/>
              <p:nvPr/>
            </p:nvSpPr>
            <p:spPr>
              <a:xfrm>
                <a:off x="3660453" y="5096739"/>
                <a:ext cx="1249103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 smtClean="0">
                          <a:latin typeface="Cambria Math" panose="02040503050406030204" pitchFamily="18" charset="0"/>
                        </a:rPr>
                        <m:t>2</m:t>
                      </m:r>
                      <m:sSup>
                        <m:sSup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𝑚𝑠</m:t>
                          </m:r>
                        </m:e>
                        <m:sup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66439B82-9427-03F7-B5DC-EBBE3FD211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0453" y="5096739"/>
                <a:ext cx="1249103" cy="43088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D3E7C163-529C-3151-70A6-F8001A9AF297}"/>
                  </a:ext>
                </a:extLst>
              </p:cNvPr>
              <p:cNvSpPr txBox="1"/>
              <p:nvPr/>
            </p:nvSpPr>
            <p:spPr>
              <a:xfrm>
                <a:off x="698293" y="5159304"/>
                <a:ext cx="1439875" cy="10143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US" sz="32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D3E7C163-529C-3151-70A6-F8001A9AF2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293" y="5159304"/>
                <a:ext cx="1439875" cy="101431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B3EAF9CC-427D-AAF2-D7FF-4EF45A34982E}"/>
              </a:ext>
            </a:extLst>
          </p:cNvPr>
          <p:cNvSpPr txBox="1"/>
          <p:nvPr/>
        </p:nvSpPr>
        <p:spPr>
          <a:xfrm>
            <a:off x="227350" y="46365"/>
            <a:ext cx="117733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What are the </a:t>
            </a:r>
            <a:r>
              <a:rPr lang="en-GB" sz="3600" dirty="0">
                <a:highlight>
                  <a:srgbClr val="00FF00"/>
                </a:highlight>
              </a:rPr>
              <a:t>Speeds</a:t>
            </a:r>
            <a:r>
              <a:rPr lang="en-GB" sz="3600" dirty="0"/>
              <a:t> after each collision?</a:t>
            </a:r>
          </a:p>
        </p:txBody>
      </p:sp>
    </p:spTree>
    <p:extLst>
      <p:ext uri="{BB962C8B-B14F-4D97-AF65-F5344CB8AC3E}">
        <p14:creationId xmlns:p14="http://schemas.microsoft.com/office/powerpoint/2010/main" val="4199302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  <p:bldP spid="7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DB8A2B-F05E-E1CE-DB56-83A34F4C9C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AB28B819-3B82-3953-22BD-76DF4047D70B}"/>
              </a:ext>
            </a:extLst>
          </p:cNvPr>
          <p:cNvSpPr/>
          <p:nvPr/>
        </p:nvSpPr>
        <p:spPr>
          <a:xfrm>
            <a:off x="5594876" y="1245238"/>
            <a:ext cx="642642" cy="664021"/>
          </a:xfrm>
          <a:prstGeom prst="ellipse">
            <a:avLst/>
          </a:prstGeom>
          <a:noFill/>
          <a:ln w="539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 dirty="0">
              <a:solidFill>
                <a:schemeClr val="tx1"/>
              </a:solidFill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C5EE732F-9FC2-D7B1-CCCF-D86E67AC1006}"/>
              </a:ext>
            </a:extLst>
          </p:cNvPr>
          <p:cNvGrpSpPr/>
          <p:nvPr/>
        </p:nvGrpSpPr>
        <p:grpSpPr>
          <a:xfrm>
            <a:off x="9713578" y="778716"/>
            <a:ext cx="243280" cy="1751552"/>
            <a:chOff x="4242957" y="1604782"/>
            <a:chExt cx="243280" cy="1751552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71CFD2C3-D9BC-EC6E-3095-C9B4B80C83DE}"/>
                </a:ext>
              </a:extLst>
            </p:cNvPr>
            <p:cNvCxnSpPr/>
            <p:nvPr/>
          </p:nvCxnSpPr>
          <p:spPr>
            <a:xfrm>
              <a:off x="4242957" y="1604782"/>
              <a:ext cx="0" cy="1751552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8C14488-6365-075A-18BE-99C8B1AC947A}"/>
                </a:ext>
              </a:extLst>
            </p:cNvPr>
            <p:cNvCxnSpPr/>
            <p:nvPr/>
          </p:nvCxnSpPr>
          <p:spPr>
            <a:xfrm flipV="1">
              <a:off x="4242957" y="1620912"/>
              <a:ext cx="243280" cy="22134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7ED1F0BC-A041-AF7E-1DFD-43F097310D63}"/>
                </a:ext>
              </a:extLst>
            </p:cNvPr>
            <p:cNvCxnSpPr/>
            <p:nvPr/>
          </p:nvCxnSpPr>
          <p:spPr>
            <a:xfrm flipV="1">
              <a:off x="4242957" y="1952922"/>
              <a:ext cx="243280" cy="22134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0F12A284-FF7C-D38B-6B48-4DF059ED8175}"/>
                </a:ext>
              </a:extLst>
            </p:cNvPr>
            <p:cNvCxnSpPr/>
            <p:nvPr/>
          </p:nvCxnSpPr>
          <p:spPr>
            <a:xfrm flipV="1">
              <a:off x="4242957" y="2284933"/>
              <a:ext cx="243280" cy="22134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542C3DB5-A284-CB4E-5899-E58173C45FA4}"/>
                </a:ext>
              </a:extLst>
            </p:cNvPr>
            <p:cNvCxnSpPr/>
            <p:nvPr/>
          </p:nvCxnSpPr>
          <p:spPr>
            <a:xfrm flipV="1">
              <a:off x="4242957" y="2616943"/>
              <a:ext cx="243280" cy="22134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20755C08-E937-7EDD-38CD-9B508A5F71B4}"/>
                </a:ext>
              </a:extLst>
            </p:cNvPr>
            <p:cNvCxnSpPr/>
            <p:nvPr/>
          </p:nvCxnSpPr>
          <p:spPr>
            <a:xfrm flipV="1">
              <a:off x="4242957" y="2948953"/>
              <a:ext cx="243280" cy="22134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71174DBA-0651-A96E-7545-7675CD6C857C}"/>
              </a:ext>
            </a:extLst>
          </p:cNvPr>
          <p:cNvCxnSpPr>
            <a:cxnSpLocks/>
          </p:cNvCxnSpPr>
          <p:nvPr/>
        </p:nvCxnSpPr>
        <p:spPr>
          <a:xfrm flipH="1">
            <a:off x="6212427" y="1577247"/>
            <a:ext cx="1393243" cy="1"/>
          </a:xfrm>
          <a:prstGeom prst="straightConnector1">
            <a:avLst/>
          </a:prstGeom>
          <a:ln w="50800">
            <a:solidFill>
              <a:srgbClr val="FF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oup 25">
            <a:extLst>
              <a:ext uri="{FF2B5EF4-FFF2-40B4-BE49-F238E27FC236}">
                <a16:creationId xmlns:a16="http://schemas.microsoft.com/office/drawing/2014/main" id="{E238F14D-862E-C585-C889-F3044E796011}"/>
              </a:ext>
            </a:extLst>
          </p:cNvPr>
          <p:cNvGrpSpPr/>
          <p:nvPr/>
        </p:nvGrpSpPr>
        <p:grpSpPr>
          <a:xfrm rot="10800000">
            <a:off x="2391800" y="692696"/>
            <a:ext cx="243280" cy="1751552"/>
            <a:chOff x="7000731" y="4527201"/>
            <a:chExt cx="163557" cy="1139655"/>
          </a:xfrm>
        </p:grpSpPr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4D35D373-B213-9C03-C442-B43FDAD81EF3}"/>
                </a:ext>
              </a:extLst>
            </p:cNvPr>
            <p:cNvCxnSpPr/>
            <p:nvPr/>
          </p:nvCxnSpPr>
          <p:spPr>
            <a:xfrm>
              <a:off x="7000731" y="4527201"/>
              <a:ext cx="0" cy="1139655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3CEFE86E-AF90-F183-3A81-D859FEF684CA}"/>
                </a:ext>
              </a:extLst>
            </p:cNvPr>
            <p:cNvCxnSpPr/>
            <p:nvPr/>
          </p:nvCxnSpPr>
          <p:spPr>
            <a:xfrm flipV="1">
              <a:off x="7000731" y="4537696"/>
              <a:ext cx="163557" cy="144016"/>
            </a:xfrm>
            <a:prstGeom prst="line">
              <a:avLst/>
            </a:prstGeom>
            <a:ln w="158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0FCF5840-5577-18B3-991A-294CEDA9582D}"/>
                </a:ext>
              </a:extLst>
            </p:cNvPr>
            <p:cNvCxnSpPr/>
            <p:nvPr/>
          </p:nvCxnSpPr>
          <p:spPr>
            <a:xfrm flipV="1">
              <a:off x="7000731" y="4753720"/>
              <a:ext cx="163557" cy="144016"/>
            </a:xfrm>
            <a:prstGeom prst="line">
              <a:avLst/>
            </a:prstGeom>
            <a:ln w="158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BB633AC8-F4CA-C4DC-D7E0-E002EC05B4BB}"/>
                </a:ext>
              </a:extLst>
            </p:cNvPr>
            <p:cNvCxnSpPr/>
            <p:nvPr/>
          </p:nvCxnSpPr>
          <p:spPr>
            <a:xfrm flipV="1">
              <a:off x="7000731" y="4969744"/>
              <a:ext cx="163557" cy="144016"/>
            </a:xfrm>
            <a:prstGeom prst="line">
              <a:avLst/>
            </a:prstGeom>
            <a:ln w="158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6711F856-4E38-2571-1B9E-0D567C53416E}"/>
                </a:ext>
              </a:extLst>
            </p:cNvPr>
            <p:cNvCxnSpPr/>
            <p:nvPr/>
          </p:nvCxnSpPr>
          <p:spPr>
            <a:xfrm flipV="1">
              <a:off x="7000731" y="5185768"/>
              <a:ext cx="163557" cy="144016"/>
            </a:xfrm>
            <a:prstGeom prst="line">
              <a:avLst/>
            </a:prstGeom>
            <a:ln w="158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500DBFF2-C1D6-3C1D-8872-D90C859FDFCD}"/>
                </a:ext>
              </a:extLst>
            </p:cNvPr>
            <p:cNvCxnSpPr/>
            <p:nvPr/>
          </p:nvCxnSpPr>
          <p:spPr>
            <a:xfrm flipV="1">
              <a:off x="7000731" y="5401792"/>
              <a:ext cx="163557" cy="144016"/>
            </a:xfrm>
            <a:prstGeom prst="line">
              <a:avLst/>
            </a:prstGeom>
            <a:ln w="158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EECE04C0-7B39-B8E7-4668-F8FB3160B90A}"/>
                  </a:ext>
                </a:extLst>
              </p:cNvPr>
              <p:cNvSpPr txBox="1"/>
              <p:nvPr/>
            </p:nvSpPr>
            <p:spPr>
              <a:xfrm>
                <a:off x="6316874" y="998120"/>
                <a:ext cx="1393235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12</m:t>
                      </m:r>
                      <m:sSup>
                        <m:sSup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𝑚𝑠</m:t>
                          </m:r>
                        </m:e>
                        <m:sup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EECE04C0-7B39-B8E7-4668-F8FB3160B9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6874" y="998120"/>
                <a:ext cx="1393235" cy="43088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Oval 36">
            <a:extLst>
              <a:ext uri="{FF2B5EF4-FFF2-40B4-BE49-F238E27FC236}">
                <a16:creationId xmlns:a16="http://schemas.microsoft.com/office/drawing/2014/main" id="{45FBAFCF-CA5A-28D6-BFED-A5F1C024667E}"/>
              </a:ext>
            </a:extLst>
          </p:cNvPr>
          <p:cNvSpPr/>
          <p:nvPr/>
        </p:nvSpPr>
        <p:spPr>
          <a:xfrm>
            <a:off x="8929633" y="3339227"/>
            <a:ext cx="642642" cy="664021"/>
          </a:xfrm>
          <a:prstGeom prst="ellipse">
            <a:avLst/>
          </a:prstGeom>
          <a:noFill/>
          <a:ln w="539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 dirty="0">
              <a:solidFill>
                <a:schemeClr val="tx1"/>
              </a:solidFill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06BAEDBB-BECC-EF46-0216-2BFB7FE225AF}"/>
              </a:ext>
            </a:extLst>
          </p:cNvPr>
          <p:cNvGrpSpPr/>
          <p:nvPr/>
        </p:nvGrpSpPr>
        <p:grpSpPr>
          <a:xfrm>
            <a:off x="9727724" y="2794940"/>
            <a:ext cx="243280" cy="1751552"/>
            <a:chOff x="4242957" y="1604782"/>
            <a:chExt cx="243280" cy="1751552"/>
          </a:xfrm>
        </p:grpSpPr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AE20B735-B51A-07A8-4B7E-22B7F07E6231}"/>
                </a:ext>
              </a:extLst>
            </p:cNvPr>
            <p:cNvCxnSpPr/>
            <p:nvPr/>
          </p:nvCxnSpPr>
          <p:spPr>
            <a:xfrm>
              <a:off x="4242957" y="1604782"/>
              <a:ext cx="0" cy="1751552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16838023-5264-397C-D26E-CEB0C41A8DA6}"/>
                </a:ext>
              </a:extLst>
            </p:cNvPr>
            <p:cNvCxnSpPr/>
            <p:nvPr/>
          </p:nvCxnSpPr>
          <p:spPr>
            <a:xfrm flipV="1">
              <a:off x="4242957" y="1620912"/>
              <a:ext cx="243280" cy="22134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EE3E30E5-81EA-47B3-61DC-0C6258C40DA4}"/>
                </a:ext>
              </a:extLst>
            </p:cNvPr>
            <p:cNvCxnSpPr/>
            <p:nvPr/>
          </p:nvCxnSpPr>
          <p:spPr>
            <a:xfrm flipV="1">
              <a:off x="4242957" y="1952922"/>
              <a:ext cx="243280" cy="22134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28721493-3C79-8EC4-3183-98AB51677FB2}"/>
                </a:ext>
              </a:extLst>
            </p:cNvPr>
            <p:cNvCxnSpPr/>
            <p:nvPr/>
          </p:nvCxnSpPr>
          <p:spPr>
            <a:xfrm flipV="1">
              <a:off x="4242957" y="2284933"/>
              <a:ext cx="243280" cy="22134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A4E48502-4B06-DC7A-C414-1D64B442367C}"/>
                </a:ext>
              </a:extLst>
            </p:cNvPr>
            <p:cNvCxnSpPr/>
            <p:nvPr/>
          </p:nvCxnSpPr>
          <p:spPr>
            <a:xfrm flipV="1">
              <a:off x="4242957" y="2616943"/>
              <a:ext cx="243280" cy="22134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1499A9C3-88A4-29A4-4E15-47541FE6B6DC}"/>
                </a:ext>
              </a:extLst>
            </p:cNvPr>
            <p:cNvCxnSpPr/>
            <p:nvPr/>
          </p:nvCxnSpPr>
          <p:spPr>
            <a:xfrm flipV="1">
              <a:off x="4242957" y="2948953"/>
              <a:ext cx="243280" cy="22134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EC41BC48-1EFB-F369-1C39-354BBC488DB8}"/>
              </a:ext>
            </a:extLst>
          </p:cNvPr>
          <p:cNvCxnSpPr>
            <a:cxnSpLocks/>
          </p:cNvCxnSpPr>
          <p:nvPr/>
        </p:nvCxnSpPr>
        <p:spPr>
          <a:xfrm>
            <a:off x="7771790" y="3631470"/>
            <a:ext cx="1157843" cy="0"/>
          </a:xfrm>
          <a:prstGeom prst="straightConnector1">
            <a:avLst/>
          </a:prstGeom>
          <a:ln w="50800">
            <a:solidFill>
              <a:srgbClr val="FF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6" name="Group 45">
            <a:extLst>
              <a:ext uri="{FF2B5EF4-FFF2-40B4-BE49-F238E27FC236}">
                <a16:creationId xmlns:a16="http://schemas.microsoft.com/office/drawing/2014/main" id="{93C449E2-6B51-E522-1FE9-4AD81403DE86}"/>
              </a:ext>
            </a:extLst>
          </p:cNvPr>
          <p:cNvGrpSpPr/>
          <p:nvPr/>
        </p:nvGrpSpPr>
        <p:grpSpPr>
          <a:xfrm rot="10800000">
            <a:off x="2389919" y="2708920"/>
            <a:ext cx="243280" cy="1751552"/>
            <a:chOff x="7000731" y="4527201"/>
            <a:chExt cx="163557" cy="1139655"/>
          </a:xfrm>
        </p:grpSpPr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442C4257-D609-B8EE-CF6A-10D0178DDB3F}"/>
                </a:ext>
              </a:extLst>
            </p:cNvPr>
            <p:cNvCxnSpPr/>
            <p:nvPr/>
          </p:nvCxnSpPr>
          <p:spPr>
            <a:xfrm>
              <a:off x="7000731" y="4527201"/>
              <a:ext cx="0" cy="1139655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38D636E0-30FF-A6DF-0DC4-FD5A4ECD19B9}"/>
                </a:ext>
              </a:extLst>
            </p:cNvPr>
            <p:cNvCxnSpPr/>
            <p:nvPr/>
          </p:nvCxnSpPr>
          <p:spPr>
            <a:xfrm flipV="1">
              <a:off x="7000731" y="4537696"/>
              <a:ext cx="163557" cy="144016"/>
            </a:xfrm>
            <a:prstGeom prst="line">
              <a:avLst/>
            </a:prstGeom>
            <a:ln w="158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7CA54ACE-25AD-FB55-3862-565792FADBC3}"/>
                </a:ext>
              </a:extLst>
            </p:cNvPr>
            <p:cNvCxnSpPr/>
            <p:nvPr/>
          </p:nvCxnSpPr>
          <p:spPr>
            <a:xfrm flipV="1">
              <a:off x="7000731" y="4753720"/>
              <a:ext cx="163557" cy="144016"/>
            </a:xfrm>
            <a:prstGeom prst="line">
              <a:avLst/>
            </a:prstGeom>
            <a:ln w="158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BBB9158D-72AD-ACE4-EE9B-AC82A5823394}"/>
                </a:ext>
              </a:extLst>
            </p:cNvPr>
            <p:cNvCxnSpPr/>
            <p:nvPr/>
          </p:nvCxnSpPr>
          <p:spPr>
            <a:xfrm flipV="1">
              <a:off x="7000731" y="4969744"/>
              <a:ext cx="163557" cy="144016"/>
            </a:xfrm>
            <a:prstGeom prst="line">
              <a:avLst/>
            </a:prstGeom>
            <a:ln w="158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09C5BB90-A628-01CB-75BB-E6651B8BACD4}"/>
                </a:ext>
              </a:extLst>
            </p:cNvPr>
            <p:cNvCxnSpPr/>
            <p:nvPr/>
          </p:nvCxnSpPr>
          <p:spPr>
            <a:xfrm flipV="1">
              <a:off x="7000731" y="5185768"/>
              <a:ext cx="163557" cy="144016"/>
            </a:xfrm>
            <a:prstGeom prst="line">
              <a:avLst/>
            </a:prstGeom>
            <a:ln w="158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BBE9FAA9-D845-6063-B4BA-61909F1E107F}"/>
                </a:ext>
              </a:extLst>
            </p:cNvPr>
            <p:cNvCxnSpPr/>
            <p:nvPr/>
          </p:nvCxnSpPr>
          <p:spPr>
            <a:xfrm flipV="1">
              <a:off x="7000731" y="5401792"/>
              <a:ext cx="163557" cy="144016"/>
            </a:xfrm>
            <a:prstGeom prst="line">
              <a:avLst/>
            </a:prstGeom>
            <a:ln w="158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E3734BA0-0C5E-7FEC-C88F-9B88F59336B7}"/>
                  </a:ext>
                </a:extLst>
              </p:cNvPr>
              <p:cNvSpPr txBox="1"/>
              <p:nvPr/>
            </p:nvSpPr>
            <p:spPr>
              <a:xfrm>
                <a:off x="7663526" y="3058956"/>
                <a:ext cx="1393235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4</m:t>
                      </m:r>
                      <m:sSup>
                        <m:sSup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𝑚𝑠</m:t>
                          </m:r>
                        </m:e>
                        <m:sup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E3734BA0-0C5E-7FEC-C88F-9B88F59336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3526" y="3058956"/>
                <a:ext cx="1393235" cy="4308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0" name="Oval 59">
            <a:extLst>
              <a:ext uri="{FF2B5EF4-FFF2-40B4-BE49-F238E27FC236}">
                <a16:creationId xmlns:a16="http://schemas.microsoft.com/office/drawing/2014/main" id="{3814AD83-D3B8-F876-DAA4-052A0C802C2C}"/>
              </a:ext>
            </a:extLst>
          </p:cNvPr>
          <p:cNvSpPr/>
          <p:nvPr/>
        </p:nvSpPr>
        <p:spPr>
          <a:xfrm>
            <a:off x="5710107" y="5443468"/>
            <a:ext cx="642642" cy="664021"/>
          </a:xfrm>
          <a:prstGeom prst="ellipse">
            <a:avLst/>
          </a:prstGeom>
          <a:noFill/>
          <a:ln w="539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 dirty="0">
              <a:solidFill>
                <a:schemeClr val="tx1"/>
              </a:solidFill>
            </a:endParaRP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F14C5BD7-A5BF-1BD1-C902-8110E2188E72}"/>
              </a:ext>
            </a:extLst>
          </p:cNvPr>
          <p:cNvGrpSpPr/>
          <p:nvPr/>
        </p:nvGrpSpPr>
        <p:grpSpPr>
          <a:xfrm>
            <a:off x="9753126" y="4811164"/>
            <a:ext cx="243280" cy="1751552"/>
            <a:chOff x="4242957" y="1604782"/>
            <a:chExt cx="243280" cy="1751552"/>
          </a:xfrm>
        </p:grpSpPr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A2BDB6CA-267D-A61E-C3C3-2FDD5F812676}"/>
                </a:ext>
              </a:extLst>
            </p:cNvPr>
            <p:cNvCxnSpPr/>
            <p:nvPr/>
          </p:nvCxnSpPr>
          <p:spPr>
            <a:xfrm>
              <a:off x="4242957" y="1604782"/>
              <a:ext cx="0" cy="1751552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2A3130E1-B81F-5FF1-C9C1-AE5BB46345BB}"/>
                </a:ext>
              </a:extLst>
            </p:cNvPr>
            <p:cNvCxnSpPr/>
            <p:nvPr/>
          </p:nvCxnSpPr>
          <p:spPr>
            <a:xfrm flipV="1">
              <a:off x="4242957" y="1620912"/>
              <a:ext cx="243280" cy="22134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78F3C3D5-63CD-68A0-5EE1-5ADD8C7CEDEF}"/>
                </a:ext>
              </a:extLst>
            </p:cNvPr>
            <p:cNvCxnSpPr/>
            <p:nvPr/>
          </p:nvCxnSpPr>
          <p:spPr>
            <a:xfrm flipV="1">
              <a:off x="4242957" y="1952922"/>
              <a:ext cx="243280" cy="22134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9618399D-2A18-B233-9D06-746E2A759E4D}"/>
                </a:ext>
              </a:extLst>
            </p:cNvPr>
            <p:cNvCxnSpPr/>
            <p:nvPr/>
          </p:nvCxnSpPr>
          <p:spPr>
            <a:xfrm flipV="1">
              <a:off x="4242957" y="2284933"/>
              <a:ext cx="243280" cy="22134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35DFE3DA-015E-1706-9DBB-A3979D83E8C4}"/>
                </a:ext>
              </a:extLst>
            </p:cNvPr>
            <p:cNvCxnSpPr/>
            <p:nvPr/>
          </p:nvCxnSpPr>
          <p:spPr>
            <a:xfrm flipV="1">
              <a:off x="4242957" y="2616943"/>
              <a:ext cx="243280" cy="22134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2F153C5C-010D-9BFC-8401-DB7E341FE4C1}"/>
                </a:ext>
              </a:extLst>
            </p:cNvPr>
            <p:cNvCxnSpPr/>
            <p:nvPr/>
          </p:nvCxnSpPr>
          <p:spPr>
            <a:xfrm flipV="1">
              <a:off x="4242957" y="2948953"/>
              <a:ext cx="243280" cy="22134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3611794E-3CC5-A1F7-ACB8-1C2826479A90}"/>
              </a:ext>
            </a:extLst>
          </p:cNvPr>
          <p:cNvCxnSpPr>
            <a:cxnSpLocks/>
          </p:cNvCxnSpPr>
          <p:nvPr/>
        </p:nvCxnSpPr>
        <p:spPr>
          <a:xfrm flipH="1">
            <a:off x="6358134" y="5783974"/>
            <a:ext cx="1393243" cy="1"/>
          </a:xfrm>
          <a:prstGeom prst="straightConnector1">
            <a:avLst/>
          </a:prstGeom>
          <a:ln w="50800">
            <a:solidFill>
              <a:srgbClr val="FF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9" name="Group 68">
            <a:extLst>
              <a:ext uri="{FF2B5EF4-FFF2-40B4-BE49-F238E27FC236}">
                <a16:creationId xmlns:a16="http://schemas.microsoft.com/office/drawing/2014/main" id="{545852A9-9A77-45CD-7BF3-E6290CA8491E}"/>
              </a:ext>
            </a:extLst>
          </p:cNvPr>
          <p:cNvGrpSpPr/>
          <p:nvPr/>
        </p:nvGrpSpPr>
        <p:grpSpPr>
          <a:xfrm rot="10800000">
            <a:off x="2385927" y="4725144"/>
            <a:ext cx="243280" cy="1751552"/>
            <a:chOff x="7000731" y="4527201"/>
            <a:chExt cx="163557" cy="1139655"/>
          </a:xfrm>
        </p:grpSpPr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87245DC5-FA57-3408-D307-9C4E73922388}"/>
                </a:ext>
              </a:extLst>
            </p:cNvPr>
            <p:cNvCxnSpPr/>
            <p:nvPr/>
          </p:nvCxnSpPr>
          <p:spPr>
            <a:xfrm>
              <a:off x="7000731" y="4527201"/>
              <a:ext cx="0" cy="1139655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529DE3CA-F58E-2C28-F758-4415690B0913}"/>
                </a:ext>
              </a:extLst>
            </p:cNvPr>
            <p:cNvCxnSpPr/>
            <p:nvPr/>
          </p:nvCxnSpPr>
          <p:spPr>
            <a:xfrm flipV="1">
              <a:off x="7000731" y="4537696"/>
              <a:ext cx="163557" cy="144016"/>
            </a:xfrm>
            <a:prstGeom prst="line">
              <a:avLst/>
            </a:prstGeom>
            <a:ln w="158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1E753DDF-AEE5-AAF8-87A4-01583EFBE9D2}"/>
                </a:ext>
              </a:extLst>
            </p:cNvPr>
            <p:cNvCxnSpPr/>
            <p:nvPr/>
          </p:nvCxnSpPr>
          <p:spPr>
            <a:xfrm flipV="1">
              <a:off x="7000731" y="4753720"/>
              <a:ext cx="163557" cy="144016"/>
            </a:xfrm>
            <a:prstGeom prst="line">
              <a:avLst/>
            </a:prstGeom>
            <a:ln w="158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2D391267-E46C-C5CA-1F1D-94A4BE4994EB}"/>
                </a:ext>
              </a:extLst>
            </p:cNvPr>
            <p:cNvCxnSpPr/>
            <p:nvPr/>
          </p:nvCxnSpPr>
          <p:spPr>
            <a:xfrm flipV="1">
              <a:off x="7000731" y="4969744"/>
              <a:ext cx="163557" cy="144016"/>
            </a:xfrm>
            <a:prstGeom prst="line">
              <a:avLst/>
            </a:prstGeom>
            <a:ln w="158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CCD42C3A-3B1A-CA7C-F16B-69050C1DA57B}"/>
                </a:ext>
              </a:extLst>
            </p:cNvPr>
            <p:cNvCxnSpPr/>
            <p:nvPr/>
          </p:nvCxnSpPr>
          <p:spPr>
            <a:xfrm flipV="1">
              <a:off x="7000731" y="5185768"/>
              <a:ext cx="163557" cy="144016"/>
            </a:xfrm>
            <a:prstGeom prst="line">
              <a:avLst/>
            </a:prstGeom>
            <a:ln w="158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B1D2F7F4-9AEA-8C67-4F1B-DC0FCEF0846D}"/>
                </a:ext>
              </a:extLst>
            </p:cNvPr>
            <p:cNvCxnSpPr/>
            <p:nvPr/>
          </p:nvCxnSpPr>
          <p:spPr>
            <a:xfrm flipV="1">
              <a:off x="7000731" y="5401792"/>
              <a:ext cx="163557" cy="144016"/>
            </a:xfrm>
            <a:prstGeom prst="line">
              <a:avLst/>
            </a:prstGeom>
            <a:ln w="158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F775664A-0160-B717-A76D-A8F24848E94E}"/>
                  </a:ext>
                </a:extLst>
              </p:cNvPr>
              <p:cNvSpPr txBox="1"/>
              <p:nvPr/>
            </p:nvSpPr>
            <p:spPr>
              <a:xfrm>
                <a:off x="6502274" y="5228024"/>
                <a:ext cx="1249103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 smtClean="0">
                          <a:latin typeface="Cambria Math" panose="02040503050406030204" pitchFamily="18" charset="0"/>
                        </a:rPr>
                        <m:t>2</m:t>
                      </m:r>
                      <m:sSup>
                        <m:sSup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𝑚𝑠</m:t>
                          </m:r>
                        </m:e>
                        <m:sup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F775664A-0160-B717-A76D-A8F24848E9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2274" y="5228024"/>
                <a:ext cx="1249103" cy="4308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A94954F8-0736-AF40-214A-3390932D78B8}"/>
              </a:ext>
            </a:extLst>
          </p:cNvPr>
          <p:cNvSpPr txBox="1"/>
          <p:nvPr/>
        </p:nvSpPr>
        <p:spPr>
          <a:xfrm>
            <a:off x="227350" y="46365"/>
            <a:ext cx="117733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How long does it take to get from point A to point B?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5A75EBE-5D01-ECBB-2591-C9F9662AD515}"/>
              </a:ext>
            </a:extLst>
          </p:cNvPr>
          <p:cNvCxnSpPr/>
          <p:nvPr/>
        </p:nvCxnSpPr>
        <p:spPr>
          <a:xfrm>
            <a:off x="5951984" y="2141173"/>
            <a:ext cx="3672408" cy="0"/>
          </a:xfrm>
          <a:prstGeom prst="straightConnector1">
            <a:avLst/>
          </a:prstGeom>
          <a:ln w="19050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2BD9727B-331C-635E-9A59-0987AEC078F6}"/>
              </a:ext>
            </a:extLst>
          </p:cNvPr>
          <p:cNvCxnSpPr>
            <a:cxnSpLocks/>
          </p:cNvCxnSpPr>
          <p:nvPr/>
        </p:nvCxnSpPr>
        <p:spPr>
          <a:xfrm>
            <a:off x="2711624" y="4293096"/>
            <a:ext cx="6912768" cy="0"/>
          </a:xfrm>
          <a:prstGeom prst="straightConnector1">
            <a:avLst/>
          </a:prstGeom>
          <a:ln w="19050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C19052B7-A95A-02A9-9EC1-A85E7D673D90}"/>
              </a:ext>
            </a:extLst>
          </p:cNvPr>
          <p:cNvCxnSpPr>
            <a:cxnSpLocks/>
          </p:cNvCxnSpPr>
          <p:nvPr/>
        </p:nvCxnSpPr>
        <p:spPr>
          <a:xfrm>
            <a:off x="2644466" y="6309320"/>
            <a:ext cx="3523542" cy="0"/>
          </a:xfrm>
          <a:prstGeom prst="straightConnector1">
            <a:avLst/>
          </a:prstGeom>
          <a:ln w="19050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A321969B-7A43-7C12-B174-28E0D13BDC8B}"/>
              </a:ext>
            </a:extLst>
          </p:cNvPr>
          <p:cNvSpPr txBox="1"/>
          <p:nvPr/>
        </p:nvSpPr>
        <p:spPr>
          <a:xfrm>
            <a:off x="7605670" y="2141173"/>
            <a:ext cx="506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1m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2ADA724-F79B-6233-2703-843305F96AD8}"/>
              </a:ext>
            </a:extLst>
          </p:cNvPr>
          <p:cNvSpPr txBox="1"/>
          <p:nvPr/>
        </p:nvSpPr>
        <p:spPr>
          <a:xfrm>
            <a:off x="4124406" y="6349896"/>
            <a:ext cx="506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E760DE-9C79-1697-4F28-87942004C9BE}"/>
              </a:ext>
            </a:extLst>
          </p:cNvPr>
          <p:cNvSpPr txBox="1"/>
          <p:nvPr/>
        </p:nvSpPr>
        <p:spPr>
          <a:xfrm>
            <a:off x="6063599" y="4328698"/>
            <a:ext cx="506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2m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1140402-FA27-71A6-C81B-D6A04E5F5A93}"/>
              </a:ext>
            </a:extLst>
          </p:cNvPr>
          <p:cNvSpPr txBox="1"/>
          <p:nvPr/>
        </p:nvSpPr>
        <p:spPr>
          <a:xfrm>
            <a:off x="5646181" y="727795"/>
            <a:ext cx="52814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FA115AB-79E4-EBB4-5F57-974C4E82ADDF}"/>
              </a:ext>
            </a:extLst>
          </p:cNvPr>
          <p:cNvSpPr txBox="1"/>
          <p:nvPr/>
        </p:nvSpPr>
        <p:spPr>
          <a:xfrm>
            <a:off x="5788726" y="4913221"/>
            <a:ext cx="52814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solidFill>
                  <a:schemeClr val="tx1"/>
                </a:solidFill>
              </a:rPr>
              <a:t>B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6FE0885-F550-B8FC-60DE-BA76076897C1}"/>
                  </a:ext>
                </a:extLst>
              </p:cNvPr>
              <p:cNvSpPr txBox="1"/>
              <p:nvPr/>
            </p:nvSpPr>
            <p:spPr>
              <a:xfrm>
                <a:off x="10066539" y="640175"/>
                <a:ext cx="919118" cy="676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20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0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GB" sz="20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en-GB" sz="20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6FE0885-F550-B8FC-60DE-BA76076897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66539" y="640175"/>
                <a:ext cx="919118" cy="67666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3AD05B5-3685-6EE1-1583-153F069F1AD5}"/>
                  </a:ext>
                </a:extLst>
              </p:cNvPr>
              <p:cNvSpPr txBox="1"/>
              <p:nvPr/>
            </p:nvSpPr>
            <p:spPr>
              <a:xfrm>
                <a:off x="10846865" y="638441"/>
                <a:ext cx="1205096" cy="6705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12=</m:t>
                      </m:r>
                      <m:f>
                        <m:fPr>
                          <m:ctrlPr>
                            <a:rPr lang="en-GB" sz="20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0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en-GB" sz="20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3AD05B5-3685-6EE1-1583-153F069F1A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46865" y="638441"/>
                <a:ext cx="1205096" cy="67050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F291355-A43B-F314-462A-D22ABA6CF4CD}"/>
                  </a:ext>
                </a:extLst>
              </p:cNvPr>
              <p:cNvSpPr txBox="1"/>
              <p:nvPr/>
            </p:nvSpPr>
            <p:spPr>
              <a:xfrm>
                <a:off x="10985657" y="1365555"/>
                <a:ext cx="1205096" cy="6705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20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0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0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</m:oMath>
                  </m:oMathPara>
                </a14:m>
                <a:endParaRPr lang="en-GB" sz="20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F291355-A43B-F314-462A-D22ABA6CF4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85657" y="1365555"/>
                <a:ext cx="1205096" cy="67050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1D874B2-0335-6CC6-F1A1-58B05811D0B2}"/>
                  </a:ext>
                </a:extLst>
              </p:cNvPr>
              <p:cNvSpPr txBox="1"/>
              <p:nvPr/>
            </p:nvSpPr>
            <p:spPr>
              <a:xfrm>
                <a:off x="316492" y="2802599"/>
                <a:ext cx="919118" cy="676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20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0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GB" sz="20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en-GB" sz="20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1D874B2-0335-6CC6-F1A1-58B05811D0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492" y="2802599"/>
                <a:ext cx="919118" cy="67666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7464F539-3147-C6D5-8C30-954BC90C392C}"/>
                  </a:ext>
                </a:extLst>
              </p:cNvPr>
              <p:cNvSpPr txBox="1"/>
              <p:nvPr/>
            </p:nvSpPr>
            <p:spPr>
              <a:xfrm>
                <a:off x="1096818" y="2800865"/>
                <a:ext cx="1205096" cy="6970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GB" sz="20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0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GB" sz="20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en-GB" sz="20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7464F539-3147-C6D5-8C30-954BC90C39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6818" y="2800865"/>
                <a:ext cx="1205096" cy="69705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EE60250B-1766-60F2-BBFC-08FC26E0205A}"/>
                  </a:ext>
                </a:extLst>
              </p:cNvPr>
              <p:cNvSpPr txBox="1"/>
              <p:nvPr/>
            </p:nvSpPr>
            <p:spPr>
              <a:xfrm>
                <a:off x="1235610" y="3527979"/>
                <a:ext cx="998856" cy="6705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20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0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0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20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EE60250B-1766-60F2-BBFC-08FC26E020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5610" y="3527979"/>
                <a:ext cx="998856" cy="67050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6BCF0784-E559-522D-64E2-D2E57EB9A2FD}"/>
                  </a:ext>
                </a:extLst>
              </p:cNvPr>
              <p:cNvSpPr txBox="1"/>
              <p:nvPr/>
            </p:nvSpPr>
            <p:spPr>
              <a:xfrm>
                <a:off x="10067786" y="4913435"/>
                <a:ext cx="919118" cy="676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20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0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GB" sz="20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en-GB" sz="20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6BCF0784-E559-522D-64E2-D2E57EB9A2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67786" y="4913435"/>
                <a:ext cx="919118" cy="67666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EE2CF682-79C1-B07D-AED5-1AFF81D4A612}"/>
                  </a:ext>
                </a:extLst>
              </p:cNvPr>
              <p:cNvSpPr txBox="1"/>
              <p:nvPr/>
            </p:nvSpPr>
            <p:spPr>
              <a:xfrm>
                <a:off x="10848112" y="4911701"/>
                <a:ext cx="1205096" cy="6705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0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0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0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en-GB" sz="20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EE2CF682-79C1-B07D-AED5-1AFF81D4A6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48112" y="4911701"/>
                <a:ext cx="1205096" cy="67050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7F164911-98E3-C603-4AEE-D43AC4DFD045}"/>
                  </a:ext>
                </a:extLst>
              </p:cNvPr>
              <p:cNvSpPr txBox="1"/>
              <p:nvPr/>
            </p:nvSpPr>
            <p:spPr>
              <a:xfrm>
                <a:off x="10986904" y="5638815"/>
                <a:ext cx="1013747" cy="6705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20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0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0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20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7F164911-98E3-C603-4AEE-D43AC4DFD0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86904" y="5638815"/>
                <a:ext cx="1013747" cy="67050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1A634537-A176-7493-B28A-9F023C1B3DA4}"/>
                  </a:ext>
                </a:extLst>
              </p:cNvPr>
              <p:cNvSpPr txBox="1"/>
              <p:nvPr/>
            </p:nvSpPr>
            <p:spPr>
              <a:xfrm>
                <a:off x="7947896" y="5009385"/>
                <a:ext cx="1765681" cy="14065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𝑇𝑜𝑡𝑎𝑙</m:t>
                      </m:r>
                      <m:r>
                        <a:rPr lang="en-GB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𝑡𝑖𝑚𝑒</m:t>
                      </m:r>
                    </m:oMath>
                  </m:oMathPara>
                </a14:m>
                <a:endParaRPr lang="en-GB" b="0" i="1" dirty="0">
                  <a:solidFill>
                    <a:srgbClr val="0070C0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  <m:r>
                        <a:rPr lang="en-GB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i="1" dirty="0">
                  <a:solidFill>
                    <a:srgbClr val="0070C0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f>
                        <m:fPr>
                          <m:ctrlPr>
                            <a:rPr lang="en-GB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GB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  <m:r>
                        <a:rPr lang="en-GB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𝒔𝒆𝒄𝒐𝒏𝒅𝒔</m:t>
                      </m:r>
                    </m:oMath>
                  </m:oMathPara>
                </a14:m>
                <a:endParaRPr lang="en-GB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1A634537-A176-7493-B28A-9F023C1B3D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47896" y="5009385"/>
                <a:ext cx="1765681" cy="1406539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12797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7" grpId="0"/>
      <p:bldP spid="18" grpId="0"/>
      <p:bldP spid="19" grpId="0"/>
      <p:bldP spid="35" grpId="0"/>
      <p:bldP spid="36" grpId="0"/>
      <p:bldP spid="57" grpId="0"/>
      <p:bldP spid="58" grpId="0"/>
      <p:bldP spid="7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FC049B-DD12-9A4E-AEDE-1AD891D714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38C6D750-8487-333C-D0DD-63081813CC7C}"/>
              </a:ext>
            </a:extLst>
          </p:cNvPr>
          <p:cNvSpPr/>
          <p:nvPr/>
        </p:nvSpPr>
        <p:spPr>
          <a:xfrm>
            <a:off x="3503711" y="1627840"/>
            <a:ext cx="1509851" cy="142463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5400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FB1A3F2A-282C-254B-7CE9-CE7EDF0FD214}"/>
              </a:ext>
            </a:extLst>
          </p:cNvPr>
          <p:cNvCxnSpPr>
            <a:cxnSpLocks/>
          </p:cNvCxnSpPr>
          <p:nvPr/>
        </p:nvCxnSpPr>
        <p:spPr>
          <a:xfrm>
            <a:off x="3196916" y="1667144"/>
            <a:ext cx="0" cy="134603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8A697DB-7F05-B77E-2F36-8764F0137C8F}"/>
              </a:ext>
            </a:extLst>
          </p:cNvPr>
          <p:cNvCxnSpPr/>
          <p:nvPr/>
        </p:nvCxnSpPr>
        <p:spPr>
          <a:xfrm rot="5400000">
            <a:off x="3886852" y="3280648"/>
            <a:ext cx="0" cy="404112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1EB9F3E-9CDB-E49B-1D57-3729E40CC052}"/>
                  </a:ext>
                </a:extLst>
              </p:cNvPr>
              <p:cNvSpPr txBox="1"/>
              <p:nvPr/>
            </p:nvSpPr>
            <p:spPr>
              <a:xfrm>
                <a:off x="9304975" y="3764155"/>
                <a:ext cx="1819435" cy="144655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8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GB" sz="8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</m:oMath>
                  </m:oMathPara>
                </a14:m>
                <a:endParaRPr lang="en-GB" sz="8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1EB9F3E-9CDB-E49B-1D57-3729E40CC0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04975" y="3764155"/>
                <a:ext cx="1819435" cy="144655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2D60726C-4DDF-E9DF-3145-B504DCFB705D}"/>
                  </a:ext>
                </a:extLst>
              </p:cNvPr>
              <p:cNvSpPr txBox="1"/>
              <p:nvPr/>
            </p:nvSpPr>
            <p:spPr>
              <a:xfrm>
                <a:off x="2148570" y="1477868"/>
                <a:ext cx="954868" cy="144655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8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𝑢</m:t>
                      </m:r>
                    </m:oMath>
                  </m:oMathPara>
                </a14:m>
                <a:endParaRPr lang="en-GB" sz="8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2D60726C-4DDF-E9DF-3145-B504DCFB70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8570" y="1477868"/>
                <a:ext cx="954868" cy="144655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val 4">
            <a:extLst>
              <a:ext uri="{FF2B5EF4-FFF2-40B4-BE49-F238E27FC236}">
                <a16:creationId xmlns:a16="http://schemas.microsoft.com/office/drawing/2014/main" id="{27EB88ED-8185-DCF3-B2DC-024F8CF7F88D}"/>
              </a:ext>
            </a:extLst>
          </p:cNvPr>
          <p:cNvSpPr/>
          <p:nvPr/>
        </p:nvSpPr>
        <p:spPr>
          <a:xfrm>
            <a:off x="7640537" y="3850004"/>
            <a:ext cx="1509851" cy="142463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540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450B7C3D-CD69-52D0-46CC-FF7841389AB8}"/>
              </a:ext>
            </a:extLst>
          </p:cNvPr>
          <p:cNvCxnSpPr>
            <a:cxnSpLocks/>
          </p:cNvCxnSpPr>
          <p:nvPr/>
        </p:nvCxnSpPr>
        <p:spPr>
          <a:xfrm flipV="1">
            <a:off x="9439922" y="3947953"/>
            <a:ext cx="0" cy="1188683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5F92E25-C359-FE56-653A-3827067FEFF8}"/>
              </a:ext>
            </a:extLst>
          </p:cNvPr>
          <p:cNvCxnSpPr/>
          <p:nvPr/>
        </p:nvCxnSpPr>
        <p:spPr>
          <a:xfrm rot="5400000">
            <a:off x="8836641" y="3280648"/>
            <a:ext cx="0" cy="404112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54478A8B-812E-19D3-C135-6070256968A5}"/>
              </a:ext>
            </a:extLst>
          </p:cNvPr>
          <p:cNvSpPr txBox="1"/>
          <p:nvPr/>
        </p:nvSpPr>
        <p:spPr>
          <a:xfrm>
            <a:off x="301278" y="155191"/>
            <a:ext cx="3957359" cy="6463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solidFill>
                  <a:schemeClr val="bg1"/>
                </a:solidFill>
              </a:rPr>
              <a:t>Vertical Movement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6717AE3-ED62-402D-139D-2B5073DCED9B}"/>
                  </a:ext>
                </a:extLst>
              </p:cNvPr>
              <p:cNvSpPr txBox="1"/>
              <p:nvPr/>
            </p:nvSpPr>
            <p:spPr>
              <a:xfrm>
                <a:off x="6060728" y="5286044"/>
                <a:ext cx="1031263" cy="144655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8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𝑒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6717AE3-ED62-402D-139D-2B5073DCED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60728" y="5286044"/>
                <a:ext cx="1031263" cy="144655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val 3">
            <a:extLst>
              <a:ext uri="{FF2B5EF4-FFF2-40B4-BE49-F238E27FC236}">
                <a16:creationId xmlns:a16="http://schemas.microsoft.com/office/drawing/2014/main" id="{00FFF754-5853-C467-2B25-501EC77E82E2}"/>
              </a:ext>
            </a:extLst>
          </p:cNvPr>
          <p:cNvSpPr/>
          <p:nvPr/>
        </p:nvSpPr>
        <p:spPr>
          <a:xfrm>
            <a:off x="3572189" y="3861406"/>
            <a:ext cx="1509851" cy="142463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5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82294416-11EF-98E2-564B-70991617B577}"/>
                  </a:ext>
                </a:extLst>
              </p:cNvPr>
              <p:cNvSpPr txBox="1"/>
              <p:nvPr/>
            </p:nvSpPr>
            <p:spPr>
              <a:xfrm>
                <a:off x="1753226" y="3794510"/>
                <a:ext cx="1819435" cy="144655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</m:oMath>
                  </m:oMathPara>
                </a14:m>
                <a:endParaRPr lang="en-GB" sz="8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82294416-11EF-98E2-564B-70991617B5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3226" y="3794510"/>
                <a:ext cx="1819435" cy="144655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8EA0BF5F-FB56-3B6D-0BC2-B5EBFDF1AECB}"/>
              </a:ext>
            </a:extLst>
          </p:cNvPr>
          <p:cNvCxnSpPr>
            <a:cxnSpLocks/>
          </p:cNvCxnSpPr>
          <p:nvPr/>
        </p:nvCxnSpPr>
        <p:spPr>
          <a:xfrm>
            <a:off x="3287688" y="3900710"/>
            <a:ext cx="0" cy="134603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4954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3758FE-448D-35A6-D6C3-4B151CEBB9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0A33917-4394-DC30-36A0-FC41F5FFF346}"/>
                  </a:ext>
                </a:extLst>
              </p:cNvPr>
              <p:cNvSpPr txBox="1"/>
              <p:nvPr/>
            </p:nvSpPr>
            <p:spPr>
              <a:xfrm>
                <a:off x="3143673" y="5197964"/>
                <a:ext cx="279330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e>
                        <m:sup>
                          <m:r>
                            <a:rPr lang="en-US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𝑢</m:t>
                          </m:r>
                        </m:e>
                        <m:sup>
                          <m:r>
                            <a:rPr lang="en-US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+2</m:t>
                      </m:r>
                      <m:r>
                        <a:rPr lang="en-US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𝑎𝑠</m:t>
                      </m:r>
                    </m:oMath>
                  </m:oMathPara>
                </a14:m>
                <a:endParaRPr lang="en-US" sz="2000" dirty="0">
                  <a:solidFill>
                    <a:srgbClr val="FF0000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0A33917-4394-DC30-36A0-FC41F5FFF3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3673" y="5197964"/>
                <a:ext cx="2793308" cy="40011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E11A55C-FA3F-08AE-19BE-117472ED2B84}"/>
                  </a:ext>
                </a:extLst>
              </p:cNvPr>
              <p:cNvSpPr txBox="1"/>
              <p:nvPr/>
            </p:nvSpPr>
            <p:spPr>
              <a:xfrm>
                <a:off x="3143672" y="5667704"/>
                <a:ext cx="265513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e>
                        <m:sup>
                          <m:r>
                            <a:rPr lang="en-US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GB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  <m:r>
                        <a:rPr lang="en-US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+2</m:t>
                      </m:r>
                      <m:r>
                        <a:rPr lang="en-GB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(−</m:t>
                      </m:r>
                      <m:r>
                        <a:rPr lang="en-GB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𝑔</m:t>
                      </m:r>
                      <m:r>
                        <a:rPr lang="en-GB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)(−2)</m:t>
                      </m:r>
                    </m:oMath>
                  </m:oMathPara>
                </a14:m>
                <a:endParaRPr lang="en-US" sz="2000" dirty="0">
                  <a:solidFill>
                    <a:srgbClr val="FF0000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E11A55C-FA3F-08AE-19BE-117472ED2B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3672" y="5667704"/>
                <a:ext cx="2655132" cy="400110"/>
              </a:xfrm>
              <a:prstGeom prst="rect">
                <a:avLst/>
              </a:prstGeom>
              <a:blipFill>
                <a:blip r:embed="rId4"/>
                <a:stretch>
                  <a:fillRect b="-1538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E008B206-9C97-ACFC-73AA-5DE1CCFC5E8B}"/>
                  </a:ext>
                </a:extLst>
              </p:cNvPr>
              <p:cNvSpPr txBox="1"/>
              <p:nvPr/>
            </p:nvSpPr>
            <p:spPr>
              <a:xfrm>
                <a:off x="3178139" y="6133043"/>
                <a:ext cx="1363124" cy="4011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𝑣</m:t>
                      </m:r>
                      <m:r>
                        <a:rPr lang="en-US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GB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ad>
                        <m:radPr>
                          <m:degHide m:val="on"/>
                          <m:ctrlPr>
                            <a:rPr lang="en-GB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</m:rad>
                    </m:oMath>
                  </m:oMathPara>
                </a14:m>
                <a:endParaRPr lang="en-US" sz="2000" dirty="0">
                  <a:solidFill>
                    <a:srgbClr val="FF0000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E008B206-9C97-ACFC-73AA-5DE1CCFC5E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8139" y="6133043"/>
                <a:ext cx="1363124" cy="401135"/>
              </a:xfrm>
              <a:prstGeom prst="rect">
                <a:avLst/>
              </a:prstGeom>
              <a:blipFill>
                <a:blip r:embed="rId5"/>
                <a:stretch>
                  <a:fillRect b="-757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4916C7DA-05A9-11D3-1C5F-D2A2F87B9B44}"/>
                  </a:ext>
                </a:extLst>
              </p:cNvPr>
              <p:cNvSpPr txBox="1"/>
              <p:nvPr/>
            </p:nvSpPr>
            <p:spPr>
              <a:xfrm>
                <a:off x="3503712" y="3429000"/>
                <a:ext cx="1562306" cy="1631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=−2</m:t>
                      </m:r>
                    </m:oMath>
                  </m:oMathPara>
                </a14:m>
                <a:endParaRPr lang="en-GB" sz="2000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𝑢</m:t>
                      </m:r>
                      <m:r>
                        <a:rPr lang="en-GB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GB" sz="2000" i="1" dirty="0">
                  <a:solidFill>
                    <a:prstClr val="black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𝑣</m:t>
                      </m:r>
                      <m:r>
                        <a:rPr lang="en-GB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2000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  <m:r>
                        <a:rPr lang="en-GB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𝑔</m:t>
                      </m:r>
                    </m:oMath>
                  </m:oMathPara>
                </a14:m>
                <a:endParaRPr lang="en-GB" sz="2000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  <m:r>
                        <a:rPr lang="en-GB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2000" dirty="0"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4916C7DA-05A9-11D3-1C5F-D2A2F87B9B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3712" y="3429000"/>
                <a:ext cx="1562306" cy="163121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90D9E2E0-B5A0-5223-2A31-51E7775EFC74}"/>
                  </a:ext>
                </a:extLst>
              </p:cNvPr>
              <p:cNvSpPr txBox="1"/>
              <p:nvPr/>
            </p:nvSpPr>
            <p:spPr>
              <a:xfrm>
                <a:off x="263352" y="82739"/>
                <a:ext cx="1177330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600" dirty="0"/>
                  <a:t>What is the initial speed after it hits the floor (in terms of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𝑔</m:t>
                    </m:r>
                  </m:oMath>
                </a14:m>
                <a:r>
                  <a:rPr lang="en-GB" sz="3600" dirty="0"/>
                  <a:t>)?</a:t>
                </a: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90D9E2E0-B5A0-5223-2A31-51E7775EFC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82739"/>
                <a:ext cx="11773306" cy="646331"/>
              </a:xfrm>
              <a:prstGeom prst="rect">
                <a:avLst/>
              </a:prstGeom>
              <a:blipFill>
                <a:blip r:embed="rId10"/>
                <a:stretch>
                  <a:fillRect l="-362" t="-15094" r="-362" b="-349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val 7">
            <a:extLst>
              <a:ext uri="{FF2B5EF4-FFF2-40B4-BE49-F238E27FC236}">
                <a16:creationId xmlns:a16="http://schemas.microsoft.com/office/drawing/2014/main" id="{0EF3C00A-0649-F7C8-A08B-D9486B6C32C0}"/>
              </a:ext>
            </a:extLst>
          </p:cNvPr>
          <p:cNvSpPr/>
          <p:nvPr/>
        </p:nvSpPr>
        <p:spPr>
          <a:xfrm>
            <a:off x="4007768" y="1116151"/>
            <a:ext cx="734940" cy="71316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5400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166835FE-E8ED-612E-E171-F3F4830E362A}"/>
              </a:ext>
            </a:extLst>
          </p:cNvPr>
          <p:cNvCxnSpPr>
            <a:cxnSpLocks/>
          </p:cNvCxnSpPr>
          <p:nvPr/>
        </p:nvCxnSpPr>
        <p:spPr>
          <a:xfrm>
            <a:off x="3806807" y="1132966"/>
            <a:ext cx="0" cy="696345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90E94F9-C001-57F8-416D-9871BDDE5BD4}"/>
              </a:ext>
            </a:extLst>
          </p:cNvPr>
          <p:cNvCxnSpPr/>
          <p:nvPr/>
        </p:nvCxnSpPr>
        <p:spPr>
          <a:xfrm rot="5400000">
            <a:off x="4225319" y="2073632"/>
            <a:ext cx="0" cy="245132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09918E85-7E51-2710-3688-0B62C3A4AADF}"/>
                  </a:ext>
                </a:extLst>
              </p:cNvPr>
              <p:cNvSpPr txBox="1"/>
              <p:nvPr/>
            </p:nvSpPr>
            <p:spPr>
              <a:xfrm>
                <a:off x="7752184" y="2321836"/>
                <a:ext cx="864095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GB" sz="5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</m:oMath>
                  </m:oMathPara>
                </a14:m>
                <a:endParaRPr lang="en-GB" sz="5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09918E85-7E51-2710-3688-0B62C3A4AA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2184" y="2321836"/>
                <a:ext cx="864095" cy="92333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D953C76D-948E-170D-E6A4-8597E934E424}"/>
                  </a:ext>
                </a:extLst>
              </p:cNvPr>
              <p:cNvSpPr txBox="1"/>
              <p:nvPr/>
            </p:nvSpPr>
            <p:spPr>
              <a:xfrm>
                <a:off x="2268652" y="1207939"/>
                <a:ext cx="1451084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sSup>
                        <m:sSupPr>
                          <m:ctrlP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𝑚𝑠</m:t>
                          </m:r>
                        </m:e>
                        <m:sup>
                          <m: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GB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D953C76D-948E-170D-E6A4-8597E934E4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8652" y="1207939"/>
                <a:ext cx="1451084" cy="58477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val 4">
            <a:extLst>
              <a:ext uri="{FF2B5EF4-FFF2-40B4-BE49-F238E27FC236}">
                <a16:creationId xmlns:a16="http://schemas.microsoft.com/office/drawing/2014/main" id="{F3F75055-DDB9-0028-FF69-FA0F032CAEE6}"/>
              </a:ext>
            </a:extLst>
          </p:cNvPr>
          <p:cNvSpPr/>
          <p:nvPr/>
        </p:nvSpPr>
        <p:spPr>
          <a:xfrm>
            <a:off x="6764879" y="2569667"/>
            <a:ext cx="734940" cy="71316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540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B9E41CFE-53EA-CBFD-DDAE-D0D0F4452A63}"/>
              </a:ext>
            </a:extLst>
          </p:cNvPr>
          <p:cNvCxnSpPr>
            <a:cxnSpLocks/>
          </p:cNvCxnSpPr>
          <p:nvPr/>
        </p:nvCxnSpPr>
        <p:spPr>
          <a:xfrm flipV="1">
            <a:off x="7700183" y="2476860"/>
            <a:ext cx="0" cy="724738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E74498E-7C79-5F98-077D-41FEC7D11C52}"/>
              </a:ext>
            </a:extLst>
          </p:cNvPr>
          <p:cNvCxnSpPr/>
          <p:nvPr/>
        </p:nvCxnSpPr>
        <p:spPr>
          <a:xfrm rot="5400000">
            <a:off x="7227839" y="2073632"/>
            <a:ext cx="0" cy="245132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3CB27E5-7CA3-2DC6-551E-4CDF69F4FE58}"/>
                  </a:ext>
                </a:extLst>
              </p:cNvPr>
              <p:cNvSpPr txBox="1"/>
              <p:nvPr/>
            </p:nvSpPr>
            <p:spPr>
              <a:xfrm>
                <a:off x="5275768" y="3266358"/>
                <a:ext cx="901623" cy="66851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kumimoji="0" lang="en-GB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3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3CB27E5-7CA3-2DC6-551E-4CDF69F4FE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5768" y="3266358"/>
                <a:ext cx="901623" cy="668516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CC8F1168-839B-5845-3FED-E888FCAB3043}"/>
              </a:ext>
            </a:extLst>
          </p:cNvPr>
          <p:cNvCxnSpPr>
            <a:cxnSpLocks/>
          </p:cNvCxnSpPr>
          <p:nvPr/>
        </p:nvCxnSpPr>
        <p:spPr>
          <a:xfrm>
            <a:off x="4997541" y="1904283"/>
            <a:ext cx="0" cy="1393249"/>
          </a:xfrm>
          <a:prstGeom prst="straightConnector1">
            <a:avLst/>
          </a:prstGeom>
          <a:ln w="28575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26378520-0540-9027-BB61-100C2C807AF7}"/>
                  </a:ext>
                </a:extLst>
              </p:cNvPr>
              <p:cNvSpPr txBox="1"/>
              <p:nvPr/>
            </p:nvSpPr>
            <p:spPr>
              <a:xfrm>
                <a:off x="5038223" y="2396447"/>
                <a:ext cx="527154" cy="3940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3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n-GB" sz="3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26378520-0540-9027-BB61-100C2C807A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8223" y="2396447"/>
                <a:ext cx="527154" cy="394067"/>
              </a:xfrm>
              <a:prstGeom prst="rect">
                <a:avLst/>
              </a:prstGeom>
              <a:blipFill>
                <a:blip r:embed="rId14"/>
                <a:stretch>
                  <a:fillRect r="-37931" b="-215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91A24A40-7F6E-9C49-D7F8-94775F611696}"/>
                  </a:ext>
                </a:extLst>
              </p:cNvPr>
              <p:cNvSpPr txBox="1"/>
              <p:nvPr/>
            </p:nvSpPr>
            <p:spPr>
              <a:xfrm>
                <a:off x="8543375" y="2329299"/>
                <a:ext cx="2451325" cy="9224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en-US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7030A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ad>
                            <m:radPr>
                              <m:degHide m:val="on"/>
                              <m:ctrlPr>
                                <a:rPr lang="en-GB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</m:rad>
                        </m:num>
                        <m:den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7030A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28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28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𝒈</m:t>
                          </m:r>
                        </m:e>
                      </m:rad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91A24A40-7F6E-9C49-D7F8-94775F6116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43375" y="2329299"/>
                <a:ext cx="2451325" cy="922432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Oval 29">
            <a:extLst>
              <a:ext uri="{FF2B5EF4-FFF2-40B4-BE49-F238E27FC236}">
                <a16:creationId xmlns:a16="http://schemas.microsoft.com/office/drawing/2014/main" id="{F1F3B0FC-8836-C7C9-CDC1-E332F88ECA32}"/>
              </a:ext>
            </a:extLst>
          </p:cNvPr>
          <p:cNvSpPr/>
          <p:nvPr/>
        </p:nvSpPr>
        <p:spPr>
          <a:xfrm>
            <a:off x="3997228" y="2556118"/>
            <a:ext cx="734940" cy="71316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5400"/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4A957B83-0D4F-3FC1-E430-B475D1BEF5FC}"/>
              </a:ext>
            </a:extLst>
          </p:cNvPr>
          <p:cNvCxnSpPr>
            <a:cxnSpLocks/>
          </p:cNvCxnSpPr>
          <p:nvPr/>
        </p:nvCxnSpPr>
        <p:spPr>
          <a:xfrm>
            <a:off x="3806807" y="2636912"/>
            <a:ext cx="0" cy="60825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937E3632-7B09-8D6E-A4B3-394C7A2869A9}"/>
                  </a:ext>
                </a:extLst>
              </p:cNvPr>
              <p:cNvSpPr txBox="1"/>
              <p:nvPr/>
            </p:nvSpPr>
            <p:spPr>
              <a:xfrm>
                <a:off x="3195188" y="2556118"/>
                <a:ext cx="432048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</m:oMath>
                  </m:oMathPara>
                </a14:m>
                <a:endParaRPr lang="en-GB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937E3632-7B09-8D6E-A4B3-394C7A2869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5188" y="2556118"/>
                <a:ext cx="432048" cy="584775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1DB5533E-4230-610A-E7F1-637E7542C926}"/>
                  </a:ext>
                </a:extLst>
              </p:cNvPr>
              <p:cNvSpPr txBox="1"/>
              <p:nvPr/>
            </p:nvSpPr>
            <p:spPr>
              <a:xfrm>
                <a:off x="6718665" y="3673264"/>
                <a:ext cx="1562307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28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28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𝒈</m:t>
                          </m:r>
                        </m:e>
                      </m:rad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1DB5533E-4230-610A-E7F1-637E7542C9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8665" y="3673264"/>
                <a:ext cx="1562307" cy="523220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50979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3" grpId="0"/>
      <p:bldP spid="26" grpId="0"/>
      <p:bldP spid="27" grpId="0"/>
      <p:bldP spid="34" grpId="0"/>
      <p:bldP spid="3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41458</TotalTime>
  <Words>1050</Words>
  <Application>Microsoft Office PowerPoint</Application>
  <PresentationFormat>Widescreen</PresentationFormat>
  <Paragraphs>254</Paragraphs>
  <Slides>21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1622</cp:revision>
  <dcterms:created xsi:type="dcterms:W3CDTF">2013-02-28T07:36:55Z</dcterms:created>
  <dcterms:modified xsi:type="dcterms:W3CDTF">2026-03-30T10:00:29Z</dcterms:modified>
</cp:coreProperties>
</file>