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9" r:id="rId2"/>
    <p:sldId id="265" r:id="rId3"/>
    <p:sldId id="266" r:id="rId4"/>
    <p:sldId id="267" r:id="rId5"/>
    <p:sldId id="268" r:id="rId6"/>
    <p:sldId id="264" r:id="rId7"/>
    <p:sldId id="258" r:id="rId8"/>
    <p:sldId id="261" r:id="rId9"/>
    <p:sldId id="259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FDEED8-4512-45DF-829F-8A665355398B}" v="115" dt="2025-04-14T07:48:40.8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94606" autoAdjust="0"/>
  </p:normalViewPr>
  <p:slideViewPr>
    <p:cSldViewPr snapToGrid="0">
      <p:cViewPr varScale="1">
        <p:scale>
          <a:sx n="86" d="100"/>
          <a:sy n="86" d="100"/>
        </p:scale>
        <p:origin x="4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C8C0C63-E5BA-4FBB-A419-5ECE7FF2D3F5}"/>
    <pc:docChg chg="undo custSel addSld modSld">
      <pc:chgData name="Stewart Gale" userId="3647ddd2-6040-41ae-a96d-232c23482af8" providerId="ADAL" clId="{1C8C0C63-E5BA-4FBB-A419-5ECE7FF2D3F5}" dt="2021-05-31T10:17:00.073" v="158" actId="1076"/>
      <pc:docMkLst>
        <pc:docMk/>
      </pc:docMkLst>
      <pc:sldChg chg="delSp modSp mod delAnim">
        <pc:chgData name="Stewart Gale" userId="3647ddd2-6040-41ae-a96d-232c23482af8" providerId="ADAL" clId="{1C8C0C63-E5BA-4FBB-A419-5ECE7FF2D3F5}" dt="2021-05-31T03:25:13.091" v="149" actId="1076"/>
        <pc:sldMkLst>
          <pc:docMk/>
          <pc:sldMk cId="738380486" sldId="256"/>
        </pc:sldMkLst>
      </pc:sldChg>
      <pc:sldChg chg="delSp modSp mod delAnim">
        <pc:chgData name="Stewart Gale" userId="3647ddd2-6040-41ae-a96d-232c23482af8" providerId="ADAL" clId="{1C8C0C63-E5BA-4FBB-A419-5ECE7FF2D3F5}" dt="2021-05-31T10:17:00.073" v="158" actId="1076"/>
        <pc:sldMkLst>
          <pc:docMk/>
          <pc:sldMk cId="152111445" sldId="261"/>
        </pc:sldMkLst>
      </pc:sldChg>
      <pc:sldChg chg="modSp">
        <pc:chgData name="Stewart Gale" userId="3647ddd2-6040-41ae-a96d-232c23482af8" providerId="ADAL" clId="{1C8C0C63-E5BA-4FBB-A419-5ECE7FF2D3F5}" dt="2021-05-31T10:12:35.287" v="155" actId="207"/>
        <pc:sldMkLst>
          <pc:docMk/>
          <pc:sldMk cId="1258335980" sldId="264"/>
        </pc:sldMkLst>
      </pc:sldChg>
      <pc:sldChg chg="delSp modSp add mod">
        <pc:chgData name="Stewart Gale" userId="3647ddd2-6040-41ae-a96d-232c23482af8" providerId="ADAL" clId="{1C8C0C63-E5BA-4FBB-A419-5ECE7FF2D3F5}" dt="2021-05-31T03:25:03.335" v="146" actId="1076"/>
        <pc:sldMkLst>
          <pc:docMk/>
          <pc:sldMk cId="775039077" sldId="268"/>
        </pc:sldMkLst>
      </pc:sldChg>
    </pc:docChg>
  </pc:docChgLst>
  <pc:docChgLst>
    <pc:chgData name="Stewart Gale" userId="3647ddd2-6040-41ae-a96d-232c23482af8" providerId="ADAL" clId="{C9C16527-D7F4-4A0A-9C5B-7D1F03A97835}"/>
    <pc:docChg chg="addSld modSld sldOrd">
      <pc:chgData name="Stewart Gale" userId="3647ddd2-6040-41ae-a96d-232c23482af8" providerId="ADAL" clId="{C9C16527-D7F4-4A0A-9C5B-7D1F03A97835}" dt="2021-04-20T15:06:19.930" v="50" actId="1076"/>
      <pc:docMkLst>
        <pc:docMk/>
      </pc:docMkLst>
      <pc:sldChg chg="modSp add mod">
        <pc:chgData name="Stewart Gale" userId="3647ddd2-6040-41ae-a96d-232c23482af8" providerId="ADAL" clId="{C9C16527-D7F4-4A0A-9C5B-7D1F03A97835}" dt="2021-04-20T15:06:19.930" v="50" actId="1076"/>
        <pc:sldMkLst>
          <pc:docMk/>
          <pc:sldMk cId="3466276212" sldId="257"/>
        </pc:sldMkLst>
      </pc:sldChg>
      <pc:sldChg chg="delSp modSp add mod ord">
        <pc:chgData name="Stewart Gale" userId="3647ddd2-6040-41ae-a96d-232c23482af8" providerId="ADAL" clId="{C9C16527-D7F4-4A0A-9C5B-7D1F03A97835}" dt="2021-04-20T15:05:45.262" v="44" actId="1076"/>
        <pc:sldMkLst>
          <pc:docMk/>
          <pc:sldMk cId="3886436030" sldId="260"/>
        </pc:sldMkLst>
      </pc:sldChg>
    </pc:docChg>
  </pc:docChgLst>
  <pc:docChgLst>
    <pc:chgData name="Stewart Gale" userId="3647ddd2-6040-41ae-a96d-232c23482af8" providerId="ADAL" clId="{20FDEED8-4512-45DF-829F-8A665355398B}"/>
    <pc:docChg chg="undo custSel addSld delSld modSld sldOrd">
      <pc:chgData name="Stewart Gale" userId="3647ddd2-6040-41ae-a96d-232c23482af8" providerId="ADAL" clId="{20FDEED8-4512-45DF-829F-8A665355398B}" dt="2025-04-14T07:48:40.872" v="780" actId="207"/>
      <pc:docMkLst>
        <pc:docMk/>
      </pc:docMkLst>
      <pc:sldChg chg="delSp modSp del mod modAnim">
        <pc:chgData name="Stewart Gale" userId="3647ddd2-6040-41ae-a96d-232c23482af8" providerId="ADAL" clId="{20FDEED8-4512-45DF-829F-8A665355398B}" dt="2023-11-06T10:55:32.014" v="623" actId="47"/>
        <pc:sldMkLst>
          <pc:docMk/>
          <pc:sldMk cId="738380486" sldId="256"/>
        </pc:sldMkLst>
      </pc:sldChg>
      <pc:sldChg chg="del">
        <pc:chgData name="Stewart Gale" userId="3647ddd2-6040-41ae-a96d-232c23482af8" providerId="ADAL" clId="{20FDEED8-4512-45DF-829F-8A665355398B}" dt="2023-10-17T11:13:51.449" v="25" actId="47"/>
        <pc:sldMkLst>
          <pc:docMk/>
          <pc:sldMk cId="3466276212" sldId="257"/>
        </pc:sldMkLst>
      </pc:sldChg>
      <pc:sldChg chg="addSp delSp modSp mod delAnim modAnim">
        <pc:chgData name="Stewart Gale" userId="3647ddd2-6040-41ae-a96d-232c23482af8" providerId="ADAL" clId="{20FDEED8-4512-45DF-829F-8A665355398B}" dt="2023-10-17T11:20:12.824" v="178" actId="1036"/>
        <pc:sldMkLst>
          <pc:docMk/>
          <pc:sldMk cId="2656792822" sldId="258"/>
        </pc:sldMkLst>
      </pc:sldChg>
      <pc:sldChg chg="modSp mod">
        <pc:chgData name="Stewart Gale" userId="3647ddd2-6040-41ae-a96d-232c23482af8" providerId="ADAL" clId="{20FDEED8-4512-45DF-829F-8A665355398B}" dt="2023-11-06T11:12:41.538" v="771" actId="207"/>
        <pc:sldMkLst>
          <pc:docMk/>
          <pc:sldMk cId="260735452" sldId="259"/>
        </pc:sldMkLst>
      </pc:sldChg>
      <pc:sldChg chg="modSp del mod">
        <pc:chgData name="Stewart Gale" userId="3647ddd2-6040-41ae-a96d-232c23482af8" providerId="ADAL" clId="{20FDEED8-4512-45DF-829F-8A665355398B}" dt="2023-10-17T11:13:50.981" v="24" actId="47"/>
        <pc:sldMkLst>
          <pc:docMk/>
          <pc:sldMk cId="3886436030" sldId="260"/>
        </pc:sldMkLst>
      </pc:sldChg>
      <pc:sldChg chg="modSp mod">
        <pc:chgData name="Stewart Gale" userId="3647ddd2-6040-41ae-a96d-232c23482af8" providerId="ADAL" clId="{20FDEED8-4512-45DF-829F-8A665355398B}" dt="2025-04-14T07:48:40.872" v="780" actId="207"/>
        <pc:sldMkLst>
          <pc:docMk/>
          <pc:sldMk cId="152111445" sldId="261"/>
        </pc:sldMkLst>
        <pc:spChg chg="mod">
          <ac:chgData name="Stewart Gale" userId="3647ddd2-6040-41ae-a96d-232c23482af8" providerId="ADAL" clId="{20FDEED8-4512-45DF-829F-8A665355398B}" dt="2025-04-14T07:48:40.872" v="780" actId="207"/>
          <ac:spMkLst>
            <pc:docMk/>
            <pc:sldMk cId="152111445" sldId="261"/>
            <ac:spMk id="9" creationId="{00000000-0000-0000-0000-000000000000}"/>
          </ac:spMkLst>
        </pc:spChg>
      </pc:sldChg>
      <pc:sldChg chg="addSp delSp modSp mod">
        <pc:chgData name="Stewart Gale" userId="3647ddd2-6040-41ae-a96d-232c23482af8" providerId="ADAL" clId="{20FDEED8-4512-45DF-829F-8A665355398B}" dt="2023-11-06T11:12:13.351" v="768" actId="1076"/>
        <pc:sldMkLst>
          <pc:docMk/>
          <pc:sldMk cId="3060274679" sldId="262"/>
        </pc:sldMkLst>
      </pc:sldChg>
      <pc:sldChg chg="delSp modSp mod delAnim modAnim">
        <pc:chgData name="Stewart Gale" userId="3647ddd2-6040-41ae-a96d-232c23482af8" providerId="ADAL" clId="{20FDEED8-4512-45DF-829F-8A665355398B}" dt="2023-11-06T11:12:21.083" v="769" actId="1076"/>
        <pc:sldMkLst>
          <pc:docMk/>
          <pc:sldMk cId="1413671330" sldId="263"/>
        </pc:sldMkLst>
      </pc:sldChg>
      <pc:sldChg chg="modSp mod">
        <pc:chgData name="Stewart Gale" userId="3647ddd2-6040-41ae-a96d-232c23482af8" providerId="ADAL" clId="{20FDEED8-4512-45DF-829F-8A665355398B}" dt="2023-10-17T11:17:48.758" v="112" actId="1076"/>
        <pc:sldMkLst>
          <pc:docMk/>
          <pc:sldMk cId="1258335980" sldId="264"/>
        </pc:sldMkLst>
      </pc:sldChg>
      <pc:sldChg chg="modSp mod">
        <pc:chgData name="Stewart Gale" userId="3647ddd2-6040-41ae-a96d-232c23482af8" providerId="ADAL" clId="{20FDEED8-4512-45DF-829F-8A665355398B}" dt="2023-10-17T11:15:00.659" v="49" actId="1076"/>
        <pc:sldMkLst>
          <pc:docMk/>
          <pc:sldMk cId="1769728497" sldId="265"/>
        </pc:sldMkLst>
      </pc:sldChg>
      <pc:sldChg chg="delSp modSp mod delAnim modAnim">
        <pc:chgData name="Stewart Gale" userId="3647ddd2-6040-41ae-a96d-232c23482af8" providerId="ADAL" clId="{20FDEED8-4512-45DF-829F-8A665355398B}" dt="2023-11-06T11:13:26.311" v="778" actId="1076"/>
        <pc:sldMkLst>
          <pc:docMk/>
          <pc:sldMk cId="775039077" sldId="268"/>
        </pc:sldMkLst>
      </pc:sldChg>
      <pc:sldChg chg="addSp delSp modSp new mod ord">
        <pc:chgData name="Stewart Gale" userId="3647ddd2-6040-41ae-a96d-232c23482af8" providerId="ADAL" clId="{20FDEED8-4512-45DF-829F-8A665355398B}" dt="2023-10-17T11:14:31.965" v="45" actId="1076"/>
        <pc:sldMkLst>
          <pc:docMk/>
          <pc:sldMk cId="1766854828" sldId="26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D36EA-17E3-472A-B472-F6FF162EA623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929220-5225-4D26-8535-BB63E3259A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4734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929220-5225-4D26-8535-BB63E3259AF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080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29220-5225-4D26-8535-BB63E3259AF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626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5D0F-44EE-49DE-A410-E94590CE8602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C59BC-1D19-42F9-B21B-30D1A2AA3A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678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5D0F-44EE-49DE-A410-E94590CE8602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C59BC-1D19-42F9-B21B-30D1A2AA3A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203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5D0F-44EE-49DE-A410-E94590CE8602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C59BC-1D19-42F9-B21B-30D1A2AA3A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51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5D0F-44EE-49DE-A410-E94590CE8602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C59BC-1D19-42F9-B21B-30D1A2AA3A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213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5D0F-44EE-49DE-A410-E94590CE8602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C59BC-1D19-42F9-B21B-30D1A2AA3A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417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5D0F-44EE-49DE-A410-E94590CE8602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C59BC-1D19-42F9-B21B-30D1A2AA3A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707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5D0F-44EE-49DE-A410-E94590CE8602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C59BC-1D19-42F9-B21B-30D1A2AA3A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37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5D0F-44EE-49DE-A410-E94590CE8602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C59BC-1D19-42F9-B21B-30D1A2AA3A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07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5D0F-44EE-49DE-A410-E94590CE8602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C59BC-1D19-42F9-B21B-30D1A2AA3A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352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5D0F-44EE-49DE-A410-E94590CE8602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C59BC-1D19-42F9-B21B-30D1A2AA3A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6219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5D0F-44EE-49DE-A410-E94590CE8602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C59BC-1D19-42F9-B21B-30D1A2AA3A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946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65D0F-44EE-49DE-A410-E94590CE8602}" type="datetimeFigureOut">
              <a:rPr lang="en-GB" smtClean="0"/>
              <a:t>14/04/2025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C59BC-1D19-42F9-B21B-30D1A2AA3A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34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3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B46E74-9939-EB5D-CDFA-37AD4F2A41B5}"/>
              </a:ext>
            </a:extLst>
          </p:cNvPr>
          <p:cNvSpPr txBox="1"/>
          <p:nvPr/>
        </p:nvSpPr>
        <p:spPr>
          <a:xfrm>
            <a:off x="160814" y="1785264"/>
            <a:ext cx="118703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800" b="1" u="sng" dirty="0"/>
              <a:t>LO: Simultaneous Equations </a:t>
            </a:r>
          </a:p>
          <a:p>
            <a:pPr algn="ctr"/>
            <a:r>
              <a:rPr lang="en-GB" sz="7800" b="1" dirty="0"/>
              <a:t>(By Substitution)</a:t>
            </a:r>
          </a:p>
        </p:txBody>
      </p:sp>
    </p:spTree>
    <p:extLst>
      <p:ext uri="{BB962C8B-B14F-4D97-AF65-F5344CB8AC3E}">
        <p14:creationId xmlns:p14="http://schemas.microsoft.com/office/powerpoint/2010/main" val="1766854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7896" y="2084112"/>
            <a:ext cx="5760840" cy="28176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7B0365-EA15-C6D1-280A-B119A05DC686}"/>
              </a:ext>
            </a:extLst>
          </p:cNvPr>
          <p:cNvSpPr txBox="1"/>
          <p:nvPr/>
        </p:nvSpPr>
        <p:spPr>
          <a:xfrm>
            <a:off x="124691" y="320027"/>
            <a:ext cx="1194261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100" dirty="0"/>
              <a:t>Andrew paid £12 for 4 cups of coffee and 4 cups of tea. </a:t>
            </a:r>
          </a:p>
          <a:p>
            <a:pPr algn="ctr"/>
            <a:r>
              <a:rPr lang="en-GB" sz="4100" dirty="0"/>
              <a:t>3 cups of coffee cost as much as 2 cups of tea.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DAE021-65EE-F010-0C40-127EC8000EF4}"/>
              </a:ext>
            </a:extLst>
          </p:cNvPr>
          <p:cNvSpPr txBox="1"/>
          <p:nvPr/>
        </p:nvSpPr>
        <p:spPr>
          <a:xfrm>
            <a:off x="1959141" y="5238570"/>
            <a:ext cx="800480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100" dirty="0"/>
              <a:t>What is the cost of a single coffee?</a:t>
            </a:r>
          </a:p>
          <a:p>
            <a:pPr algn="ctr"/>
            <a:r>
              <a:rPr lang="en-GB" sz="4100" dirty="0"/>
              <a:t>What is the cost of single tea?</a:t>
            </a:r>
          </a:p>
        </p:txBody>
      </p:sp>
    </p:spTree>
    <p:extLst>
      <p:ext uri="{BB962C8B-B14F-4D97-AF65-F5344CB8AC3E}">
        <p14:creationId xmlns:p14="http://schemas.microsoft.com/office/powerpoint/2010/main" val="3060274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29322" y="1068614"/>
                <a:ext cx="447141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000" b="0" i="1" smtClean="0">
                        <a:solidFill>
                          <a:srgbClr val="FF00FF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6000" b="0" i="1" smtClean="0">
                        <a:solidFill>
                          <a:srgbClr val="FF00FF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6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6000" b="0" i="1" smtClean="0">
                        <a:solidFill>
                          <a:srgbClr val="FF00FF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6000" b="0" i="1" smtClean="0">
                        <a:solidFill>
                          <a:srgbClr val="FF00FF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6000" b="0" dirty="0">
                    <a:solidFill>
                      <a:srgbClr val="FF00FF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6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000" b="0" i="1" smtClean="0">
                        <a:solidFill>
                          <a:srgbClr val="FF00FF"/>
                        </a:solidFill>
                        <a:latin typeface="Cambria Math" panose="02040503050406030204" pitchFamily="18" charset="0"/>
                      </a:rPr>
                      <m:t>12</m:t>
                    </m:r>
                  </m:oMath>
                </a14:m>
                <a:endParaRPr lang="en-GB" sz="6000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322" y="1068614"/>
                <a:ext cx="4471413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123385" y="2375363"/>
                <a:ext cx="293477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6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6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6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385" y="2375363"/>
                <a:ext cx="2934774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832578" y="4403176"/>
                <a:ext cx="275515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0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60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6000" b="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000" b="0" i="1" smtClean="0">
                        <a:latin typeface="Cambria Math" panose="02040503050406030204" pitchFamily="18" charset="0"/>
                      </a:rPr>
                      <m:t>1.8</m:t>
                    </m:r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2578" y="4403176"/>
                <a:ext cx="2755153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20716" y="3537508"/>
                <a:ext cx="283744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6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6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6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0716" y="3537508"/>
                <a:ext cx="2837443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480837" y="1068614"/>
                <a:ext cx="470348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60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6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6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en-GB" sz="60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0837" y="1068614"/>
                <a:ext cx="4703482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713889" y="2268243"/>
                <a:ext cx="3586291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6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6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en-GB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3889" y="2268243"/>
                <a:ext cx="3586291" cy="10156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455405" y="3301019"/>
                <a:ext cx="310471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1.2</m:t>
                      </m:r>
                    </m:oMath>
                  </m:oMathPara>
                </a14:m>
                <a:endParaRPr lang="en-GB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5405" y="3301019"/>
                <a:ext cx="3104718" cy="10156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3671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519298" y="1572315"/>
                <a:ext cx="5716630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9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9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9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9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9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9298" y="1572315"/>
                <a:ext cx="5716630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500332" y="333555"/>
            <a:ext cx="11105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Rearrange to make </a:t>
            </a:r>
            <a:r>
              <a:rPr lang="en-GB" sz="4800" b="1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800" dirty="0"/>
              <a:t> subject of the formula.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719587" y="3365648"/>
                <a:ext cx="8082253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9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9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9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9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9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GB" sz="9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9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9587" y="3365648"/>
                <a:ext cx="8082253" cy="1569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972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332" y="333555"/>
            <a:ext cx="11105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Rearrange to make </a:t>
            </a:r>
            <a:r>
              <a:rPr lang="en-GB" sz="48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800" dirty="0"/>
              <a:t> subject of the formula.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069894" y="1392818"/>
                <a:ext cx="6604693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8800" b="1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en-GB" sz="8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9894" y="1392818"/>
                <a:ext cx="6604693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834367" y="3180054"/>
                <a:ext cx="9709241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8800" b="1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8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88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8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4367" y="3180054"/>
                <a:ext cx="9709241" cy="1446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834367" y="5061502"/>
                <a:ext cx="9709241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8800" b="1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8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88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8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4367" y="5061502"/>
                <a:ext cx="9709241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645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332" y="333555"/>
            <a:ext cx="11105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Rearrange to make </a:t>
            </a:r>
            <a:r>
              <a:rPr lang="en-GB" sz="4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800" dirty="0"/>
              <a:t> subject of the formula.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765484" y="1382524"/>
                <a:ext cx="5254965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88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8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5484" y="1382524"/>
                <a:ext cx="5254965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818132" y="3113550"/>
                <a:ext cx="7274556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88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8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en-GB" sz="8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8132" y="3113550"/>
                <a:ext cx="7274556" cy="1446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818132" y="4944328"/>
                <a:ext cx="7274556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8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8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8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en-GB" sz="8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8132" y="4944328"/>
                <a:ext cx="7274556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7883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822504" y="342028"/>
                <a:ext cx="8684784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12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1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1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1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  <m:oMath xmlns:m="http://schemas.openxmlformats.org/officeDocument/2006/math">
                      <m:r>
                        <a:rPr lang="en-GB" sz="120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12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1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1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2504" y="342028"/>
                <a:ext cx="8684784" cy="37856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83584" y="4500895"/>
                <a:ext cx="10624832" cy="1862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5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115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115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115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115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15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115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15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584" y="4500895"/>
                <a:ext cx="10624832" cy="1862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5039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00901" y="484857"/>
                <a:ext cx="4067986" cy="193899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6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6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6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  <m:oMath xmlns:m="http://schemas.openxmlformats.org/officeDocument/2006/math">
                      <m:r>
                        <a:rPr lang="en-GB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6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6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0901" y="484857"/>
                <a:ext cx="4067986" cy="193899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53121" y="2659079"/>
                <a:ext cx="525651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0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60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0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−6</m:t>
                    </m:r>
                  </m:oMath>
                </a14:m>
                <a:r>
                  <a:rPr lang="en-GB" sz="6000" b="0" dirty="0">
                    <a:solidFill>
                      <a:srgbClr val="0000FF"/>
                    </a:solidFill>
                  </a:rPr>
                  <a:t> </a:t>
                </a:r>
                <a:r>
                  <a:rPr lang="en-GB" sz="6000" b="0" dirty="0"/>
                  <a:t>=</a:t>
                </a:r>
                <a:r>
                  <a:rPr lang="en-GB" sz="6000" b="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6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endParaRPr lang="en-GB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3121" y="2659079"/>
                <a:ext cx="5256515" cy="1015663"/>
              </a:xfrm>
              <a:prstGeom prst="rect">
                <a:avLst/>
              </a:prstGeom>
              <a:blipFill>
                <a:blip r:embed="rId3"/>
                <a:stretch>
                  <a:fillRect t="-17964" b="-395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453118" y="3674742"/>
                <a:ext cx="525651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6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b="0" dirty="0">
                    <a:solidFill>
                      <a:schemeClr val="tx1"/>
                    </a:solidFill>
                  </a:rPr>
                  <a:t> = 8</a:t>
                </a:r>
                <a:endParaRPr lang="en-GB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3118" y="3674742"/>
                <a:ext cx="5256515" cy="1015663"/>
              </a:xfrm>
              <a:prstGeom prst="rect">
                <a:avLst/>
              </a:prstGeom>
              <a:blipFill>
                <a:blip r:embed="rId4"/>
                <a:stretch>
                  <a:fillRect t="-18675" b="-403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453119" y="4637501"/>
                <a:ext cx="525651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0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6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b="0" dirty="0">
                    <a:solidFill>
                      <a:schemeClr val="tx1"/>
                    </a:solidFill>
                  </a:rPr>
                  <a:t> = </a:t>
                </a:r>
                <a:r>
                  <a:rPr lang="en-GB" sz="60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3119" y="4637501"/>
                <a:ext cx="5256515" cy="1015663"/>
              </a:xfrm>
              <a:prstGeom prst="rect">
                <a:avLst/>
              </a:prstGeom>
              <a:blipFill>
                <a:blip r:embed="rId5"/>
                <a:stretch>
                  <a:fillRect t="-18675" b="-403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5384891" y="5653164"/>
            <a:ext cx="18635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000" dirty="0"/>
              <a:t> </a:t>
            </a:r>
            <a:r>
              <a:rPr lang="en-GB" sz="6000" b="0" dirty="0"/>
              <a:t>= </a:t>
            </a:r>
            <a:r>
              <a:rPr lang="en-GB" sz="6000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258335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07419" y="237314"/>
                <a:ext cx="4360914" cy="193899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6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6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6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  <m:oMath xmlns:m="http://schemas.openxmlformats.org/officeDocument/2006/math">
                      <m:r>
                        <a:rPr lang="en-GB" sz="6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6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7419" y="237314"/>
                <a:ext cx="4360914" cy="19389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34397" y="2251861"/>
                <a:ext cx="481421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5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5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−6</m:t>
                    </m:r>
                  </m:oMath>
                </a14:m>
                <a:r>
                  <a:rPr lang="en-GB" sz="5400" b="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+ </m:t>
                    </m:r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4397" y="2251861"/>
                <a:ext cx="4814218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810859" y="3175191"/>
                <a:ext cx="348788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5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5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−6</m:t>
                    </m:r>
                  </m:oMath>
                </a14:m>
                <a:r>
                  <a:rPr lang="en-GB" sz="5400" b="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0859" y="3175191"/>
                <a:ext cx="3487880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810859" y="4046776"/>
                <a:ext cx="387353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5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5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−6</m:t>
                    </m:r>
                  </m:oMath>
                </a14:m>
                <a:r>
                  <a:rPr lang="en-GB" sz="5400" b="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0859" y="4046776"/>
                <a:ext cx="3873530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354121" y="4885112"/>
                <a:ext cx="199449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4121" y="4885112"/>
                <a:ext cx="1994494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068765C-113F-7EC4-8355-46504666D8A8}"/>
                  </a:ext>
                </a:extLst>
              </p:cNvPr>
              <p:cNvSpPr txBox="1"/>
              <p:nvPr/>
            </p:nvSpPr>
            <p:spPr>
              <a:xfrm>
                <a:off x="6361935" y="5808442"/>
                <a:ext cx="199449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068765C-113F-7EC4-8355-46504666D8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935" y="5808442"/>
                <a:ext cx="1994494" cy="923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679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641373" y="201887"/>
                <a:ext cx="4310682" cy="175432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5400" b="1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5400" b="1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  <m:oMath xmlns:m="http://schemas.openxmlformats.org/officeDocument/2006/math">
                      <m:r>
                        <a:rPr lang="en-GB" sz="54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5400" b="1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1373" y="201887"/>
                <a:ext cx="4310682" cy="17543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2944630" y="2131007"/>
                <a:ext cx="57041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8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(2</m:t>
                      </m:r>
                      <m:r>
                        <a:rPr lang="en-GB" sz="48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 −1)+2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=9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630" y="2131007"/>
                <a:ext cx="5704167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52522" y="3049178"/>
                <a:ext cx="57041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−3+2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=9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522" y="3049178"/>
                <a:ext cx="5704167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447209" y="3975728"/>
                <a:ext cx="247312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=12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7209" y="3975728"/>
                <a:ext cx="2473129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871735" y="4902278"/>
                <a:ext cx="256733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4800" b="1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800" b="1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4800" b="1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1735" y="4902278"/>
                <a:ext cx="2567339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779711" y="5733275"/>
                <a:ext cx="201871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4800" b="1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9711" y="5733275"/>
                <a:ext cx="2018713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111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76259" y="246651"/>
                <a:ext cx="3926868" cy="175432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54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54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  <m:oMath xmlns:m="http://schemas.openxmlformats.org/officeDocument/2006/math"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54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6259" y="246651"/>
                <a:ext cx="3926868" cy="17543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06327" y="2054918"/>
                <a:ext cx="483485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 − </m:t>
                    </m:r>
                    <m:r>
                      <a:rPr lang="en-GB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4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(4</m:t>
                    </m:r>
                    <m:r>
                      <a:rPr lang="en-GB" sz="4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−5</m:t>
                    </m:r>
                  </m:oMath>
                </a14:m>
                <a:r>
                  <a:rPr lang="en-GB" sz="4400" b="0" dirty="0">
                    <a:solidFill>
                      <a:srgbClr val="0000FF"/>
                    </a:solidFill>
                  </a:rPr>
                  <a:t>)</a:t>
                </a:r>
                <a:r>
                  <a:rPr lang="en-GB" sz="4400" dirty="0">
                    <a:solidFill>
                      <a:srgbClr val="0000FF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6327" y="2054918"/>
                <a:ext cx="4834852" cy="769441"/>
              </a:xfrm>
              <a:prstGeom prst="rect">
                <a:avLst/>
              </a:prstGeom>
              <a:blipFill>
                <a:blip r:embed="rId3"/>
                <a:stretch>
                  <a:fillRect t="-15873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500901" y="3767626"/>
                <a:ext cx="3662197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lang="en-GB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+10</m:t>
                    </m:r>
                  </m:oMath>
                </a14:m>
                <a:r>
                  <a:rPr lang="en-GB" sz="4400" b="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901" y="3767626"/>
                <a:ext cx="3662197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76260" y="2900032"/>
                <a:ext cx="426492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en-GB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8</m:t>
                    </m:r>
                    <m:r>
                      <a:rPr lang="en-GB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+10</m:t>
                    </m:r>
                  </m:oMath>
                </a14:m>
                <a:r>
                  <a:rPr lang="en-GB" sz="4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6260" y="2900032"/>
                <a:ext cx="4264920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607127" y="4529922"/>
                <a:ext cx="301934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7127" y="4529922"/>
                <a:ext cx="3019346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401745" y="5248405"/>
                <a:ext cx="190544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GB" sz="44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44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1745" y="5248405"/>
                <a:ext cx="1905441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538476" y="6010701"/>
                <a:ext cx="204026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4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44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8476" y="6010701"/>
                <a:ext cx="2040260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735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338</Words>
  <Application>Microsoft Office PowerPoint</Application>
  <PresentationFormat>Widescreen</PresentationFormat>
  <Paragraphs>52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20</cp:revision>
  <dcterms:created xsi:type="dcterms:W3CDTF">2017-04-18T07:16:01Z</dcterms:created>
  <dcterms:modified xsi:type="dcterms:W3CDTF">2025-04-14T07:48:50Z</dcterms:modified>
</cp:coreProperties>
</file>