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53" r:id="rId2"/>
    <p:sldId id="357" r:id="rId3"/>
    <p:sldId id="354" r:id="rId4"/>
    <p:sldId id="356" r:id="rId5"/>
    <p:sldId id="35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B67996-1BA9-491B-AD13-8DE6D16DA5FD}" v="120" dt="2022-01-06T16:43:06.1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8B67996-1BA9-491B-AD13-8DE6D16DA5FD}"/>
    <pc:docChg chg="modSld">
      <pc:chgData name="Stewart Gale" userId="3647ddd2-6040-41ae-a96d-232c23482af8" providerId="ADAL" clId="{58B67996-1BA9-491B-AD13-8DE6D16DA5FD}" dt="2022-01-06T16:43:06.089" v="138" actId="1076"/>
      <pc:docMkLst>
        <pc:docMk/>
      </pc:docMkLst>
      <pc:sldChg chg="modSp mod">
        <pc:chgData name="Stewart Gale" userId="3647ddd2-6040-41ae-a96d-232c23482af8" providerId="ADAL" clId="{58B67996-1BA9-491B-AD13-8DE6D16DA5FD}" dt="2022-01-06T16:43:06.089" v="138" actId="1076"/>
        <pc:sldMkLst>
          <pc:docMk/>
          <pc:sldMk cId="0" sldId="353"/>
        </pc:sldMkLst>
        <pc:spChg chg="mod">
          <ac:chgData name="Stewart Gale" userId="3647ddd2-6040-41ae-a96d-232c23482af8" providerId="ADAL" clId="{58B67996-1BA9-491B-AD13-8DE6D16DA5FD}" dt="2022-01-06T16:43:06.089" v="138" actId="1076"/>
          <ac:spMkLst>
            <pc:docMk/>
            <pc:sldMk cId="0" sldId="353"/>
            <ac:spMk id="19485" creationId="{CBB84801-AC49-4403-A764-9836962704AC}"/>
          </ac:spMkLst>
        </pc:spChg>
      </pc:sldChg>
      <pc:sldChg chg="modSp mod">
        <pc:chgData name="Stewart Gale" userId="3647ddd2-6040-41ae-a96d-232c23482af8" providerId="ADAL" clId="{58B67996-1BA9-491B-AD13-8DE6D16DA5FD}" dt="2022-01-06T16:38:22.055" v="69" actId="1076"/>
        <pc:sldMkLst>
          <pc:docMk/>
          <pc:sldMk cId="3992484071" sldId="354"/>
        </pc:sldMkLst>
        <pc:spChg chg="mod">
          <ac:chgData name="Stewart Gale" userId="3647ddd2-6040-41ae-a96d-232c23482af8" providerId="ADAL" clId="{58B67996-1BA9-491B-AD13-8DE6D16DA5FD}" dt="2022-01-06T16:38:00.278" v="66" actId="1076"/>
          <ac:spMkLst>
            <pc:docMk/>
            <pc:sldMk cId="3992484071" sldId="354"/>
            <ac:spMk id="3" creationId="{AA3816F8-CE9F-47AE-BF49-56AF785AFF59}"/>
          </ac:spMkLst>
        </pc:spChg>
        <pc:spChg chg="mod">
          <ac:chgData name="Stewart Gale" userId="3647ddd2-6040-41ae-a96d-232c23482af8" providerId="ADAL" clId="{58B67996-1BA9-491B-AD13-8DE6D16DA5FD}" dt="2022-01-06T16:37:45.922" v="61" actId="122"/>
          <ac:spMkLst>
            <pc:docMk/>
            <pc:sldMk cId="3992484071" sldId="354"/>
            <ac:spMk id="176" creationId="{9D62F3D7-0FB6-4507-BF8A-587ADC1B3CE3}"/>
          </ac:spMkLst>
        </pc:spChg>
        <pc:spChg chg="mod">
          <ac:chgData name="Stewart Gale" userId="3647ddd2-6040-41ae-a96d-232c23482af8" providerId="ADAL" clId="{58B67996-1BA9-491B-AD13-8DE6D16DA5FD}" dt="2022-01-06T16:37:58.228" v="65" actId="1076"/>
          <ac:spMkLst>
            <pc:docMk/>
            <pc:sldMk cId="3992484071" sldId="354"/>
            <ac:spMk id="179" creationId="{2D9F3DBE-A8B1-41BA-95D0-70EF3BE89C56}"/>
          </ac:spMkLst>
        </pc:spChg>
        <pc:spChg chg="mod">
          <ac:chgData name="Stewart Gale" userId="3647ddd2-6040-41ae-a96d-232c23482af8" providerId="ADAL" clId="{58B67996-1BA9-491B-AD13-8DE6D16DA5FD}" dt="2022-01-06T16:38:22.055" v="69" actId="1076"/>
          <ac:spMkLst>
            <pc:docMk/>
            <pc:sldMk cId="3992484071" sldId="354"/>
            <ac:spMk id="182" creationId="{17D715E5-5D83-4353-85D4-B78A62ACA041}"/>
          </ac:spMkLst>
        </pc:spChg>
        <pc:spChg chg="mod">
          <ac:chgData name="Stewart Gale" userId="3647ddd2-6040-41ae-a96d-232c23482af8" providerId="ADAL" clId="{58B67996-1BA9-491B-AD13-8DE6D16DA5FD}" dt="2022-01-06T16:37:11.343" v="50" actId="1076"/>
          <ac:spMkLst>
            <pc:docMk/>
            <pc:sldMk cId="3992484071" sldId="354"/>
            <ac:spMk id="19485" creationId="{CBB84801-AC49-4403-A764-9836962704AC}"/>
          </ac:spMkLst>
        </pc:spChg>
        <pc:picChg chg="mod">
          <ac:chgData name="Stewart Gale" userId="3647ddd2-6040-41ae-a96d-232c23482af8" providerId="ADAL" clId="{58B67996-1BA9-491B-AD13-8DE6D16DA5FD}" dt="2022-01-06T16:36:21.897" v="28" actId="1076"/>
          <ac:picMkLst>
            <pc:docMk/>
            <pc:sldMk cId="3992484071" sldId="354"/>
            <ac:picMk id="20535" creationId="{33DF381F-137C-4C5A-942C-7F37B1C87F25}"/>
          </ac:picMkLst>
        </pc:picChg>
        <pc:picChg chg="mod">
          <ac:chgData name="Stewart Gale" userId="3647ddd2-6040-41ae-a96d-232c23482af8" providerId="ADAL" clId="{58B67996-1BA9-491B-AD13-8DE6D16DA5FD}" dt="2022-01-06T16:38:02.851" v="67" actId="1076"/>
          <ac:picMkLst>
            <pc:docMk/>
            <pc:sldMk cId="3992484071" sldId="354"/>
            <ac:picMk id="20536" creationId="{2C5F4FDF-C287-4FA2-9E91-196DF82381BD}"/>
          </ac:picMkLst>
        </pc:picChg>
        <pc:picChg chg="mod">
          <ac:chgData name="Stewart Gale" userId="3647ddd2-6040-41ae-a96d-232c23482af8" providerId="ADAL" clId="{58B67996-1BA9-491B-AD13-8DE6D16DA5FD}" dt="2022-01-06T16:37:10.694" v="49" actId="1076"/>
          <ac:picMkLst>
            <pc:docMk/>
            <pc:sldMk cId="3992484071" sldId="354"/>
            <ac:picMk id="20537" creationId="{B480044C-663E-44A2-B113-85C647647B74}"/>
          </ac:picMkLst>
        </pc:picChg>
        <pc:picChg chg="mod">
          <ac:chgData name="Stewart Gale" userId="3647ddd2-6040-41ae-a96d-232c23482af8" providerId="ADAL" clId="{58B67996-1BA9-491B-AD13-8DE6D16DA5FD}" dt="2022-01-06T16:37:14.262" v="51" actId="1076"/>
          <ac:picMkLst>
            <pc:docMk/>
            <pc:sldMk cId="3992484071" sldId="354"/>
            <ac:picMk id="20538" creationId="{7A0E1AF6-EBAB-4622-9ECE-EFC193E4E45A}"/>
          </ac:picMkLst>
        </pc:picChg>
        <pc:picChg chg="mod">
          <ac:chgData name="Stewart Gale" userId="3647ddd2-6040-41ae-a96d-232c23482af8" providerId="ADAL" clId="{58B67996-1BA9-491B-AD13-8DE6D16DA5FD}" dt="2022-01-06T16:35:57.574" v="16" actId="14100"/>
          <ac:picMkLst>
            <pc:docMk/>
            <pc:sldMk cId="3992484071" sldId="354"/>
            <ac:picMk id="20539" creationId="{E543DC05-13D9-45FF-8CA7-B46BDC4B4F5D}"/>
          </ac:picMkLst>
        </pc:picChg>
        <pc:picChg chg="mod">
          <ac:chgData name="Stewart Gale" userId="3647ddd2-6040-41ae-a96d-232c23482af8" providerId="ADAL" clId="{58B67996-1BA9-491B-AD13-8DE6D16DA5FD}" dt="2022-01-06T16:38:06.844" v="68" actId="1076"/>
          <ac:picMkLst>
            <pc:docMk/>
            <pc:sldMk cId="3992484071" sldId="354"/>
            <ac:picMk id="20540" creationId="{EDF326DA-C570-4A40-AE57-961877DB8124}"/>
          </ac:picMkLst>
        </pc:picChg>
        <pc:picChg chg="mod">
          <ac:chgData name="Stewart Gale" userId="3647ddd2-6040-41ae-a96d-232c23482af8" providerId="ADAL" clId="{58B67996-1BA9-491B-AD13-8DE6D16DA5FD}" dt="2022-01-06T16:38:22.055" v="69" actId="1076"/>
          <ac:picMkLst>
            <pc:docMk/>
            <pc:sldMk cId="3992484071" sldId="354"/>
            <ac:picMk id="20541" creationId="{7E240F45-8892-4881-ACD1-004BDF2A9A13}"/>
          </ac:picMkLst>
        </pc:picChg>
        <pc:picChg chg="mod">
          <ac:chgData name="Stewart Gale" userId="3647ddd2-6040-41ae-a96d-232c23482af8" providerId="ADAL" clId="{58B67996-1BA9-491B-AD13-8DE6D16DA5FD}" dt="2022-01-06T16:38:22.055" v="69" actId="1076"/>
          <ac:picMkLst>
            <pc:docMk/>
            <pc:sldMk cId="3992484071" sldId="354"/>
            <ac:picMk id="20542" creationId="{84D63F45-F7D3-4FCA-88A6-33BE316EC7BC}"/>
          </ac:picMkLst>
        </pc:picChg>
      </pc:sldChg>
      <pc:sldChg chg="modSp mod">
        <pc:chgData name="Stewart Gale" userId="3647ddd2-6040-41ae-a96d-232c23482af8" providerId="ADAL" clId="{58B67996-1BA9-491B-AD13-8DE6D16DA5FD}" dt="2022-01-06T16:40:36.693" v="108" actId="113"/>
        <pc:sldMkLst>
          <pc:docMk/>
          <pc:sldMk cId="1473967035" sldId="355"/>
        </pc:sldMkLst>
        <pc:spChg chg="mod">
          <ac:chgData name="Stewart Gale" userId="3647ddd2-6040-41ae-a96d-232c23482af8" providerId="ADAL" clId="{58B67996-1BA9-491B-AD13-8DE6D16DA5FD}" dt="2022-01-06T16:40:33.359" v="107" actId="1076"/>
          <ac:spMkLst>
            <pc:docMk/>
            <pc:sldMk cId="1473967035" sldId="355"/>
            <ac:spMk id="4" creationId="{37813EBF-3166-4790-8930-6E57A82330C2}"/>
          </ac:spMkLst>
        </pc:spChg>
        <pc:spChg chg="mod">
          <ac:chgData name="Stewart Gale" userId="3647ddd2-6040-41ae-a96d-232c23482af8" providerId="ADAL" clId="{58B67996-1BA9-491B-AD13-8DE6D16DA5FD}" dt="2022-01-06T16:40:36.693" v="108" actId="113"/>
          <ac:spMkLst>
            <pc:docMk/>
            <pc:sldMk cId="1473967035" sldId="355"/>
            <ac:spMk id="19485" creationId="{CBB84801-AC49-4403-A764-9836962704AC}"/>
          </ac:spMkLst>
        </pc:spChg>
        <pc:picChg chg="mod">
          <ac:chgData name="Stewart Gale" userId="3647ddd2-6040-41ae-a96d-232c23482af8" providerId="ADAL" clId="{58B67996-1BA9-491B-AD13-8DE6D16DA5FD}" dt="2022-01-06T16:40:13.419" v="101" actId="1076"/>
          <ac:picMkLst>
            <pc:docMk/>
            <pc:sldMk cId="1473967035" sldId="355"/>
            <ac:picMk id="20548" creationId="{E9F89C37-7A6C-4E77-8E8B-A9572E4EC853}"/>
          </ac:picMkLst>
        </pc:picChg>
        <pc:picChg chg="mod">
          <ac:chgData name="Stewart Gale" userId="3647ddd2-6040-41ae-a96d-232c23482af8" providerId="ADAL" clId="{58B67996-1BA9-491B-AD13-8DE6D16DA5FD}" dt="2022-01-06T16:40:15.201" v="102" actId="1076"/>
          <ac:picMkLst>
            <pc:docMk/>
            <pc:sldMk cId="1473967035" sldId="355"/>
            <ac:picMk id="20550" creationId="{A5668B3D-0257-4D84-BA6A-86A1686209D6}"/>
          </ac:picMkLst>
        </pc:picChg>
        <pc:picChg chg="mod">
          <ac:chgData name="Stewart Gale" userId="3647ddd2-6040-41ae-a96d-232c23482af8" providerId="ADAL" clId="{58B67996-1BA9-491B-AD13-8DE6D16DA5FD}" dt="2022-01-06T16:40:19.928" v="103" actId="1076"/>
          <ac:picMkLst>
            <pc:docMk/>
            <pc:sldMk cId="1473967035" sldId="355"/>
            <ac:picMk id="20551" creationId="{E49F6E29-FBFB-4C79-A7A8-58AF35EA4B03}"/>
          </ac:picMkLst>
        </pc:picChg>
        <pc:picChg chg="mod">
          <ac:chgData name="Stewart Gale" userId="3647ddd2-6040-41ae-a96d-232c23482af8" providerId="ADAL" clId="{58B67996-1BA9-491B-AD13-8DE6D16DA5FD}" dt="2022-01-06T16:40:29.450" v="106" actId="1076"/>
          <ac:picMkLst>
            <pc:docMk/>
            <pc:sldMk cId="1473967035" sldId="355"/>
            <ac:picMk id="20552" creationId="{EDB5BFF0-A1B4-440B-8420-0B74BBEEB4EB}"/>
          </ac:picMkLst>
        </pc:picChg>
      </pc:sldChg>
      <pc:sldChg chg="modSp">
        <pc:chgData name="Stewart Gale" userId="3647ddd2-6040-41ae-a96d-232c23482af8" providerId="ADAL" clId="{58B67996-1BA9-491B-AD13-8DE6D16DA5FD}" dt="2022-01-06T16:39:51.940" v="95" actId="1076"/>
        <pc:sldMkLst>
          <pc:docMk/>
          <pc:sldMk cId="2472470865" sldId="356"/>
        </pc:sldMkLst>
        <pc:spChg chg="mod">
          <ac:chgData name="Stewart Gale" userId="3647ddd2-6040-41ae-a96d-232c23482af8" providerId="ADAL" clId="{58B67996-1BA9-491B-AD13-8DE6D16DA5FD}" dt="2022-01-06T16:38:34.718" v="71" actId="1076"/>
          <ac:spMkLst>
            <pc:docMk/>
            <pc:sldMk cId="2472470865" sldId="356"/>
            <ac:spMk id="19485" creationId="{CBB84801-AC49-4403-A764-9836962704AC}"/>
          </ac:spMkLst>
        </pc:spChg>
        <pc:picChg chg="mod">
          <ac:chgData name="Stewart Gale" userId="3647ddd2-6040-41ae-a96d-232c23482af8" providerId="ADAL" clId="{58B67996-1BA9-491B-AD13-8DE6D16DA5FD}" dt="2022-01-06T16:39:51.940" v="95" actId="1076"/>
          <ac:picMkLst>
            <pc:docMk/>
            <pc:sldMk cId="2472470865" sldId="356"/>
            <ac:picMk id="20543" creationId="{72A7BDF8-9842-45BF-AA55-7260EE46EBA8}"/>
          </ac:picMkLst>
        </pc:picChg>
        <pc:picChg chg="mod">
          <ac:chgData name="Stewart Gale" userId="3647ddd2-6040-41ae-a96d-232c23482af8" providerId="ADAL" clId="{58B67996-1BA9-491B-AD13-8DE6D16DA5FD}" dt="2022-01-06T16:39:50.343" v="94" actId="1076"/>
          <ac:picMkLst>
            <pc:docMk/>
            <pc:sldMk cId="2472470865" sldId="356"/>
            <ac:picMk id="20544" creationId="{C3E3A544-4798-415D-AE8B-950C9C6F7B35}"/>
          </ac:picMkLst>
        </pc:picChg>
        <pc:picChg chg="mod">
          <ac:chgData name="Stewart Gale" userId="3647ddd2-6040-41ae-a96d-232c23482af8" providerId="ADAL" clId="{58B67996-1BA9-491B-AD13-8DE6D16DA5FD}" dt="2022-01-06T16:39:29.779" v="89" actId="1076"/>
          <ac:picMkLst>
            <pc:docMk/>
            <pc:sldMk cId="2472470865" sldId="356"/>
            <ac:picMk id="20546" creationId="{BA9D6359-0FF7-423A-8B1C-741F9E13A005}"/>
          </ac:picMkLst>
        </pc:picChg>
        <pc:picChg chg="mod">
          <ac:chgData name="Stewart Gale" userId="3647ddd2-6040-41ae-a96d-232c23482af8" providerId="ADAL" clId="{58B67996-1BA9-491B-AD13-8DE6D16DA5FD}" dt="2022-01-06T16:39:27.754" v="88" actId="1076"/>
          <ac:picMkLst>
            <pc:docMk/>
            <pc:sldMk cId="2472470865" sldId="356"/>
            <ac:picMk id="20547" creationId="{ED3BF357-74D0-4438-96BD-A2D6E9B406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71B0A-BEDB-480F-AFE0-D5CAEFC04798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47BB0-697E-4D1C-B776-6F3A319654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14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64A8DAD-4EBB-45EE-BF5B-43D6B3B3B5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16537FF-BB9A-4FE5-AE87-66EC8E44096D}" type="slidenum">
              <a:rPr lang="en-US" altLang="en-US" sz="1200"/>
              <a:pPr algn="r" eaLnBrk="1" hangingPunct="1"/>
              <a:t>1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1C2C2143-6DE9-4CD4-946D-6E6E83D73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A04FC29-9774-40A8-8271-76F8FC886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64A8DAD-4EBB-45EE-BF5B-43D6B3B3B5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16537FF-BB9A-4FE5-AE87-66EC8E44096D}" type="slidenum">
              <a:rPr lang="en-US" altLang="en-US" sz="1200"/>
              <a:pPr algn="r" eaLnBrk="1" hangingPunct="1"/>
              <a:t>3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1C2C2143-6DE9-4CD4-946D-6E6E83D73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A04FC29-9774-40A8-8271-76F8FC886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82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64A8DAD-4EBB-45EE-BF5B-43D6B3B3B5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16537FF-BB9A-4FE5-AE87-66EC8E44096D}" type="slidenum">
              <a:rPr lang="en-US" altLang="en-US" sz="1200"/>
              <a:pPr algn="r" eaLnBrk="1" hangingPunct="1"/>
              <a:t>4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1C2C2143-6DE9-4CD4-946D-6E6E83D73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A04FC29-9774-40A8-8271-76F8FC886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612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D64A8DAD-4EBB-45EE-BF5B-43D6B3B3B5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52863" y="9432925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974" tIns="45487" rIns="90974" bIns="45487"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16537FF-BB9A-4FE5-AE87-66EC8E44096D}" type="slidenum">
              <a:rPr lang="en-US" altLang="en-US" sz="1200"/>
              <a:pPr algn="r" eaLnBrk="1" hangingPunct="1"/>
              <a:t>5</a:t>
            </a:fld>
            <a:endParaRPr lang="en-US" altLang="en-US" sz="1200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1C2C2143-6DE9-4CD4-946D-6E6E83D73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A04FC29-9774-40A8-8271-76F8FC886C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336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A87E-7E6C-4F04-84C5-7F5FE09EAE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40DCB-A14B-40E5-8389-47470D3264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E7625-1DD5-4FC2-BAA3-8C3679026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97E6-9B96-497C-B061-364C3EC19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9AFBA-96E6-4645-A0C2-42B4F4D94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178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7B66-2712-45D0-B4AB-18854E08F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63335-F58B-437B-98A1-98CAC909E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181EC-E977-4FF4-B23E-613F60AAD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A63C9-6D94-4F08-8C50-2265B9270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AB2997-BF1A-4958-8BCE-B62D199B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10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C797E-EB76-4163-8693-DE4E8AA61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1396A8-0BEA-4DC1-8E9B-21A0C1DE6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F5868-01CB-4A35-8CA6-01791613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05CA1-613F-4171-8BEF-9837CDCC6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7A194-0524-4129-B4D8-70FA71567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38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ABE1-1CBC-42C1-A469-8DDB023BD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0E328-66A9-4728-A5F2-B3A00DFB0C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31723-00D9-4D9C-A546-1984E33AA3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41203-BC5A-447F-B765-006CD6742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0E82A-6DB6-45E4-947C-61FC36614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972F91-F673-43E8-A27C-2B0A28264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7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DB779-B642-499E-B0D6-8A4BD62C8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0C43D-05AC-46F9-9015-E1E3A185D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08B363-3A9D-4843-B9D8-0E34142B0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73321-B0FD-45CE-B1ED-044E880BC5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054BD-E08F-43A9-99A1-D6EDF0A06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443130-D624-41A0-9FD2-CFC87BDD3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84B17A-571F-445D-9FEB-49B8FEB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7B113D-6E92-4A9F-88CB-63DD90ABA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18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1D14E-CE0D-49BF-8608-787E107F5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ED1BF3-4C7E-4359-8932-0EC390E91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091692-9937-4419-961A-20307C2D5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EF5169-CBA3-4910-B158-519D45B0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309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E4CA3A-9A7A-4F6E-8940-D9EB6E317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542C73-BBE7-46FC-8363-81DB43BB9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3FDDB-38FB-4CA4-B2E3-E250113DB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45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55768-2BBC-4075-BED6-53546A91D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B360D-8109-47BB-A8D0-C7005B741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BD13D-AC8A-4FE2-B439-2E0890B12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370850-943F-4A3D-8A47-1767A23E0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49089E-B47A-48AE-959A-C56E0851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BA2F1-23F5-4014-A195-1B065E35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773C1-FA78-4576-B965-96897E98C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CE22D4-E922-4C61-B6BE-925E2BAC08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5D8C1-6F2E-412B-86C7-9CBEF7F06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12FCB-C4BB-4B80-8E0C-B796D4CE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4C96F-9F1A-40E8-B1C3-07B753D90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16BA8E-BA65-4A2E-A64A-9253664AA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3923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5306D-EE79-4369-A373-33A0A7097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2B6731-033E-4458-9C35-F5F35936C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BF6B9-AA2D-4326-8B00-64974B5F0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2301BD-C71A-4F54-87FC-8A575166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B6D12-5E4A-48D8-BC55-3B8CB04F9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5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C2F812-F4D2-4BD6-BD4A-A8DCF00881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82B075-AA37-44A3-B45B-6183A8E6B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EE889-FFF6-4740-BCC9-1642277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68D7-F677-408F-ACDC-EE77B2B28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8549EC-6EDF-4972-B58A-4743C7E9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221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9C6F5B-B411-439E-B74B-11AE10065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FC569-8CD9-4E69-9025-578EA2FE9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8F125-2D76-4569-B8E8-5D15C7C8C2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97FCC-F7E5-4151-9DBF-67AFF3DAA97D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52234-D193-492D-ABF8-B962081B0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FE321-A760-452D-B2DD-681F23979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DACFD-FEB1-4A38-9389-5F27ABF714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75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5" name="Rectangle 1">
            <a:extLst>
              <a:ext uri="{FF2B5EF4-FFF2-40B4-BE49-F238E27FC236}">
                <a16:creationId xmlns:a16="http://schemas.microsoft.com/office/drawing/2014/main" id="{CBB84801-AC49-4403-A764-983696270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888" y="151179"/>
            <a:ext cx="11786223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/>
              <a:t>1) </a:t>
            </a:r>
            <a:r>
              <a:rPr lang="en-US" altLang="en-US" sz="2000" dirty="0"/>
              <a:t>A box contains 10 red and 15 yellow balls. One is taken out and not replaced. Another is taken out.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(a)</a:t>
            </a:r>
            <a:r>
              <a:rPr lang="en-US" altLang="en-US" sz="2000" dirty="0"/>
              <a:t> If the first ball taken out is red, what is the probability that the second ball is: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</a:t>
            </a:r>
            <a:r>
              <a:rPr lang="en-US" altLang="en-US" sz="2000" b="1" dirty="0" err="1">
                <a:solidFill>
                  <a:srgbClr val="7030A0"/>
                </a:solidFill>
              </a:rPr>
              <a:t>i</a:t>
            </a:r>
            <a:r>
              <a:rPr lang="en-US" altLang="en-US" sz="2000" b="1" dirty="0">
                <a:solidFill>
                  <a:srgbClr val="7030A0"/>
                </a:solidFill>
              </a:rPr>
              <a:t>)</a:t>
            </a:r>
            <a:r>
              <a:rPr lang="en-US" altLang="en-US" sz="2000" dirty="0"/>
              <a:t> red                                                       </a:t>
            </a:r>
            <a:r>
              <a:rPr lang="en-US" altLang="en-US" sz="2000" b="1" dirty="0">
                <a:solidFill>
                  <a:srgbClr val="7030A0"/>
                </a:solidFill>
              </a:rPr>
              <a:t>(ii) </a:t>
            </a:r>
            <a:r>
              <a:rPr lang="en-US" altLang="en-US" sz="2000" dirty="0"/>
              <a:t>yellow?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(b)</a:t>
            </a:r>
            <a:r>
              <a:rPr lang="en-US" altLang="en-US" sz="2000" dirty="0"/>
              <a:t> If the first ball taken out is yellow, what is the probability that the second ball is:</a:t>
            </a:r>
          </a:p>
          <a:p>
            <a:pPr marL="400050" indent="-400050" eaLnBrk="1" hangingPunct="1">
              <a:buAutoNum type="romanLcParenBoth"/>
            </a:pPr>
            <a:r>
              <a:rPr lang="en-US" altLang="en-US" sz="2000" dirty="0"/>
              <a:t>red                                                      </a:t>
            </a:r>
            <a:r>
              <a:rPr lang="en-US" altLang="en-US" sz="2000" b="1" dirty="0">
                <a:solidFill>
                  <a:srgbClr val="7030A0"/>
                </a:solidFill>
              </a:rPr>
              <a:t>(ii) </a:t>
            </a:r>
            <a:r>
              <a:rPr lang="en-US" altLang="en-US" sz="2000" dirty="0"/>
              <a:t>yellow?</a:t>
            </a:r>
          </a:p>
          <a:p>
            <a:pPr marL="400050" indent="-400050" eaLnBrk="1" hangingPunct="1">
              <a:buAutoNum type="romanLcParenBoth"/>
            </a:pPr>
            <a:endParaRPr lang="en-US" altLang="en-US" sz="2000" dirty="0"/>
          </a:p>
          <a:p>
            <a:pPr eaLnBrk="1" hangingPunct="1"/>
            <a:r>
              <a:rPr lang="en-US" altLang="en-US" sz="2000" b="1" dirty="0"/>
              <a:t>2) </a:t>
            </a:r>
            <a:r>
              <a:rPr lang="en-US" altLang="en-US" sz="1700" dirty="0"/>
              <a:t>A fruit bowl contains six Granny Smith apples and eight Golden Delicious apples. Kevin takes two apples at random.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(a)</a:t>
            </a:r>
            <a:r>
              <a:rPr lang="en-US" altLang="en-US" sz="2000" dirty="0"/>
              <a:t> If the first apple is a Granny Smith, what is the probability that the second is: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</a:t>
            </a:r>
            <a:r>
              <a:rPr lang="en-US" altLang="en-US" sz="2000" b="1" dirty="0" err="1">
                <a:solidFill>
                  <a:srgbClr val="7030A0"/>
                </a:solidFill>
              </a:rPr>
              <a:t>i</a:t>
            </a:r>
            <a:r>
              <a:rPr lang="en-US" altLang="en-US" sz="2000" b="1" dirty="0">
                <a:solidFill>
                  <a:srgbClr val="7030A0"/>
                </a:solidFill>
              </a:rPr>
              <a:t>)</a:t>
            </a:r>
            <a:r>
              <a:rPr lang="en-US" altLang="en-US" sz="2000" dirty="0"/>
              <a:t> a Granny Smith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(ii) </a:t>
            </a:r>
            <a:r>
              <a:rPr lang="en-US" altLang="en-US" sz="2000" dirty="0"/>
              <a:t>a Golden Delicious?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(b)</a:t>
            </a:r>
            <a:r>
              <a:rPr lang="en-US" altLang="en-US" sz="2000" dirty="0"/>
              <a:t> What is the probability that: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</a:t>
            </a:r>
            <a:r>
              <a:rPr lang="en-US" altLang="en-US" sz="2000" b="1" dirty="0" err="1">
                <a:solidFill>
                  <a:srgbClr val="7030A0"/>
                </a:solidFill>
              </a:rPr>
              <a:t>i</a:t>
            </a:r>
            <a:r>
              <a:rPr lang="en-US" altLang="en-US" sz="2000" b="1" dirty="0">
                <a:solidFill>
                  <a:srgbClr val="7030A0"/>
                </a:solidFill>
              </a:rPr>
              <a:t>) </a:t>
            </a:r>
            <a:r>
              <a:rPr lang="en-US" altLang="en-US" sz="2000" dirty="0"/>
              <a:t>both are Granny Smiths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(ii) </a:t>
            </a:r>
            <a:r>
              <a:rPr lang="en-US" altLang="en-US" sz="2000" dirty="0"/>
              <a:t>both are Golden Delicious?</a:t>
            </a:r>
          </a:p>
          <a:p>
            <a:pPr eaLnBrk="1" hangingPunct="1"/>
            <a:endParaRPr lang="en-US" altLang="en-US" sz="2000" dirty="0"/>
          </a:p>
          <a:p>
            <a:pPr eaLnBrk="1" hangingPunct="1"/>
            <a:r>
              <a:rPr lang="en-US" altLang="en-US" sz="2000" b="1" dirty="0"/>
              <a:t>3)</a:t>
            </a:r>
            <a:r>
              <a:rPr lang="en-US" altLang="en-US" sz="1600" b="1" dirty="0"/>
              <a:t> </a:t>
            </a:r>
            <a:r>
              <a:rPr lang="en-US" altLang="en-US" sz="1700" dirty="0"/>
              <a:t>Ann has a bargain box of tins. They are unlabeled but she knows that six tins contain soup and four contain peaches.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(a)</a:t>
            </a:r>
            <a:r>
              <a:rPr lang="en-US" altLang="en-US" sz="2000" dirty="0"/>
              <a:t> She opens two tins. What is the probability that: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</a:t>
            </a:r>
            <a:r>
              <a:rPr lang="en-US" altLang="en-US" sz="2000" b="1" dirty="0" err="1">
                <a:solidFill>
                  <a:srgbClr val="7030A0"/>
                </a:solidFill>
              </a:rPr>
              <a:t>i</a:t>
            </a:r>
            <a:r>
              <a:rPr lang="en-US" altLang="en-US" sz="2000" b="1" dirty="0">
                <a:solidFill>
                  <a:srgbClr val="7030A0"/>
                </a:solidFill>
              </a:rPr>
              <a:t>)</a:t>
            </a:r>
            <a:r>
              <a:rPr lang="en-US" altLang="en-US" sz="2000" dirty="0"/>
              <a:t> they are both soup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(ii) </a:t>
            </a:r>
            <a:r>
              <a:rPr lang="en-US" altLang="en-US" sz="2000" dirty="0"/>
              <a:t>they are both peaches?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(b)</a:t>
            </a:r>
            <a:r>
              <a:rPr lang="en-US" altLang="en-US" sz="2000" dirty="0"/>
              <a:t> What is the probability that she has to open two tins before she gets a tin of peaches?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(c)</a:t>
            </a:r>
            <a:r>
              <a:rPr lang="en-US" altLang="en-US" sz="2000" dirty="0"/>
              <a:t> What is the probability that she has to open three tins before she gets a tin of peaches?</a:t>
            </a:r>
          </a:p>
          <a:p>
            <a:pPr eaLnBrk="1" hangingPunct="1"/>
            <a:r>
              <a:rPr lang="en-US" altLang="en-US" sz="2000" b="1" dirty="0">
                <a:solidFill>
                  <a:srgbClr val="7030A0"/>
                </a:solidFill>
              </a:rPr>
              <a:t>(d)</a:t>
            </a:r>
            <a:r>
              <a:rPr lang="en-US" altLang="en-US" sz="2000" dirty="0"/>
              <a:t> What is the probability that she will get a tin of soup if she opens five tins?</a:t>
            </a:r>
            <a:endParaRPr lang="en-GB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2F0D47-7CE4-4FEF-A754-EE824BE86BEF}"/>
              </a:ext>
            </a:extLst>
          </p:cNvPr>
          <p:cNvSpPr txBox="1"/>
          <p:nvPr/>
        </p:nvSpPr>
        <p:spPr>
          <a:xfrm>
            <a:off x="1405054" y="2196791"/>
            <a:ext cx="95565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49858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5" name="Rectangle 1">
            <a:extLst>
              <a:ext uri="{FF2B5EF4-FFF2-40B4-BE49-F238E27FC236}">
                <a16:creationId xmlns:a16="http://schemas.microsoft.com/office/drawing/2014/main" id="{CBB84801-AC49-4403-A764-983696270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831" y="227033"/>
            <a:ext cx="11571051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/>
              <a:t>1) </a:t>
            </a:r>
            <a:r>
              <a:rPr lang="en-US" altLang="en-US" sz="3200" dirty="0"/>
              <a:t>A box contains 10 red and 15 yellow balls. One is taken out and not replaced. Another is taken out.</a:t>
            </a:r>
          </a:p>
          <a:p>
            <a:pPr eaLnBrk="1" hangingPunct="1"/>
            <a:endParaRPr lang="en-US" altLang="en-US" sz="3200" b="1" dirty="0">
              <a:solidFill>
                <a:srgbClr val="7030A0"/>
              </a:solidFill>
            </a:endParaRPr>
          </a:p>
          <a:p>
            <a:pPr eaLnBrk="1" hangingPunct="1"/>
            <a:r>
              <a:rPr lang="en-US" altLang="en-US" sz="3200" b="1" dirty="0">
                <a:solidFill>
                  <a:srgbClr val="7030A0"/>
                </a:solidFill>
              </a:rPr>
              <a:t>(a)</a:t>
            </a:r>
            <a:r>
              <a:rPr lang="en-US" altLang="en-US" sz="3200" dirty="0"/>
              <a:t> If the first ball taken out is red, what is the probability that the second ball is:</a:t>
            </a:r>
          </a:p>
          <a:p>
            <a:pPr marL="514350" indent="-514350" eaLnBrk="1" hangingPunct="1">
              <a:buAutoNum type="romanLcParenBoth"/>
            </a:pPr>
            <a:r>
              <a:rPr lang="en-US" altLang="en-US" sz="3200" dirty="0"/>
              <a:t>red                                                      </a:t>
            </a:r>
            <a:r>
              <a:rPr lang="en-US" altLang="en-US" sz="3200" b="1" dirty="0">
                <a:solidFill>
                  <a:srgbClr val="7030A0"/>
                </a:solidFill>
              </a:rPr>
              <a:t>(ii) </a:t>
            </a:r>
            <a:r>
              <a:rPr lang="en-US" altLang="en-US" sz="3200" dirty="0"/>
              <a:t>yellow?</a:t>
            </a:r>
          </a:p>
          <a:p>
            <a:pPr marL="514350" indent="-514350" eaLnBrk="1" hangingPunct="1">
              <a:buAutoNum type="romanLcParenBoth"/>
            </a:pPr>
            <a:endParaRPr lang="en-US" altLang="en-US" sz="3200" dirty="0"/>
          </a:p>
          <a:p>
            <a:pPr marL="514350" indent="-514350" eaLnBrk="1" hangingPunct="1">
              <a:buAutoNum type="romanLcParenBoth"/>
            </a:pPr>
            <a:endParaRPr lang="en-US" altLang="en-US" sz="3200" dirty="0"/>
          </a:p>
          <a:p>
            <a:pPr eaLnBrk="1" hangingPunct="1"/>
            <a:r>
              <a:rPr lang="en-US" altLang="en-US" sz="3200" b="1" dirty="0">
                <a:solidFill>
                  <a:srgbClr val="7030A0"/>
                </a:solidFill>
              </a:rPr>
              <a:t>(b)</a:t>
            </a:r>
            <a:r>
              <a:rPr lang="en-US" altLang="en-US" sz="3200" dirty="0"/>
              <a:t> If the first ball taken out is yellow, what is the probability that the second ball is:</a:t>
            </a:r>
          </a:p>
          <a:p>
            <a:pPr eaLnBrk="1" hangingPunct="1"/>
            <a:endParaRPr lang="en-US" altLang="en-US" sz="3200" dirty="0"/>
          </a:p>
          <a:p>
            <a:pPr eaLnBrk="1" hangingPunct="1"/>
            <a:r>
              <a:rPr lang="en-US" altLang="en-US" sz="3200" b="1" dirty="0">
                <a:solidFill>
                  <a:srgbClr val="7030A0"/>
                </a:solidFill>
              </a:rPr>
              <a:t>(</a:t>
            </a:r>
            <a:r>
              <a:rPr lang="en-US" altLang="en-US" sz="3200" b="1" dirty="0" err="1">
                <a:solidFill>
                  <a:srgbClr val="7030A0"/>
                </a:solidFill>
              </a:rPr>
              <a:t>i</a:t>
            </a:r>
            <a:r>
              <a:rPr lang="en-US" altLang="en-US" sz="3200" b="1" dirty="0">
                <a:solidFill>
                  <a:srgbClr val="7030A0"/>
                </a:solidFill>
              </a:rPr>
              <a:t>)</a:t>
            </a:r>
            <a:r>
              <a:rPr lang="en-US" altLang="en-US" sz="3200" dirty="0"/>
              <a:t> red                                                      </a:t>
            </a:r>
            <a:r>
              <a:rPr lang="en-US" altLang="en-US" sz="3200" b="1" dirty="0">
                <a:solidFill>
                  <a:srgbClr val="7030A0"/>
                </a:solidFill>
              </a:rPr>
              <a:t>(ii) </a:t>
            </a:r>
            <a:r>
              <a:rPr lang="en-US" altLang="en-US" sz="3200" dirty="0"/>
              <a:t>yellow?</a:t>
            </a:r>
          </a:p>
        </p:txBody>
      </p:sp>
      <p:pic>
        <p:nvPicPr>
          <p:cNvPr id="20535" name="Picture 55">
            <a:extLst>
              <a:ext uri="{FF2B5EF4-FFF2-40B4-BE49-F238E27FC236}">
                <a16:creationId xmlns:a16="http://schemas.microsoft.com/office/drawing/2014/main" id="{33DF381F-137C-4C5A-942C-7F37B1C87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216" y="2866110"/>
            <a:ext cx="765411" cy="112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3816F8-CE9F-47AE-BF49-56AF785AF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133" y="3032951"/>
            <a:ext cx="5132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4000" dirty="0">
                <a:solidFill>
                  <a:srgbClr val="7030A0"/>
                </a:solidFill>
              </a:rPr>
              <a:t>=</a:t>
            </a:r>
          </a:p>
        </p:txBody>
      </p:sp>
      <p:pic>
        <p:nvPicPr>
          <p:cNvPr id="20536" name="Picture 56">
            <a:extLst>
              <a:ext uri="{FF2B5EF4-FFF2-40B4-BE49-F238E27FC236}">
                <a16:creationId xmlns:a16="http://schemas.microsoft.com/office/drawing/2014/main" id="{2C5F4FDF-C287-4FA2-9E91-196DF823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429" y="2904468"/>
            <a:ext cx="701372" cy="1132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7" name="Picture 57">
            <a:extLst>
              <a:ext uri="{FF2B5EF4-FFF2-40B4-BE49-F238E27FC236}">
                <a16:creationId xmlns:a16="http://schemas.microsoft.com/office/drawing/2014/main" id="{B480044C-663E-44A2-B113-85C647647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740" y="3137172"/>
            <a:ext cx="658851" cy="960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6" name="TextBox 175">
            <a:extLst>
              <a:ext uri="{FF2B5EF4-FFF2-40B4-BE49-F238E27FC236}">
                <a16:creationId xmlns:a16="http://schemas.microsoft.com/office/drawing/2014/main" id="{9D62F3D7-0FB6-4507-BF8A-587ADC1B3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54727" y="3206177"/>
            <a:ext cx="5440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3600" dirty="0">
                <a:solidFill>
                  <a:srgbClr val="7030A0"/>
                </a:solidFill>
              </a:rPr>
              <a:t>=</a:t>
            </a:r>
          </a:p>
        </p:txBody>
      </p:sp>
      <p:pic>
        <p:nvPicPr>
          <p:cNvPr id="20538" name="Picture 58">
            <a:extLst>
              <a:ext uri="{FF2B5EF4-FFF2-40B4-BE49-F238E27FC236}">
                <a16:creationId xmlns:a16="http://schemas.microsoft.com/office/drawing/2014/main" id="{7A0E1AF6-EBAB-4622-9ECE-EFC193E4E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295" y="3085202"/>
            <a:ext cx="658851" cy="106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9" name="Picture 59">
            <a:extLst>
              <a:ext uri="{FF2B5EF4-FFF2-40B4-BE49-F238E27FC236}">
                <a16:creationId xmlns:a16="http://schemas.microsoft.com/office/drawing/2014/main" id="{E543DC05-13D9-45FF-8CA7-B46BDC4B4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753" y="5328808"/>
            <a:ext cx="838875" cy="122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9" name="TextBox 178">
            <a:extLst>
              <a:ext uri="{FF2B5EF4-FFF2-40B4-BE49-F238E27FC236}">
                <a16:creationId xmlns:a16="http://schemas.microsoft.com/office/drawing/2014/main" id="{2D9F3DBE-A8B1-41BA-95D0-70EF3BE89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514" y="5520790"/>
            <a:ext cx="5132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4000" dirty="0">
                <a:solidFill>
                  <a:srgbClr val="7030A0"/>
                </a:solidFill>
              </a:rPr>
              <a:t>=</a:t>
            </a:r>
          </a:p>
        </p:txBody>
      </p:sp>
      <p:pic>
        <p:nvPicPr>
          <p:cNvPr id="20540" name="Picture 60">
            <a:extLst>
              <a:ext uri="{FF2B5EF4-FFF2-40B4-BE49-F238E27FC236}">
                <a16:creationId xmlns:a16="http://schemas.microsoft.com/office/drawing/2014/main" id="{EDF326DA-C570-4A40-AE57-961877DB8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4" b="11841"/>
          <a:stretch/>
        </p:blipFill>
        <p:spPr bwMode="auto">
          <a:xfrm>
            <a:off x="3211950" y="5332302"/>
            <a:ext cx="882406" cy="1092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1" name="Picture 61">
            <a:extLst>
              <a:ext uri="{FF2B5EF4-FFF2-40B4-BE49-F238E27FC236}">
                <a16:creationId xmlns:a16="http://schemas.microsoft.com/office/drawing/2014/main" id="{7E240F45-8892-4881-ACD1-004BDF2A9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7961" y="5470394"/>
            <a:ext cx="724082" cy="1050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2" name="TextBox 181">
            <a:extLst>
              <a:ext uri="{FF2B5EF4-FFF2-40B4-BE49-F238E27FC236}">
                <a16:creationId xmlns:a16="http://schemas.microsoft.com/office/drawing/2014/main" id="{17D715E5-5D83-4353-85D4-B78A62ACA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5691" y="5616242"/>
            <a:ext cx="5087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3600">
                <a:solidFill>
                  <a:srgbClr val="7030A0"/>
                </a:solidFill>
              </a:rPr>
              <a:t>=</a:t>
            </a:r>
          </a:p>
        </p:txBody>
      </p:sp>
      <p:pic>
        <p:nvPicPr>
          <p:cNvPr id="20542" name="Picture 62">
            <a:extLst>
              <a:ext uri="{FF2B5EF4-FFF2-40B4-BE49-F238E27FC236}">
                <a16:creationId xmlns:a16="http://schemas.microsoft.com/office/drawing/2014/main" id="{84D63F45-F7D3-4FCA-88A6-33BE316EC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6295" y="5506931"/>
            <a:ext cx="838875" cy="101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48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5" name="Rectangle 1">
            <a:extLst>
              <a:ext uri="{FF2B5EF4-FFF2-40B4-BE49-F238E27FC236}">
                <a16:creationId xmlns:a16="http://schemas.microsoft.com/office/drawing/2014/main" id="{CBB84801-AC49-4403-A764-983696270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08" y="151179"/>
            <a:ext cx="11172540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/>
              <a:t>2) </a:t>
            </a:r>
            <a:r>
              <a:rPr lang="en-US" altLang="en-US" sz="2800" dirty="0"/>
              <a:t>A fruit bowl contains six Granny Smith apples and eight Golden Delicious apples. </a:t>
            </a:r>
          </a:p>
          <a:p>
            <a:pPr eaLnBrk="1" hangingPunct="1"/>
            <a:r>
              <a:rPr lang="en-US" altLang="en-US" sz="2800" dirty="0"/>
              <a:t>Kevin takes two apples at random.</a:t>
            </a:r>
          </a:p>
          <a:p>
            <a:pPr marL="457200" indent="-457200" eaLnBrk="1" hangingPunct="1">
              <a:buAutoNum type="alphaLcParenBoth"/>
            </a:pPr>
            <a:r>
              <a:rPr lang="en-US" altLang="en-US" sz="2800" dirty="0"/>
              <a:t>If the first apple is a Granny Smith, what is the probability that the second is: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(</a:t>
            </a:r>
            <a:r>
              <a:rPr lang="en-US" altLang="en-US" sz="2800" dirty="0" err="1"/>
              <a:t>i</a:t>
            </a:r>
            <a:r>
              <a:rPr lang="en-US" altLang="en-US" sz="2800" dirty="0"/>
              <a:t>) a Granny Smith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(ii) </a:t>
            </a:r>
            <a:r>
              <a:rPr lang="en-US" altLang="en-US" sz="2800" dirty="0"/>
              <a:t>a Golden Delicious?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(b)</a:t>
            </a:r>
            <a:r>
              <a:rPr lang="en-US" altLang="en-US" sz="2800" dirty="0"/>
              <a:t> What is the probability that:</a:t>
            </a:r>
          </a:p>
          <a:p>
            <a:pPr eaLnBrk="1" hangingPunct="1"/>
            <a:endParaRPr lang="en-US" altLang="en-US" sz="2800" dirty="0"/>
          </a:p>
          <a:p>
            <a:pPr marL="514350" indent="-514350" eaLnBrk="1" hangingPunct="1">
              <a:buAutoNum type="romanLcParenBoth"/>
            </a:pPr>
            <a:r>
              <a:rPr lang="en-US" altLang="en-US" sz="2800" dirty="0"/>
              <a:t>both are Granny Smiths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(ii) </a:t>
            </a:r>
            <a:r>
              <a:rPr lang="en-US" altLang="en-US" sz="2800" dirty="0"/>
              <a:t>both are Golden Delicious?</a:t>
            </a:r>
          </a:p>
        </p:txBody>
      </p:sp>
      <p:pic>
        <p:nvPicPr>
          <p:cNvPr id="20543" name="Picture 63">
            <a:extLst>
              <a:ext uri="{FF2B5EF4-FFF2-40B4-BE49-F238E27FC236}">
                <a16:creationId xmlns:a16="http://schemas.microsoft.com/office/drawing/2014/main" id="{72A7BDF8-9842-45BF-AA55-7260EE46E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642" y="2464991"/>
            <a:ext cx="909778" cy="109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4" name="Picture 64">
            <a:extLst>
              <a:ext uri="{FF2B5EF4-FFF2-40B4-BE49-F238E27FC236}">
                <a16:creationId xmlns:a16="http://schemas.microsoft.com/office/drawing/2014/main" id="{C3E3A544-4798-415D-AE8B-950C9C6F7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420" y="3335651"/>
            <a:ext cx="909778" cy="1098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6" name="Picture 66">
            <a:extLst>
              <a:ext uri="{FF2B5EF4-FFF2-40B4-BE49-F238E27FC236}">
                <a16:creationId xmlns:a16="http://schemas.microsoft.com/office/drawing/2014/main" id="{BA9D6359-0FF7-423A-8B1C-741F9E13A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906" y="5055847"/>
            <a:ext cx="4995841" cy="980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7" name="Picture 67">
            <a:extLst>
              <a:ext uri="{FF2B5EF4-FFF2-40B4-BE49-F238E27FC236}">
                <a16:creationId xmlns:a16="http://schemas.microsoft.com/office/drawing/2014/main" id="{ED3BF357-74D0-4438-96BD-A2D6E9B406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94" b="16028"/>
          <a:stretch/>
        </p:blipFill>
        <p:spPr bwMode="auto">
          <a:xfrm>
            <a:off x="5659906" y="6036163"/>
            <a:ext cx="5217528" cy="740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47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5" name="Rectangle 1">
            <a:extLst>
              <a:ext uri="{FF2B5EF4-FFF2-40B4-BE49-F238E27FC236}">
                <a16:creationId xmlns:a16="http://schemas.microsoft.com/office/drawing/2014/main" id="{CBB84801-AC49-4403-A764-983696270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29" y="187027"/>
            <a:ext cx="11646142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/>
              <a:t>3) </a:t>
            </a:r>
            <a:r>
              <a:rPr lang="en-US" altLang="en-US" sz="2800" dirty="0"/>
              <a:t>Ann has a bargain box of tins. They are </a:t>
            </a:r>
            <a:r>
              <a:rPr lang="en-US" altLang="en-US" sz="2800" dirty="0" err="1"/>
              <a:t>unlabelled</a:t>
            </a:r>
            <a:r>
              <a:rPr lang="en-US" altLang="en-US" sz="2800" dirty="0"/>
              <a:t> but she knows that six tins contain soup and four contain peaches.</a:t>
            </a:r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(a)</a:t>
            </a:r>
            <a:r>
              <a:rPr lang="en-US" altLang="en-US" sz="2800" dirty="0"/>
              <a:t> She opens two tins. What is the probability that:</a:t>
            </a:r>
          </a:p>
          <a:p>
            <a:pPr marL="514350" indent="-514350" eaLnBrk="1" hangingPunct="1">
              <a:buAutoNum type="romanLcParenBoth"/>
            </a:pPr>
            <a:r>
              <a:rPr lang="en-US" altLang="en-US" sz="2800" dirty="0"/>
              <a:t>they are both soup</a:t>
            </a:r>
          </a:p>
          <a:p>
            <a:pPr marL="514350" indent="-514350" eaLnBrk="1" hangingPunct="1">
              <a:buAutoNum type="romanLcParenBoth"/>
            </a:pPr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(ii) </a:t>
            </a:r>
            <a:r>
              <a:rPr lang="en-US" altLang="en-US" sz="2800" dirty="0"/>
              <a:t>they are both peaches?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(b)</a:t>
            </a:r>
            <a:r>
              <a:rPr lang="en-US" altLang="en-US" sz="2800" dirty="0"/>
              <a:t> What is the probability that she has to open two tins before she gets a tin of peaches?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(c)</a:t>
            </a:r>
            <a:r>
              <a:rPr lang="en-US" altLang="en-US" sz="2800" dirty="0"/>
              <a:t> What is the probability that she has to open three tins before she gets a tin of peaches?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b="1" dirty="0">
                <a:solidFill>
                  <a:srgbClr val="7030A0"/>
                </a:solidFill>
              </a:rPr>
              <a:t>(d)</a:t>
            </a:r>
            <a:r>
              <a:rPr lang="en-US" altLang="en-US" sz="2800" dirty="0"/>
              <a:t> What is the probability that she will get a tin of soup if she opens five tins?</a:t>
            </a:r>
            <a:endParaRPr lang="en-GB" altLang="en-US" sz="2800" dirty="0"/>
          </a:p>
        </p:txBody>
      </p:sp>
      <p:pic>
        <p:nvPicPr>
          <p:cNvPr id="20548" name="Picture 68">
            <a:extLst>
              <a:ext uri="{FF2B5EF4-FFF2-40B4-BE49-F238E27FC236}">
                <a16:creationId xmlns:a16="http://schemas.microsoft.com/office/drawing/2014/main" id="{E9F89C37-7A6C-4E77-8E8B-A9572E4EC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40" y="1483931"/>
            <a:ext cx="4222515" cy="83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0" name="Picture 70">
            <a:extLst>
              <a:ext uri="{FF2B5EF4-FFF2-40B4-BE49-F238E27FC236}">
                <a16:creationId xmlns:a16="http://schemas.microsoft.com/office/drawing/2014/main" id="{A5668B3D-0257-4D84-BA6A-86A168620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40" y="2463086"/>
            <a:ext cx="4335737" cy="83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1" name="Picture 71">
            <a:extLst>
              <a:ext uri="{FF2B5EF4-FFF2-40B4-BE49-F238E27FC236}">
                <a16:creationId xmlns:a16="http://schemas.microsoft.com/office/drawing/2014/main" id="{E49F6E29-FBFB-4C79-A7A8-58AF35EA4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821" y="3569317"/>
            <a:ext cx="935678" cy="113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2" name="Picture 72">
            <a:extLst>
              <a:ext uri="{FF2B5EF4-FFF2-40B4-BE49-F238E27FC236}">
                <a16:creationId xmlns:a16="http://schemas.microsoft.com/office/drawing/2014/main" id="{EDB5BFF0-A1B4-440B-8420-0B74BBEEB4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6" r="26239" b="11673"/>
          <a:stretch/>
        </p:blipFill>
        <p:spPr bwMode="auto">
          <a:xfrm>
            <a:off x="4004897" y="4901467"/>
            <a:ext cx="608343" cy="945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813EBF-3166-4790-8930-6E57A8233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4408" y="6150114"/>
            <a:ext cx="5564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4000" b="1" dirty="0">
                <a:solidFill>
                  <a:srgbClr val="00206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7396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571</Words>
  <Application>Microsoft Office PowerPoint</Application>
  <PresentationFormat>Widescreen</PresentationFormat>
  <Paragraphs>64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2021-03-15T07:46:44Z</dcterms:created>
  <dcterms:modified xsi:type="dcterms:W3CDTF">2022-01-06T16:43:11Z</dcterms:modified>
</cp:coreProperties>
</file>