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59" r:id="rId5"/>
    <p:sldId id="260" r:id="rId6"/>
    <p:sldId id="261" r:id="rId7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E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190" autoAdjust="0"/>
    <p:restoredTop sz="94660"/>
  </p:normalViewPr>
  <p:slideViewPr>
    <p:cSldViewPr snapToGrid="0">
      <p:cViewPr varScale="1">
        <p:scale>
          <a:sx n="70" d="100"/>
          <a:sy n="70" d="100"/>
        </p:scale>
        <p:origin x="36" y="50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0924287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4296196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246802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75626526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479003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365812185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106235604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59978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37688155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85342481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GB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GB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8830466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GB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GB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086171-84EB-44DE-8B35-AFE34171BF18}" type="datetimeFigureOut">
              <a:rPr lang="en-GB" smtClean="0"/>
              <a:t>15/06/2020</a:t>
            </a:fld>
            <a:endParaRPr lang="en-GB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GB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FDC5598-BE2E-4F45-B96F-ECBFD3BDFE5E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6032218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UKMT | Diagnostic Question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876" y="787940"/>
            <a:ext cx="4859357" cy="49403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569233" y="934400"/>
            <a:ext cx="5736057" cy="46474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8000" b="1" dirty="0" smtClean="0">
                <a:solidFill>
                  <a:srgbClr val="009E47"/>
                </a:solidFill>
              </a:rPr>
              <a:t>Intermediate Challenge 3</a:t>
            </a:r>
          </a:p>
          <a:p>
            <a:pPr algn="ctr"/>
            <a:endParaRPr lang="en-GB" sz="4000" b="1" dirty="0">
              <a:solidFill>
                <a:srgbClr val="FFC000"/>
              </a:solidFill>
            </a:endParaRPr>
          </a:p>
          <a:p>
            <a:pPr algn="ctr"/>
            <a:r>
              <a:rPr lang="en-GB" sz="9600" b="1" smtClean="0">
                <a:solidFill>
                  <a:srgbClr val="009E47"/>
                </a:solidFill>
              </a:rPr>
              <a:t>SILVER</a:t>
            </a:r>
            <a:endParaRPr lang="en-GB" sz="9600" b="1" dirty="0">
              <a:solidFill>
                <a:srgbClr val="009E47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68094" y="68094"/>
            <a:ext cx="12052570" cy="6721813"/>
          </a:xfrm>
          <a:prstGeom prst="rect">
            <a:avLst/>
          </a:prstGeom>
          <a:noFill/>
          <a:ln w="139700">
            <a:solidFill>
              <a:srgbClr val="009E4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27281918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Q1.</a:t>
            </a:r>
            <a:endParaRPr lang="en-GB" sz="6000" b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53586" y="0"/>
            <a:ext cx="9144000" cy="685800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2231664" y="3615128"/>
            <a:ext cx="1921236" cy="585397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" name="Rectangle 2"/>
          <p:cNvSpPr/>
          <p:nvPr/>
        </p:nvSpPr>
        <p:spPr>
          <a:xfrm>
            <a:off x="6835491" y="3255285"/>
            <a:ext cx="3751220" cy="206210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3200" b="1" dirty="0" smtClean="0">
                <a:solidFill>
                  <a:srgbClr val="00B050"/>
                </a:solidFill>
              </a:rPr>
              <a:t>Three = </a:t>
            </a:r>
            <a:r>
              <a:rPr lang="en-US" sz="3200" b="1" dirty="0">
                <a:solidFill>
                  <a:srgbClr val="00B050"/>
                </a:solidFill>
              </a:rPr>
              <a:t>5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B050"/>
                </a:solidFill>
              </a:rPr>
              <a:t>Five = </a:t>
            </a:r>
            <a:r>
              <a:rPr lang="en-US" sz="3200" b="1" dirty="0">
                <a:solidFill>
                  <a:srgbClr val="00B050"/>
                </a:solidFill>
              </a:rPr>
              <a:t>4 </a:t>
            </a:r>
            <a:endParaRPr lang="en-US" sz="3200" b="1" dirty="0" smtClean="0">
              <a:solidFill>
                <a:srgbClr val="00B050"/>
              </a:solidFill>
            </a:endParaRPr>
          </a:p>
          <a:p>
            <a:r>
              <a:rPr lang="en-US" sz="3200" b="1" dirty="0" smtClean="0">
                <a:solidFill>
                  <a:srgbClr val="00B050"/>
                </a:solidFill>
              </a:rPr>
              <a:t>5 + 4 = 9 </a:t>
            </a:r>
          </a:p>
          <a:p>
            <a:r>
              <a:rPr lang="en-US" sz="3200" b="1" dirty="0" smtClean="0">
                <a:solidFill>
                  <a:srgbClr val="00B050"/>
                </a:solidFill>
              </a:rPr>
              <a:t>Seventeen = 9 </a:t>
            </a:r>
            <a:r>
              <a:rPr lang="en-US" sz="3200" b="1" dirty="0">
                <a:solidFill>
                  <a:srgbClr val="00B050"/>
                </a:solidFill>
              </a:rPr>
              <a:t>letters</a:t>
            </a:r>
            <a:endParaRPr lang="en-GB" sz="32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317355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Q2.</a:t>
            </a:r>
            <a:endParaRPr lang="en-GB" sz="6000" b="1" dirty="0"/>
          </a:p>
        </p:txBody>
      </p:sp>
      <p:pic>
        <p:nvPicPr>
          <p:cNvPr id="1026" name="Picture 2" descr="https://images.diagnosticquestions.com/uploads/questions/34fb2973-b618-4cf7-bc6f-20f59c7dbad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2242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8132365" y="2211068"/>
            <a:ext cx="1411685" cy="1046481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440675" y="3429001"/>
            <a:ext cx="756995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000" b="1" dirty="0">
                <a:solidFill>
                  <a:srgbClr val="00B050"/>
                </a:solidFill>
                <a:latin typeface="robotolight"/>
              </a:rPr>
              <a:t>There will be 162 cube faces in total with 27 </a:t>
            </a:r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cubes (27 x 6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)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54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of these will be painted blue (9x6) </a:t>
            </a:r>
            <a:endParaRPr lang="en-US" sz="20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000" b="1" dirty="0" smtClean="0">
                <a:solidFill>
                  <a:srgbClr val="00B050"/>
                </a:solidFill>
                <a:latin typeface="robotolight"/>
              </a:rPr>
              <a:t>54/162 </a:t>
            </a:r>
            <a:r>
              <a:rPr lang="en-US" sz="2000" b="1" dirty="0">
                <a:solidFill>
                  <a:srgbClr val="00B050"/>
                </a:solidFill>
                <a:latin typeface="robotolight"/>
              </a:rPr>
              <a:t>= 1/3</a:t>
            </a:r>
            <a:endParaRPr lang="en-GB" sz="20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16981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Q3.</a:t>
            </a:r>
            <a:endParaRPr lang="en-GB" sz="6000" b="1" dirty="0"/>
          </a:p>
        </p:txBody>
      </p:sp>
      <p:pic>
        <p:nvPicPr>
          <p:cNvPr id="2050" name="Picture 2" descr="https://images.diagnosticquestions.com/uploads/questions/2e878a82-b0a8-480a-9078-4919b75dbb0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5275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083913" y="4081406"/>
            <a:ext cx="1783237" cy="53821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3409666" y="4716271"/>
            <a:ext cx="491546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Perimeter of Arcs 2(2</a:t>
            </a:r>
            <a:r>
              <a:rPr lang="el-GR" sz="2400" b="1" dirty="0" smtClean="0">
                <a:solidFill>
                  <a:srgbClr val="00B050"/>
                </a:solidFill>
                <a:latin typeface="robotolight"/>
              </a:rPr>
              <a:t>π</a:t>
            </a:r>
            <a:r>
              <a:rPr lang="en-GB" sz="2400" b="1" dirty="0" smtClean="0">
                <a:solidFill>
                  <a:srgbClr val="00B050"/>
                </a:solidFill>
                <a:latin typeface="robotolight"/>
              </a:rPr>
              <a:t>r)</a:t>
            </a:r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 </a:t>
            </a:r>
          </a:p>
          <a:p>
            <a:r>
              <a:rPr lang="en-US" sz="2400" b="1" dirty="0">
                <a:solidFill>
                  <a:srgbClr val="00B050"/>
                </a:solidFill>
                <a:latin typeface="robotolight"/>
              </a:rPr>
              <a:t>r</a:t>
            </a:r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 = 1 so Perimeter of Arcs is 4</a:t>
            </a:r>
            <a:r>
              <a:rPr lang="el-GR" sz="2400" b="1" dirty="0" smtClean="0">
                <a:solidFill>
                  <a:srgbClr val="00B050"/>
                </a:solidFill>
                <a:latin typeface="robotolight"/>
              </a:rPr>
              <a:t>π</a:t>
            </a:r>
            <a:endParaRPr lang="en-GB" sz="2400" b="1" dirty="0" smtClean="0">
              <a:solidFill>
                <a:srgbClr val="00B050"/>
              </a:solidFill>
              <a:latin typeface="robotolight"/>
            </a:endParaRPr>
          </a:p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C </a:t>
            </a:r>
            <a:r>
              <a:rPr lang="en-US" sz="2400" b="1" dirty="0">
                <a:solidFill>
                  <a:srgbClr val="00B050"/>
                </a:solidFill>
                <a:latin typeface="robotolight"/>
              </a:rPr>
              <a:t>is the only answer with </a:t>
            </a:r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4</a:t>
            </a:r>
            <a:r>
              <a:rPr lang="el-GR" sz="2400" b="1" dirty="0" smtClean="0">
                <a:solidFill>
                  <a:srgbClr val="00B050"/>
                </a:solidFill>
                <a:latin typeface="robotolight"/>
              </a:rPr>
              <a:t>π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234941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Q4.</a:t>
            </a:r>
            <a:endParaRPr lang="en-GB" sz="6000" b="1" dirty="0"/>
          </a:p>
        </p:txBody>
      </p:sp>
      <p:pic>
        <p:nvPicPr>
          <p:cNvPr id="3074" name="Picture 2" descr="https://images.diagnosticquestions.com/uploads/questions/1f9c1fde-1f06-4cc4-a1a7-9e9a4d171f4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1290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/>
          <p:nvPr/>
        </p:nvSpPr>
        <p:spPr>
          <a:xfrm>
            <a:off x="5963059" y="2983209"/>
            <a:ext cx="1294991" cy="597159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672686" y="3642899"/>
            <a:ext cx="7133229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If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the coins at three corners and the coin in the middle gets removed, remaining coins will still </a:t>
            </a:r>
            <a:r>
              <a:rPr lang="en-US" sz="2800" b="1" dirty="0" smtClean="0">
                <a:solidFill>
                  <a:srgbClr val="00B050"/>
                </a:solidFill>
                <a:latin typeface="robotolight"/>
              </a:rPr>
              <a:t>be </a:t>
            </a:r>
            <a:r>
              <a:rPr lang="en-US" sz="2800" b="1" dirty="0">
                <a:solidFill>
                  <a:srgbClr val="00B050"/>
                </a:solidFill>
                <a:latin typeface="robotolight"/>
              </a:rPr>
              <a:t>unable to slide.</a:t>
            </a:r>
            <a:endParaRPr lang="en-GB" sz="28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824575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2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0" y="0"/>
            <a:ext cx="141051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GB" sz="6000" b="1" dirty="0" smtClean="0"/>
              <a:t>Q5.</a:t>
            </a:r>
            <a:endParaRPr lang="en-GB" sz="6000" b="1" dirty="0"/>
          </a:p>
        </p:txBody>
      </p:sp>
      <p:pic>
        <p:nvPicPr>
          <p:cNvPr id="4098" name="Picture 2" descr="https://images.diagnosticquestions.com/uploads/questions/be27ffb0-756a-4b12-b15a-3ea11fa95263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3850" y="1"/>
            <a:ext cx="9143999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Rectangle 5"/>
          <p:cNvSpPr/>
          <p:nvPr/>
        </p:nvSpPr>
        <p:spPr>
          <a:xfrm>
            <a:off x="2291836" y="1632906"/>
            <a:ext cx="1899164" cy="2310443"/>
          </a:xfrm>
          <a:prstGeom prst="rect">
            <a:avLst/>
          </a:prstGeom>
          <a:noFill/>
          <a:ln w="762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" name="Rectangle 1"/>
          <p:cNvSpPr/>
          <p:nvPr/>
        </p:nvSpPr>
        <p:spPr>
          <a:xfrm>
            <a:off x="2291835" y="4054354"/>
            <a:ext cx="8032695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b="1" dirty="0" smtClean="0">
                <a:solidFill>
                  <a:srgbClr val="00B050"/>
                </a:solidFill>
                <a:latin typeface="robotolight"/>
              </a:rPr>
              <a:t>If you </a:t>
            </a:r>
            <a:r>
              <a:rPr lang="en-US" sz="2400" b="1" dirty="0">
                <a:solidFill>
                  <a:srgbClr val="00B050"/>
                </a:solidFill>
                <a:latin typeface="robotolight"/>
              </a:rPr>
              <a:t>rotate 90 clockwise about point (1,1), it will turn into the line passing first quadrant and passing (2,2).</a:t>
            </a:r>
            <a:endParaRPr lang="en-GB" sz="2400" b="1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63726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2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203</TotalTime>
  <Words>131</Words>
  <Application>Microsoft Office PowerPoint</Application>
  <PresentationFormat>Widescreen</PresentationFormat>
  <Paragraphs>20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Arial</vt:lpstr>
      <vt:lpstr>Calibri</vt:lpstr>
      <vt:lpstr>Calibri Light</vt:lpstr>
      <vt:lpstr>robotolight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DCSCCM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Stewart Gale</dc:creator>
  <cp:lastModifiedBy>Stewart Gale</cp:lastModifiedBy>
  <cp:revision>16</cp:revision>
  <dcterms:created xsi:type="dcterms:W3CDTF">2020-06-11T04:03:37Z</dcterms:created>
  <dcterms:modified xsi:type="dcterms:W3CDTF">2020-06-15T12:17:39Z</dcterms:modified>
</cp:coreProperties>
</file>