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72" r:id="rId2"/>
    <p:sldId id="256" r:id="rId3"/>
    <p:sldId id="286" r:id="rId4"/>
    <p:sldId id="293" r:id="rId5"/>
    <p:sldId id="294" r:id="rId6"/>
    <p:sldId id="258" r:id="rId7"/>
    <p:sldId id="287" r:id="rId8"/>
    <p:sldId id="261" r:id="rId9"/>
    <p:sldId id="288" r:id="rId10"/>
    <p:sldId id="266" r:id="rId11"/>
    <p:sldId id="291" r:id="rId12"/>
    <p:sldId id="268" r:id="rId13"/>
    <p:sldId id="292" r:id="rId14"/>
    <p:sldId id="264" r:id="rId15"/>
    <p:sldId id="290" r:id="rId16"/>
    <p:sldId id="262" r:id="rId17"/>
    <p:sldId id="28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89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C5912AD-A1E7-40C5-8617-DB4E37B7ECF6}"/>
    <pc:docChg chg="modSld">
      <pc:chgData name="Stewart Gale" userId="3647ddd2-6040-41ae-a96d-232c23482af8" providerId="ADAL" clId="{EC5912AD-A1E7-40C5-8617-DB4E37B7ECF6}" dt="2022-08-22T17:52:44.462" v="13" actId="20577"/>
      <pc:docMkLst>
        <pc:docMk/>
      </pc:docMkLst>
      <pc:sldChg chg="modSp mod">
        <pc:chgData name="Stewart Gale" userId="3647ddd2-6040-41ae-a96d-232c23482af8" providerId="ADAL" clId="{EC5912AD-A1E7-40C5-8617-DB4E37B7ECF6}" dt="2022-08-22T17:52:44.462" v="13" actId="20577"/>
        <pc:sldMkLst>
          <pc:docMk/>
          <pc:sldMk cId="3220382278" sldId="272"/>
        </pc:sldMkLst>
        <pc:spChg chg="mod">
          <ac:chgData name="Stewart Gale" userId="3647ddd2-6040-41ae-a96d-232c23482af8" providerId="ADAL" clId="{EC5912AD-A1E7-40C5-8617-DB4E37B7ECF6}" dt="2022-08-22T17:52:44.462" v="13" actId="20577"/>
          <ac:spMkLst>
            <pc:docMk/>
            <pc:sldMk cId="3220382278" sldId="272"/>
            <ac:spMk id="4" creationId="{00000000-0000-0000-0000-000000000000}"/>
          </ac:spMkLst>
        </pc:spChg>
      </pc:sldChg>
    </pc:docChg>
  </pc:docChgLst>
  <pc:docChgLst>
    <pc:chgData name="Stewart Gale" userId="3647ddd2-6040-41ae-a96d-232c23482af8" providerId="ADAL" clId="{D0389D34-AA9A-4559-A5FA-574368527438}"/>
    <pc:docChg chg="undo custSel modSld">
      <pc:chgData name="Stewart Gale" userId="3647ddd2-6040-41ae-a96d-232c23482af8" providerId="ADAL" clId="{D0389D34-AA9A-4559-A5FA-574368527438}" dt="2021-02-03T11:01:43.376" v="20" actId="1076"/>
      <pc:docMkLst>
        <pc:docMk/>
      </pc:docMkLst>
      <pc:sldChg chg="modSp mod">
        <pc:chgData name="Stewart Gale" userId="3647ddd2-6040-41ae-a96d-232c23482af8" providerId="ADAL" clId="{D0389D34-AA9A-4559-A5FA-574368527438}" dt="2021-02-03T11:00:59.423" v="10" actId="20577"/>
        <pc:sldMkLst>
          <pc:docMk/>
          <pc:sldMk cId="3030935495" sldId="290"/>
        </pc:sldMkLst>
        <pc:graphicFrameChg chg="modGraphic">
          <ac:chgData name="Stewart Gale" userId="3647ddd2-6040-41ae-a96d-232c23482af8" providerId="ADAL" clId="{D0389D34-AA9A-4559-A5FA-574368527438}" dt="2021-02-03T11:00:59.423" v="10" actId="20577"/>
          <ac:graphicFrameMkLst>
            <pc:docMk/>
            <pc:sldMk cId="3030935495" sldId="290"/>
            <ac:graphicFrameMk id="7" creationId="{00000000-0000-0000-0000-000000000000}"/>
          </ac:graphicFrameMkLst>
        </pc:graphicFrameChg>
      </pc:sldChg>
      <pc:sldChg chg="modSp mod">
        <pc:chgData name="Stewart Gale" userId="3647ddd2-6040-41ae-a96d-232c23482af8" providerId="ADAL" clId="{D0389D34-AA9A-4559-A5FA-574368527438}" dt="2021-02-03T11:01:43.376" v="20" actId="1076"/>
        <pc:sldMkLst>
          <pc:docMk/>
          <pc:sldMk cId="2536027767" sldId="292"/>
        </pc:sldMkLst>
        <pc:graphicFrameChg chg="mod modGraphic">
          <ac:chgData name="Stewart Gale" userId="3647ddd2-6040-41ae-a96d-232c23482af8" providerId="ADAL" clId="{D0389D34-AA9A-4559-A5FA-574368527438}" dt="2021-02-03T11:01:43.376" v="20" actId="1076"/>
          <ac:graphicFrameMkLst>
            <pc:docMk/>
            <pc:sldMk cId="2536027767" sldId="292"/>
            <ac:graphicFrameMk id="7" creationId="{00000000-0000-0000-0000-000000000000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</a:t>
            </a:r>
            <a:r>
              <a:rPr lang="en-GB" sz="9600" b="1"/>
              <a:t>Assessment</a:t>
            </a:r>
            <a:r>
              <a:rPr lang="en-GB" sz="11500"/>
              <a:t> .Delta 2 </a:t>
            </a:r>
            <a:endParaRPr lang="en-GB" sz="11500" dirty="0"/>
          </a:p>
          <a:p>
            <a:pPr algn="ctr"/>
            <a:r>
              <a:rPr lang="en-GB" sz="11500" dirty="0"/>
              <a:t> Unit 4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92D050"/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385684" y="3573519"/>
            <a:ext cx="2709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Conversion Graphs</a:t>
            </a:r>
          </a:p>
          <a:p>
            <a:r>
              <a:rPr lang="en-GB" sz="2000" b="1" dirty="0"/>
              <a:t>Distance Time Graphs</a:t>
            </a:r>
          </a:p>
          <a:p>
            <a:r>
              <a:rPr lang="en-GB" sz="2000" b="1" dirty="0"/>
              <a:t>Rates of Change Graphs</a:t>
            </a:r>
          </a:p>
          <a:p>
            <a:r>
              <a:rPr lang="en-GB" sz="2000" b="1" dirty="0"/>
              <a:t>Misleading Graphs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5 – Distance Time Graphs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9375" b="11500"/>
          <a:stretch/>
        </p:blipFill>
        <p:spPr>
          <a:xfrm>
            <a:off x="2110740" y="822959"/>
            <a:ext cx="7696200" cy="563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320001"/>
              </p:ext>
            </p:extLst>
          </p:nvPr>
        </p:nvGraphicFramePr>
        <p:xfrm>
          <a:off x="336122" y="2982885"/>
          <a:ext cx="11638542" cy="367592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516101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Uphill = running away from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home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. Flat = stopped.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Downhill = running home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This graph starts with a distance shown on the y axis already, the jogger would start at zero at home and gain distance from home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this graph starts at home at zero, stops but then continues will more distance from home (zero) instead of returning back to zero distance (back home)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This graph shows a constant distance from home and therefore shows no distance from home extra with time so not moving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5 – Distance Time Graphs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9375" b="85105"/>
          <a:stretch/>
        </p:blipFill>
        <p:spPr>
          <a:xfrm>
            <a:off x="336122" y="817965"/>
            <a:ext cx="7921972" cy="9765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2158" t="13459" r="18661" b="11499"/>
          <a:stretch/>
        </p:blipFill>
        <p:spPr>
          <a:xfrm>
            <a:off x="8318226" y="817965"/>
            <a:ext cx="2624427" cy="213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95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6 – Distance Time Graphs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7870" b="9174"/>
          <a:stretch/>
        </p:blipFill>
        <p:spPr>
          <a:xfrm>
            <a:off x="2260822" y="721581"/>
            <a:ext cx="7066058" cy="58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6797500"/>
              </p:ext>
            </p:extLst>
          </p:nvPr>
        </p:nvGraphicFramePr>
        <p:xfrm>
          <a:off x="262395" y="3416678"/>
          <a:ext cx="11667209" cy="3114070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817102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1101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8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starting at 0km she travelled 8km in 15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mins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from 9.05 to 9.20 while travelling to her friends house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9.40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just look at the distance from 0 to 8km along the y axis that was travelled from 9.05 to 9.20 while she travelled to her friends house, that is all required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just look at the distance from 0 to 8km along the y axis that was travelled from 9.05 to 9.20 while she travelled to her friends house, that is all required.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Distance Time Graphs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" r="37555" b="89494"/>
          <a:stretch/>
        </p:blipFill>
        <p:spPr>
          <a:xfrm>
            <a:off x="646707" y="932260"/>
            <a:ext cx="5889265" cy="7430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9673" t="86289" r="37555" b="9151"/>
          <a:stretch/>
        </p:blipFill>
        <p:spPr>
          <a:xfrm>
            <a:off x="1113181" y="1783637"/>
            <a:ext cx="5114469" cy="33140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13089" b="6651"/>
          <a:stretch/>
        </p:blipFill>
        <p:spPr>
          <a:xfrm>
            <a:off x="7123240" y="752155"/>
            <a:ext cx="3122121" cy="207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27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7 – Rates of Change Graphs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46552" b="28436"/>
          <a:stretch/>
        </p:blipFill>
        <p:spPr>
          <a:xfrm>
            <a:off x="887730" y="1074419"/>
            <a:ext cx="5353050" cy="53755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72033" r="39000" b="13250"/>
          <a:stretch/>
        </p:blipFill>
        <p:spPr>
          <a:xfrm>
            <a:off x="6240780" y="1257300"/>
            <a:ext cx="5558735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302764"/>
              </p:ext>
            </p:extLst>
          </p:nvPr>
        </p:nvGraphicFramePr>
        <p:xfrm>
          <a:off x="773444" y="3016675"/>
          <a:ext cx="10909475" cy="373688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 round bottle shape is gradually changing with time, firstly getting wider then changing back to narrower again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his container has straight sides so will have straight lines on the graph changing suddenly as the container sides change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This container has straight sides so will have straight lines on the graph changing suddenly as the container sides change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This container has straight sides so will have straight lines on the graph changing suddenly as the container sides change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7 – Rates of Change Graphs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46552" b="71692"/>
          <a:stretch/>
        </p:blipFill>
        <p:spPr>
          <a:xfrm>
            <a:off x="4286250" y="1302175"/>
            <a:ext cx="3915360" cy="15553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34619" r="46552" b="28436"/>
          <a:stretch/>
        </p:blipFill>
        <p:spPr>
          <a:xfrm>
            <a:off x="8427720" y="1021726"/>
            <a:ext cx="3585210" cy="18586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72033" r="39000" b="13250"/>
          <a:stretch/>
        </p:blipFill>
        <p:spPr>
          <a:xfrm>
            <a:off x="262891" y="1071824"/>
            <a:ext cx="4331970" cy="78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935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8 – Rates of Change Graphs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2164"/>
          <a:stretch/>
        </p:blipFill>
        <p:spPr>
          <a:xfrm>
            <a:off x="2324667" y="1119116"/>
            <a:ext cx="7413009" cy="543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231863"/>
              </p:ext>
            </p:extLst>
          </p:nvPr>
        </p:nvGraphicFramePr>
        <p:xfrm>
          <a:off x="208834" y="2973708"/>
          <a:ext cx="11735516" cy="37978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88540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rate at which the water raised slows down with time as more water is required to get the level to rise with time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this is a straight line but the rate at which the water depth changes decreases with time and does not stay constant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this shows an increasing rate with time but the water height will slow with time instead as more water is needed to raise the water level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 graph there is a sudden change but this does not happen in the water tank as it is a gradual slowing of height with time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Rate of Change Graphs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2164" b="63896"/>
          <a:stretch/>
        </p:blipFill>
        <p:spPr>
          <a:xfrm>
            <a:off x="690177" y="1028246"/>
            <a:ext cx="6613593" cy="168348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34657"/>
          <a:stretch/>
        </p:blipFill>
        <p:spPr>
          <a:xfrm>
            <a:off x="7464231" y="1015016"/>
            <a:ext cx="4080070" cy="195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08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Conversion Graphs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2872" r="4963" b="9068"/>
          <a:stretch/>
        </p:blipFill>
        <p:spPr>
          <a:xfrm>
            <a:off x="1030407" y="923330"/>
            <a:ext cx="9492018" cy="584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336683"/>
              </p:ext>
            </p:extLst>
          </p:nvPr>
        </p:nvGraphicFramePr>
        <p:xfrm>
          <a:off x="180099" y="3039925"/>
          <a:ext cx="11859501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900939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gradient is 15/10 = 1.5, and the intercept is 0, which would be the correct graph.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answered as if £1.5 = $1.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not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recognised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that the graph should have a gradient.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not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recognised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that the graph should start at (0,0).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 – Conversion Graphs </a:t>
            </a:r>
          </a:p>
        </p:txBody>
      </p:sp>
      <p:pic>
        <p:nvPicPr>
          <p:cNvPr id="2050" name="Picture 2" descr="https://images.diagnosticquestions.com/uploads/questions/09162b6a-12fe-4b94-880a-c9a6ae2584e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" t="11586" r="2769" b="73041"/>
          <a:stretch/>
        </p:blipFill>
        <p:spPr bwMode="auto">
          <a:xfrm>
            <a:off x="415855" y="1378423"/>
            <a:ext cx="5575513" cy="68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mages.diagnosticquestions.com/uploads/questions/09162b6a-12fe-4b94-880a-c9a6ae2584e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" t="31586" r="3888" b="9609"/>
          <a:stretch/>
        </p:blipFill>
        <p:spPr bwMode="auto">
          <a:xfrm>
            <a:off x="6489510" y="805216"/>
            <a:ext cx="4439646" cy="206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101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2 – Conversion Graphs </a:t>
            </a:r>
          </a:p>
        </p:txBody>
      </p:sp>
      <p:pic>
        <p:nvPicPr>
          <p:cNvPr id="1026" name="Picture 2" descr="https://images.diagnosticquestions.com/uploads/Questions/fe4a7b0b-b174-480c-9c70-03aa24505dd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63" t="12351" b="40632"/>
          <a:stretch/>
        </p:blipFill>
        <p:spPr bwMode="auto">
          <a:xfrm>
            <a:off x="5920154" y="1426715"/>
            <a:ext cx="5735132" cy="436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48585"/>
          <a:stretch/>
        </p:blipFill>
        <p:spPr>
          <a:xfrm>
            <a:off x="354813" y="1225220"/>
            <a:ext cx="5225371" cy="539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68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33968" y="2999285"/>
          <a:ext cx="11500618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650511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$4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Read off 2 from the bottom axis up to the line, and then read across to 4 on the vertical axis.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$6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chosen the extreme part of the graph.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$2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assumed a 1:1 conversion.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$1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reverse conversion, NZ$ to £.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Conversion Graphs </a:t>
            </a:r>
          </a:p>
        </p:txBody>
      </p:sp>
      <p:pic>
        <p:nvPicPr>
          <p:cNvPr id="6" name="Picture 2" descr="https://images.diagnosticquestions.com/uploads/Questions/fe4a7b0b-b174-480c-9c70-03aa24505dd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2351" r="45948" b="15723"/>
          <a:stretch/>
        </p:blipFill>
        <p:spPr bwMode="auto">
          <a:xfrm>
            <a:off x="1618517" y="686755"/>
            <a:ext cx="2258353" cy="225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images.diagnosticquestions.com/uploads/Questions/fe4a7b0b-b174-480c-9c70-03aa24505dd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53" t="12351" b="64083"/>
          <a:stretch/>
        </p:blipFill>
        <p:spPr bwMode="auto">
          <a:xfrm>
            <a:off x="4308609" y="1309877"/>
            <a:ext cx="3839143" cy="13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images.diagnosticquestions.com/uploads/Questions/fe4a7b0b-b174-480c-9c70-03aa24505dd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53" t="37573" b="39461"/>
          <a:stretch/>
        </p:blipFill>
        <p:spPr bwMode="auto">
          <a:xfrm>
            <a:off x="7969058" y="1143641"/>
            <a:ext cx="3835819" cy="1340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930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Distance Time Graph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19872"/>
          <a:stretch/>
        </p:blipFill>
        <p:spPr>
          <a:xfrm>
            <a:off x="1500553" y="1040561"/>
            <a:ext cx="9190893" cy="552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277845"/>
              </p:ext>
            </p:extLst>
          </p:nvPr>
        </p:nvGraphicFramePr>
        <p:xfrm>
          <a:off x="773444" y="3062395"/>
          <a:ext cx="10909475" cy="361496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Because the gradient of the line is the speed and the line from C to D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has the steepest gradient so it's speed is the fastest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did not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recongise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that C to D is steeper.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thinks the it is the quickest across the x axis.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chosen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the highest part on the y axis.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Distance Time Graph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27833"/>
          <a:stretch/>
        </p:blipFill>
        <p:spPr>
          <a:xfrm>
            <a:off x="6856664" y="848787"/>
            <a:ext cx="4925028" cy="21353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81592"/>
          <a:stretch/>
        </p:blipFill>
        <p:spPr>
          <a:xfrm>
            <a:off x="450595" y="1108447"/>
            <a:ext cx="6406069" cy="88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55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Distance Time Graphs </a:t>
            </a:r>
          </a:p>
        </p:txBody>
      </p:sp>
      <p:pic>
        <p:nvPicPr>
          <p:cNvPr id="3074" name="Picture 2" descr="Diagnostic Question 8700 Thumbnai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6"/>
          <a:stretch/>
        </p:blipFill>
        <p:spPr bwMode="auto">
          <a:xfrm>
            <a:off x="2393807" y="1163424"/>
            <a:ext cx="7500819" cy="519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848168"/>
              </p:ext>
            </p:extLst>
          </p:nvPr>
        </p:nvGraphicFramePr>
        <p:xfrm>
          <a:off x="220710" y="3121116"/>
          <a:ext cx="11666490" cy="3654750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54404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4565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55412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graph is linear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(straight) therefore it has constant speed. 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4565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66260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Acceleration is the change of speed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over time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. This graph is distance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over time 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66260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Deceleration is the change of speed over time (plus the graph would be downhill). This graph is distance over time.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5412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E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graph would be curved.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Distance Time Graphs</a:t>
            </a:r>
          </a:p>
        </p:txBody>
      </p:sp>
      <p:pic>
        <p:nvPicPr>
          <p:cNvPr id="4" name="Picture 2" descr="Diagnostic Question 8700 Thumbnai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6"/>
          <a:stretch/>
        </p:blipFill>
        <p:spPr bwMode="auto">
          <a:xfrm>
            <a:off x="3923731" y="808582"/>
            <a:ext cx="3596185" cy="220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343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825</Words>
  <Application>Microsoft Office PowerPoint</Application>
  <PresentationFormat>Widescreen</PresentationFormat>
  <Paragraphs>117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robotobold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42</cp:revision>
  <dcterms:created xsi:type="dcterms:W3CDTF">2020-06-17T17:33:36Z</dcterms:created>
  <dcterms:modified xsi:type="dcterms:W3CDTF">2022-08-22T17:52:45Z</dcterms:modified>
</cp:coreProperties>
</file>