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0" r:id="rId3"/>
    <p:sldId id="256" r:id="rId4"/>
    <p:sldId id="268" r:id="rId5"/>
    <p:sldId id="257" r:id="rId6"/>
    <p:sldId id="269" r:id="rId7"/>
    <p:sldId id="258" r:id="rId8"/>
    <p:sldId id="270" r:id="rId9"/>
    <p:sldId id="267" r:id="rId10"/>
    <p:sldId id="271" r:id="rId11"/>
    <p:sldId id="264" r:id="rId12"/>
    <p:sldId id="272" r:id="rId13"/>
    <p:sldId id="265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C8358F-C2A7-4FF9-BD50-32A07339C0B0}" v="57" dt="2022-11-22T08:28:01.6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6" y="3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3C8358F-C2A7-4FF9-BD50-32A07339C0B0}"/>
    <pc:docChg chg="undo custSel addSld modSld sldOrd">
      <pc:chgData name="Stewart Gale" userId="3647ddd2-6040-41ae-a96d-232c23482af8" providerId="ADAL" clId="{13C8358F-C2A7-4FF9-BD50-32A07339C0B0}" dt="2023-09-14T08:31:33.831" v="340" actId="1076"/>
      <pc:docMkLst>
        <pc:docMk/>
      </pc:docMkLst>
      <pc:sldChg chg="delSp modSp mod delAnim">
        <pc:chgData name="Stewart Gale" userId="3647ddd2-6040-41ae-a96d-232c23482af8" providerId="ADAL" clId="{13C8358F-C2A7-4FF9-BD50-32A07339C0B0}" dt="2022-01-24T09:46:42.632" v="28" actId="1076"/>
        <pc:sldMkLst>
          <pc:docMk/>
          <pc:sldMk cId="1010726446" sldId="256"/>
        </pc:sldMkLst>
        <pc:spChg chg="mod">
          <ac:chgData name="Stewart Gale" userId="3647ddd2-6040-41ae-a96d-232c23482af8" providerId="ADAL" clId="{13C8358F-C2A7-4FF9-BD50-32A07339C0B0}" dt="2022-01-24T09:46:42.632" v="28" actId="1076"/>
          <ac:spMkLst>
            <pc:docMk/>
            <pc:sldMk cId="1010726446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6:22.150" v="15" actId="478"/>
          <ac:spMkLst>
            <pc:docMk/>
            <pc:sldMk cId="1010726446" sldId="256"/>
            <ac:spMk id="3" creationId="{00000000-0000-0000-0000-000000000000}"/>
          </ac:spMkLst>
        </pc:spChg>
        <pc:picChg chg="mod modCrop">
          <ac:chgData name="Stewart Gale" userId="3647ddd2-6040-41ae-a96d-232c23482af8" providerId="ADAL" clId="{13C8358F-C2A7-4FF9-BD50-32A07339C0B0}" dt="2022-01-24T09:46:34.611" v="19" actId="1076"/>
          <ac:picMkLst>
            <pc:docMk/>
            <pc:sldMk cId="1010726446" sldId="256"/>
            <ac:picMk id="4" creationId="{00000000-0000-0000-0000-000000000000}"/>
          </ac:picMkLst>
        </pc:picChg>
      </pc:sldChg>
      <pc:sldChg chg="delSp modSp mod delAnim">
        <pc:chgData name="Stewart Gale" userId="3647ddd2-6040-41ae-a96d-232c23482af8" providerId="ADAL" clId="{13C8358F-C2A7-4FF9-BD50-32A07339C0B0}" dt="2022-01-24T09:47:51.037" v="64" actId="1076"/>
        <pc:sldMkLst>
          <pc:docMk/>
          <pc:sldMk cId="1367427969" sldId="257"/>
        </pc:sldMkLst>
        <pc:spChg chg="mod">
          <ac:chgData name="Stewart Gale" userId="3647ddd2-6040-41ae-a96d-232c23482af8" providerId="ADAL" clId="{13C8358F-C2A7-4FF9-BD50-32A07339C0B0}" dt="2022-01-24T09:47:51.037" v="64" actId="1076"/>
          <ac:spMkLst>
            <pc:docMk/>
            <pc:sldMk cId="1367427969" sldId="257"/>
            <ac:spMk id="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7:23.365" v="47" actId="478"/>
          <ac:spMkLst>
            <pc:docMk/>
            <pc:sldMk cId="1367427969" sldId="257"/>
            <ac:spMk id="3" creationId="{00000000-0000-0000-0000-000000000000}"/>
          </ac:spMkLst>
        </pc:spChg>
        <pc:picChg chg="mod modCrop">
          <ac:chgData name="Stewart Gale" userId="3647ddd2-6040-41ae-a96d-232c23482af8" providerId="ADAL" clId="{13C8358F-C2A7-4FF9-BD50-32A07339C0B0}" dt="2022-01-24T09:47:43.851" v="55" actId="1076"/>
          <ac:picMkLst>
            <pc:docMk/>
            <pc:sldMk cId="1367427969" sldId="257"/>
            <ac:picMk id="4" creationId="{00000000-0000-0000-0000-000000000000}"/>
          </ac:picMkLst>
        </pc:picChg>
      </pc:sldChg>
      <pc:sldChg chg="delSp modSp mod delAnim">
        <pc:chgData name="Stewart Gale" userId="3647ddd2-6040-41ae-a96d-232c23482af8" providerId="ADAL" clId="{13C8358F-C2A7-4FF9-BD50-32A07339C0B0}" dt="2022-01-24T09:48:59.601" v="92" actId="1076"/>
        <pc:sldMkLst>
          <pc:docMk/>
          <pc:sldMk cId="4275338990" sldId="258"/>
        </pc:sldMkLst>
        <pc:spChg chg="mod">
          <ac:chgData name="Stewart Gale" userId="3647ddd2-6040-41ae-a96d-232c23482af8" providerId="ADAL" clId="{13C8358F-C2A7-4FF9-BD50-32A07339C0B0}" dt="2022-01-24T09:48:59.601" v="92" actId="1076"/>
          <ac:spMkLst>
            <pc:docMk/>
            <pc:sldMk cId="4275338990" sldId="258"/>
            <ac:spMk id="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8:43.567" v="81" actId="478"/>
          <ac:spMkLst>
            <pc:docMk/>
            <pc:sldMk cId="4275338990" sldId="258"/>
            <ac:spMk id="3" creationId="{00000000-0000-0000-0000-000000000000}"/>
          </ac:spMkLst>
        </pc:spChg>
        <pc:picChg chg="mod modCrop">
          <ac:chgData name="Stewart Gale" userId="3647ddd2-6040-41ae-a96d-232c23482af8" providerId="ADAL" clId="{13C8358F-C2A7-4FF9-BD50-32A07339C0B0}" dt="2022-01-24T09:48:51.102" v="83" actId="732"/>
          <ac:picMkLst>
            <pc:docMk/>
            <pc:sldMk cId="4275338990" sldId="258"/>
            <ac:picMk id="4" creationId="{00000000-0000-0000-0000-000000000000}"/>
          </ac:picMkLst>
        </pc:picChg>
      </pc:sldChg>
      <pc:sldChg chg="addSp delSp modSp mod ord">
        <pc:chgData name="Stewart Gale" userId="3647ddd2-6040-41ae-a96d-232c23482af8" providerId="ADAL" clId="{13C8358F-C2A7-4FF9-BD50-32A07339C0B0}" dt="2022-11-22T08:27:54.016" v="334" actId="122"/>
        <pc:sldMkLst>
          <pc:docMk/>
          <pc:sldMk cId="2646380355" sldId="264"/>
        </pc:sldMkLst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3" creationId="{00000000-0000-0000-0000-000000000000}"/>
          </ac:spMkLst>
        </pc:spChg>
        <pc:spChg chg="add mod">
          <ac:chgData name="Stewart Gale" userId="3647ddd2-6040-41ae-a96d-232c23482af8" providerId="ADAL" clId="{13C8358F-C2A7-4FF9-BD50-32A07339C0B0}" dt="2022-11-22T08:27:54.016" v="334" actId="122"/>
          <ac:spMkLst>
            <pc:docMk/>
            <pc:sldMk cId="2646380355" sldId="264"/>
            <ac:spMk id="3" creationId="{734EE0E7-B048-D8A4-E75E-CEA67BB99DCD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11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1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13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14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15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45:36.440" v="8" actId="478"/>
          <ac:spMkLst>
            <pc:docMk/>
            <pc:sldMk cId="2646380355" sldId="264"/>
            <ac:spMk id="29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45:36.440" v="8" actId="478"/>
          <ac:spMkLst>
            <pc:docMk/>
            <pc:sldMk cId="2646380355" sldId="264"/>
            <ac:spMk id="30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45:36.440" v="8" actId="478"/>
          <ac:spMkLst>
            <pc:docMk/>
            <pc:sldMk cId="2646380355" sldId="264"/>
            <ac:spMk id="31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8.450" v="5" actId="478"/>
          <ac:spMkLst>
            <pc:docMk/>
            <pc:sldMk cId="2646380355" sldId="264"/>
            <ac:spMk id="3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33" creationId="{00000000-0000-0000-0000-000000000000}"/>
          </ac:spMkLst>
        </pc:spChg>
        <pc:spChg chg="add del mod">
          <ac:chgData name="Stewart Gale" userId="3647ddd2-6040-41ae-a96d-232c23482af8" providerId="ADAL" clId="{13C8358F-C2A7-4FF9-BD50-32A07339C0B0}" dt="2022-01-24T09:54:13.013" v="205" actId="478"/>
          <ac:spMkLst>
            <pc:docMk/>
            <pc:sldMk cId="2646380355" sldId="264"/>
            <ac:spMk id="35" creationId="{00000000-0000-0000-0000-000000000000}"/>
          </ac:spMkLst>
        </pc:spChg>
        <pc:spChg chg="add del mod">
          <ac:chgData name="Stewart Gale" userId="3647ddd2-6040-41ae-a96d-232c23482af8" providerId="ADAL" clId="{13C8358F-C2A7-4FF9-BD50-32A07339C0B0}" dt="2022-01-24T09:54:13.013" v="205" actId="478"/>
          <ac:spMkLst>
            <pc:docMk/>
            <pc:sldMk cId="2646380355" sldId="264"/>
            <ac:spMk id="36" creationId="{00000000-0000-0000-0000-000000000000}"/>
          </ac:spMkLst>
        </pc:spChg>
        <pc:spChg chg="add del mod">
          <ac:chgData name="Stewart Gale" userId="3647ddd2-6040-41ae-a96d-232c23482af8" providerId="ADAL" clId="{13C8358F-C2A7-4FF9-BD50-32A07339C0B0}" dt="2022-01-24T09:54:13.013" v="205" actId="478"/>
          <ac:spMkLst>
            <pc:docMk/>
            <pc:sldMk cId="2646380355" sldId="264"/>
            <ac:spMk id="37" creationId="{00000000-0000-0000-0000-000000000000}"/>
          </ac:spMkLst>
        </pc:spChg>
        <pc:spChg chg="add del mod">
          <ac:chgData name="Stewart Gale" userId="3647ddd2-6040-41ae-a96d-232c23482af8" providerId="ADAL" clId="{13C8358F-C2A7-4FF9-BD50-32A07339C0B0}" dt="2022-01-24T09:54:13.013" v="205" actId="478"/>
          <ac:spMkLst>
            <pc:docMk/>
            <pc:sldMk cId="2646380355" sldId="264"/>
            <ac:spMk id="38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4:50.575" v="223" actId="14100"/>
          <ac:spMkLst>
            <pc:docMk/>
            <pc:sldMk cId="2646380355" sldId="264"/>
            <ac:spMk id="39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5:07.636" v="237" actId="1076"/>
          <ac:spMkLst>
            <pc:docMk/>
            <pc:sldMk cId="2646380355" sldId="264"/>
            <ac:spMk id="40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26.114" v="4" actId="478"/>
          <ac:spMkLst>
            <pc:docMk/>
            <pc:sldMk cId="2646380355" sldId="264"/>
            <ac:spMk id="41" creationId="{00000000-0000-0000-0000-000000000000}"/>
          </ac:spMkLst>
        </pc:spChg>
        <pc:spChg chg="add del mod">
          <ac:chgData name="Stewart Gale" userId="3647ddd2-6040-41ae-a96d-232c23482af8" providerId="ADAL" clId="{13C8358F-C2A7-4FF9-BD50-32A07339C0B0}" dt="2022-01-24T09:54:13.013" v="205" actId="478"/>
          <ac:spMkLst>
            <pc:docMk/>
            <pc:sldMk cId="2646380355" sldId="264"/>
            <ac:spMk id="42" creationId="{00000000-0000-0000-0000-000000000000}"/>
          </ac:spMkLst>
        </pc:spChg>
        <pc:spChg chg="add del mod">
          <ac:chgData name="Stewart Gale" userId="3647ddd2-6040-41ae-a96d-232c23482af8" providerId="ADAL" clId="{13C8358F-C2A7-4FF9-BD50-32A07339C0B0}" dt="2022-01-24T09:54:28.936" v="207" actId="478"/>
          <ac:spMkLst>
            <pc:docMk/>
            <pc:sldMk cId="2646380355" sldId="264"/>
            <ac:spMk id="43" creationId="{00000000-0000-0000-0000-000000000000}"/>
          </ac:spMkLst>
        </pc:spChg>
        <pc:picChg chg="add mod modCrop">
          <ac:chgData name="Stewart Gale" userId="3647ddd2-6040-41ae-a96d-232c23482af8" providerId="ADAL" clId="{13C8358F-C2A7-4FF9-BD50-32A07339C0B0}" dt="2022-11-22T08:27:32.073" v="320" actId="1076"/>
          <ac:picMkLst>
            <pc:docMk/>
            <pc:sldMk cId="2646380355" sldId="264"/>
            <ac:picMk id="2" creationId="{180AC33A-21E8-4D53-B084-84F164F2DF0A}"/>
          </ac:picMkLst>
        </pc:picChg>
        <pc:picChg chg="del">
          <ac:chgData name="Stewart Gale" userId="3647ddd2-6040-41ae-a96d-232c23482af8" providerId="ADAL" clId="{13C8358F-C2A7-4FF9-BD50-32A07339C0B0}" dt="2022-01-24T09:45:39.195" v="9" actId="478"/>
          <ac:picMkLst>
            <pc:docMk/>
            <pc:sldMk cId="2646380355" sldId="264"/>
            <ac:picMk id="6" creationId="{00000000-0000-0000-0000-000000000000}"/>
          </ac:picMkLst>
        </pc:picChg>
        <pc:picChg chg="del">
          <ac:chgData name="Stewart Gale" userId="3647ddd2-6040-41ae-a96d-232c23482af8" providerId="ADAL" clId="{13C8358F-C2A7-4FF9-BD50-32A07339C0B0}" dt="2022-01-24T09:45:26.114" v="4" actId="478"/>
          <ac:picMkLst>
            <pc:docMk/>
            <pc:sldMk cId="2646380355" sldId="264"/>
            <ac:picMk id="17" creationId="{00000000-0000-0000-0000-000000000000}"/>
          </ac:picMkLst>
        </pc:picChg>
        <pc:picChg chg="del mod modCrop">
          <ac:chgData name="Stewart Gale" userId="3647ddd2-6040-41ae-a96d-232c23482af8" providerId="ADAL" clId="{13C8358F-C2A7-4FF9-BD50-32A07339C0B0}" dt="2022-01-24T09:54:28.936" v="207" actId="478"/>
          <ac:picMkLst>
            <pc:docMk/>
            <pc:sldMk cId="2646380355" sldId="264"/>
            <ac:picMk id="34" creationId="{00000000-0000-0000-0000-000000000000}"/>
          </ac:picMkLst>
        </pc:picChg>
      </pc:sldChg>
      <pc:sldChg chg="addSp delSp modSp mod">
        <pc:chgData name="Stewart Gale" userId="3647ddd2-6040-41ae-a96d-232c23482af8" providerId="ADAL" clId="{13C8358F-C2A7-4FF9-BD50-32A07339C0B0}" dt="2022-01-24T09:56:43.115" v="272" actId="1076"/>
        <pc:sldMkLst>
          <pc:docMk/>
          <pc:sldMk cId="4128985271" sldId="265"/>
        </pc:sldMkLst>
        <pc:spChg chg="del mod">
          <ac:chgData name="Stewart Gale" userId="3647ddd2-6040-41ae-a96d-232c23482af8" providerId="ADAL" clId="{13C8358F-C2A7-4FF9-BD50-32A07339C0B0}" dt="2022-01-24T09:56:36.382" v="270" actId="21"/>
          <ac:spMkLst>
            <pc:docMk/>
            <pc:sldMk cId="4128985271" sldId="265"/>
            <ac:spMk id="11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6:36.382" v="270" actId="21"/>
          <ac:spMkLst>
            <pc:docMk/>
            <pc:sldMk cId="4128985271" sldId="265"/>
            <ac:spMk id="14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6:36.382" v="270" actId="21"/>
          <ac:spMkLst>
            <pc:docMk/>
            <pc:sldMk cId="4128985271" sldId="265"/>
            <ac:spMk id="15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6:36.382" v="270" actId="21"/>
          <ac:spMkLst>
            <pc:docMk/>
            <pc:sldMk cId="4128985271" sldId="265"/>
            <ac:spMk id="16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6:36.382" v="270" actId="21"/>
          <ac:spMkLst>
            <pc:docMk/>
            <pc:sldMk cId="4128985271" sldId="265"/>
            <ac:spMk id="17" creationId="{00000000-0000-0000-0000-000000000000}"/>
          </ac:spMkLst>
        </pc:spChg>
        <pc:spChg chg="add mod">
          <ac:chgData name="Stewart Gale" userId="3647ddd2-6040-41ae-a96d-232c23482af8" providerId="ADAL" clId="{13C8358F-C2A7-4FF9-BD50-32A07339C0B0}" dt="2022-01-24T09:56:43.115" v="272" actId="1076"/>
          <ac:spMkLst>
            <pc:docMk/>
            <pc:sldMk cId="4128985271" sldId="265"/>
            <ac:spMk id="18" creationId="{A0B7CE1D-669E-4EF8-BC9B-AAC65BF2DE46}"/>
          </ac:spMkLst>
        </pc:spChg>
        <pc:spChg chg="add mod">
          <ac:chgData name="Stewart Gale" userId="3647ddd2-6040-41ae-a96d-232c23482af8" providerId="ADAL" clId="{13C8358F-C2A7-4FF9-BD50-32A07339C0B0}" dt="2022-01-24T09:56:43.115" v="272" actId="1076"/>
          <ac:spMkLst>
            <pc:docMk/>
            <pc:sldMk cId="4128985271" sldId="265"/>
            <ac:spMk id="19" creationId="{DF6E6611-AC71-4727-B706-37374D945A96}"/>
          </ac:spMkLst>
        </pc:spChg>
        <pc:spChg chg="mod">
          <ac:chgData name="Stewart Gale" userId="3647ddd2-6040-41ae-a96d-232c23482af8" providerId="ADAL" clId="{13C8358F-C2A7-4FF9-BD50-32A07339C0B0}" dt="2022-01-24T09:55:49.379" v="249" actId="1076"/>
          <ac:spMkLst>
            <pc:docMk/>
            <pc:sldMk cId="4128985271" sldId="265"/>
            <ac:spMk id="20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5:16.210" v="239" actId="478"/>
          <ac:spMkLst>
            <pc:docMk/>
            <pc:sldMk cId="4128985271" sldId="265"/>
            <ac:spMk id="21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5:16.210" v="239" actId="478"/>
          <ac:spMkLst>
            <pc:docMk/>
            <pc:sldMk cId="4128985271" sldId="265"/>
            <ac:spMk id="2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5:16.210" v="239" actId="478"/>
          <ac:spMkLst>
            <pc:docMk/>
            <pc:sldMk cId="4128985271" sldId="265"/>
            <ac:spMk id="23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5:16.210" v="239" actId="478"/>
          <ac:spMkLst>
            <pc:docMk/>
            <pc:sldMk cId="4128985271" sldId="265"/>
            <ac:spMk id="24" creationId="{00000000-0000-0000-0000-000000000000}"/>
          </ac:spMkLst>
        </pc:spChg>
        <pc:spChg chg="add mod">
          <ac:chgData name="Stewart Gale" userId="3647ddd2-6040-41ae-a96d-232c23482af8" providerId="ADAL" clId="{13C8358F-C2A7-4FF9-BD50-32A07339C0B0}" dt="2022-01-24T09:56:43.115" v="272" actId="1076"/>
          <ac:spMkLst>
            <pc:docMk/>
            <pc:sldMk cId="4128985271" sldId="265"/>
            <ac:spMk id="25" creationId="{3762CB06-0EED-42A4-8B2C-1E23A7750182}"/>
          </ac:spMkLst>
        </pc:spChg>
        <pc:spChg chg="del">
          <ac:chgData name="Stewart Gale" userId="3647ddd2-6040-41ae-a96d-232c23482af8" providerId="ADAL" clId="{13C8358F-C2A7-4FF9-BD50-32A07339C0B0}" dt="2022-01-24T09:55:16.210" v="239" actId="478"/>
          <ac:spMkLst>
            <pc:docMk/>
            <pc:sldMk cId="4128985271" sldId="265"/>
            <ac:spMk id="26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5:16.210" v="239" actId="478"/>
          <ac:spMkLst>
            <pc:docMk/>
            <pc:sldMk cId="4128985271" sldId="265"/>
            <ac:spMk id="27" creationId="{00000000-0000-0000-0000-000000000000}"/>
          </ac:spMkLst>
        </pc:spChg>
        <pc:spChg chg="add mod">
          <ac:chgData name="Stewart Gale" userId="3647ddd2-6040-41ae-a96d-232c23482af8" providerId="ADAL" clId="{13C8358F-C2A7-4FF9-BD50-32A07339C0B0}" dt="2022-01-24T09:56:43.115" v="272" actId="1076"/>
          <ac:spMkLst>
            <pc:docMk/>
            <pc:sldMk cId="4128985271" sldId="265"/>
            <ac:spMk id="28" creationId="{FD7BB85B-3CA6-4FB6-B50E-EAFE40780A29}"/>
          </ac:spMkLst>
        </pc:spChg>
        <pc:spChg chg="add mod">
          <ac:chgData name="Stewart Gale" userId="3647ddd2-6040-41ae-a96d-232c23482af8" providerId="ADAL" clId="{13C8358F-C2A7-4FF9-BD50-32A07339C0B0}" dt="2022-01-24T09:56:43.115" v="272" actId="1076"/>
          <ac:spMkLst>
            <pc:docMk/>
            <pc:sldMk cId="4128985271" sldId="265"/>
            <ac:spMk id="29" creationId="{71FAB5A6-E139-4EFB-B739-A4CAE555383A}"/>
          </ac:spMkLst>
        </pc:spChg>
        <pc:grpChg chg="add mod">
          <ac:chgData name="Stewart Gale" userId="3647ddd2-6040-41ae-a96d-232c23482af8" providerId="ADAL" clId="{13C8358F-C2A7-4FF9-BD50-32A07339C0B0}" dt="2022-01-24T09:55:42.476" v="245" actId="14100"/>
          <ac:grpSpMkLst>
            <pc:docMk/>
            <pc:sldMk cId="4128985271" sldId="265"/>
            <ac:grpSpMk id="2" creationId="{AAC8D17D-6C8F-4C38-B10A-A50B70CC9296}"/>
          </ac:grpSpMkLst>
        </pc:grpChg>
        <pc:picChg chg="mod modCrop">
          <ac:chgData name="Stewart Gale" userId="3647ddd2-6040-41ae-a96d-232c23482af8" providerId="ADAL" clId="{13C8358F-C2A7-4FF9-BD50-32A07339C0B0}" dt="2022-01-24T09:55:53.147" v="251" actId="1076"/>
          <ac:picMkLst>
            <pc:docMk/>
            <pc:sldMk cId="4128985271" sldId="265"/>
            <ac:picMk id="5" creationId="{00000000-0000-0000-0000-000000000000}"/>
          </ac:picMkLst>
        </pc:picChg>
      </pc:sldChg>
      <pc:sldChg chg="modSp mod">
        <pc:chgData name="Stewart Gale" userId="3647ddd2-6040-41ae-a96d-232c23482af8" providerId="ADAL" clId="{13C8358F-C2A7-4FF9-BD50-32A07339C0B0}" dt="2023-09-14T08:31:33.831" v="340" actId="1076"/>
        <pc:sldMkLst>
          <pc:docMk/>
          <pc:sldMk cId="1295594422" sldId="266"/>
        </pc:sldMkLst>
        <pc:picChg chg="mod">
          <ac:chgData name="Stewart Gale" userId="3647ddd2-6040-41ae-a96d-232c23482af8" providerId="ADAL" clId="{13C8358F-C2A7-4FF9-BD50-32A07339C0B0}" dt="2023-09-14T08:31:33.831" v="340" actId="1076"/>
          <ac:picMkLst>
            <pc:docMk/>
            <pc:sldMk cId="1295594422" sldId="266"/>
            <ac:picMk id="4" creationId="{00000000-0000-0000-0000-000000000000}"/>
          </ac:picMkLst>
        </pc:picChg>
      </pc:sldChg>
      <pc:sldChg chg="addSp delSp modSp add mod ord">
        <pc:chgData name="Stewart Gale" userId="3647ddd2-6040-41ae-a96d-232c23482af8" providerId="ADAL" clId="{13C8358F-C2A7-4FF9-BD50-32A07339C0B0}" dt="2022-01-24T09:51:00.732" v="142" actId="1076"/>
        <pc:sldMkLst>
          <pc:docMk/>
          <pc:sldMk cId="2218032561" sldId="267"/>
        </pc:sldMkLst>
        <pc:spChg chg="del">
          <ac:chgData name="Stewart Gale" userId="3647ddd2-6040-41ae-a96d-232c23482af8" providerId="ADAL" clId="{13C8358F-C2A7-4FF9-BD50-32A07339C0B0}" dt="2022-01-24T09:49:53.689" v="113" actId="478"/>
          <ac:spMkLst>
            <pc:docMk/>
            <pc:sldMk cId="2218032561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9:35.429" v="109" actId="478"/>
          <ac:spMkLst>
            <pc:docMk/>
            <pc:sldMk cId="2218032561" sldId="267"/>
            <ac:spMk id="11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9:35.429" v="109" actId="478"/>
          <ac:spMkLst>
            <pc:docMk/>
            <pc:sldMk cId="2218032561" sldId="267"/>
            <ac:spMk id="1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9:35.429" v="109" actId="478"/>
          <ac:spMkLst>
            <pc:docMk/>
            <pc:sldMk cId="2218032561" sldId="267"/>
            <ac:spMk id="13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9:35.429" v="109" actId="478"/>
          <ac:spMkLst>
            <pc:docMk/>
            <pc:sldMk cId="2218032561" sldId="267"/>
            <ac:spMk id="14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9:35.429" v="109" actId="478"/>
          <ac:spMkLst>
            <pc:docMk/>
            <pc:sldMk cId="2218032561" sldId="267"/>
            <ac:spMk id="15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0:51.460" v="139" actId="1076"/>
          <ac:spMkLst>
            <pc:docMk/>
            <pc:sldMk cId="2218032561" sldId="267"/>
            <ac:spMk id="29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0:51.460" v="139" actId="1076"/>
          <ac:spMkLst>
            <pc:docMk/>
            <pc:sldMk cId="2218032561" sldId="267"/>
            <ac:spMk id="30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0:51.460" v="139" actId="1076"/>
          <ac:spMkLst>
            <pc:docMk/>
            <pc:sldMk cId="2218032561" sldId="267"/>
            <ac:spMk id="31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0:57.903" v="141" actId="1076"/>
          <ac:spMkLst>
            <pc:docMk/>
            <pc:sldMk cId="2218032561" sldId="267"/>
            <ac:spMk id="32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1:00.732" v="142" actId="1076"/>
          <ac:spMkLst>
            <pc:docMk/>
            <pc:sldMk cId="2218032561" sldId="267"/>
            <ac:spMk id="33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35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36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37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38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39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40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9:40.417" v="111" actId="478"/>
          <ac:spMkLst>
            <pc:docMk/>
            <pc:sldMk cId="2218032561" sldId="267"/>
            <ac:spMk id="41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4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45:19.535" v="3" actId="478"/>
          <ac:spMkLst>
            <pc:docMk/>
            <pc:sldMk cId="2218032561" sldId="267"/>
            <ac:spMk id="43" creationId="{00000000-0000-0000-0000-000000000000}"/>
          </ac:spMkLst>
        </pc:spChg>
        <pc:picChg chg="add mod modCrop">
          <ac:chgData name="Stewart Gale" userId="3647ddd2-6040-41ae-a96d-232c23482af8" providerId="ADAL" clId="{13C8358F-C2A7-4FF9-BD50-32A07339C0B0}" dt="2022-01-24T09:50:13.693" v="121" actId="1076"/>
          <ac:picMkLst>
            <pc:docMk/>
            <pc:sldMk cId="2218032561" sldId="267"/>
            <ac:picMk id="2" creationId="{E9A1367C-6260-485A-B6D5-FA3B1CC109E4}"/>
          </ac:picMkLst>
        </pc:picChg>
        <pc:picChg chg="del">
          <ac:chgData name="Stewart Gale" userId="3647ddd2-6040-41ae-a96d-232c23482af8" providerId="ADAL" clId="{13C8358F-C2A7-4FF9-BD50-32A07339C0B0}" dt="2022-01-24T09:49:37.617" v="110" actId="478"/>
          <ac:picMkLst>
            <pc:docMk/>
            <pc:sldMk cId="2218032561" sldId="267"/>
            <ac:picMk id="6" creationId="{00000000-0000-0000-0000-000000000000}"/>
          </ac:picMkLst>
        </pc:picChg>
        <pc:picChg chg="del">
          <ac:chgData name="Stewart Gale" userId="3647ddd2-6040-41ae-a96d-232c23482af8" providerId="ADAL" clId="{13C8358F-C2A7-4FF9-BD50-32A07339C0B0}" dt="2022-01-24T09:49:53.689" v="113" actId="478"/>
          <ac:picMkLst>
            <pc:docMk/>
            <pc:sldMk cId="2218032561" sldId="267"/>
            <ac:picMk id="17" creationId="{00000000-0000-0000-0000-000000000000}"/>
          </ac:picMkLst>
        </pc:picChg>
        <pc:picChg chg="del">
          <ac:chgData name="Stewart Gale" userId="3647ddd2-6040-41ae-a96d-232c23482af8" providerId="ADAL" clId="{13C8358F-C2A7-4FF9-BD50-32A07339C0B0}" dt="2022-01-24T09:45:19.535" v="3" actId="478"/>
          <ac:picMkLst>
            <pc:docMk/>
            <pc:sldMk cId="2218032561" sldId="267"/>
            <ac:picMk id="34" creationId="{00000000-0000-0000-0000-000000000000}"/>
          </ac:picMkLst>
        </pc:picChg>
      </pc:sldChg>
      <pc:sldChg chg="delSp modSp add mod delAnim">
        <pc:chgData name="Stewart Gale" userId="3647ddd2-6040-41ae-a96d-232c23482af8" providerId="ADAL" clId="{13C8358F-C2A7-4FF9-BD50-32A07339C0B0}" dt="2022-01-24T09:47:09.178" v="45" actId="1076"/>
        <pc:sldMkLst>
          <pc:docMk/>
          <pc:sldMk cId="140903906" sldId="268"/>
        </pc:sldMkLst>
        <pc:spChg chg="del">
          <ac:chgData name="Stewart Gale" userId="3647ddd2-6040-41ae-a96d-232c23482af8" providerId="ADAL" clId="{13C8358F-C2A7-4FF9-BD50-32A07339C0B0}" dt="2022-01-24T09:46:59.455" v="35" actId="478"/>
          <ac:spMkLst>
            <pc:docMk/>
            <pc:sldMk cId="140903906" sldId="268"/>
            <ac:spMk id="2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47:09.178" v="45" actId="1076"/>
          <ac:spMkLst>
            <pc:docMk/>
            <pc:sldMk cId="140903906" sldId="268"/>
            <ac:spMk id="3" creationId="{00000000-0000-0000-0000-000000000000}"/>
          </ac:spMkLst>
        </pc:spChg>
        <pc:picChg chg="mod modCrop">
          <ac:chgData name="Stewart Gale" userId="3647ddd2-6040-41ae-a96d-232c23482af8" providerId="ADAL" clId="{13C8358F-C2A7-4FF9-BD50-32A07339C0B0}" dt="2022-01-24T09:46:57.395" v="34" actId="14100"/>
          <ac:picMkLst>
            <pc:docMk/>
            <pc:sldMk cId="140903906" sldId="268"/>
            <ac:picMk id="4" creationId="{00000000-0000-0000-0000-000000000000}"/>
          </ac:picMkLst>
        </pc:picChg>
      </pc:sldChg>
      <pc:sldChg chg="delSp modSp add mod delAnim">
        <pc:chgData name="Stewart Gale" userId="3647ddd2-6040-41ae-a96d-232c23482af8" providerId="ADAL" clId="{13C8358F-C2A7-4FF9-BD50-32A07339C0B0}" dt="2022-01-24T09:48:27.133" v="79" actId="1076"/>
        <pc:sldMkLst>
          <pc:docMk/>
          <pc:sldMk cId="1452508522" sldId="269"/>
        </pc:sldMkLst>
        <pc:spChg chg="del">
          <ac:chgData name="Stewart Gale" userId="3647ddd2-6040-41ae-a96d-232c23482af8" providerId="ADAL" clId="{13C8358F-C2A7-4FF9-BD50-32A07339C0B0}" dt="2022-01-24T09:47:55.436" v="65" actId="478"/>
          <ac:spMkLst>
            <pc:docMk/>
            <pc:sldMk cId="1452508522" sldId="269"/>
            <ac:spMk id="2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48:27.133" v="79" actId="1076"/>
          <ac:spMkLst>
            <pc:docMk/>
            <pc:sldMk cId="1452508522" sldId="269"/>
            <ac:spMk id="3" creationId="{00000000-0000-0000-0000-000000000000}"/>
          </ac:spMkLst>
        </pc:spChg>
        <pc:picChg chg="mod modCrop">
          <ac:chgData name="Stewart Gale" userId="3647ddd2-6040-41ae-a96d-232c23482af8" providerId="ADAL" clId="{13C8358F-C2A7-4FF9-BD50-32A07339C0B0}" dt="2022-01-24T09:48:16.013" v="70" actId="1076"/>
          <ac:picMkLst>
            <pc:docMk/>
            <pc:sldMk cId="1452508522" sldId="269"/>
            <ac:picMk id="4" creationId="{00000000-0000-0000-0000-000000000000}"/>
          </ac:picMkLst>
        </pc:picChg>
      </pc:sldChg>
      <pc:sldChg chg="delSp modSp add mod delAnim">
        <pc:chgData name="Stewart Gale" userId="3647ddd2-6040-41ae-a96d-232c23482af8" providerId="ADAL" clId="{13C8358F-C2A7-4FF9-BD50-32A07339C0B0}" dt="2022-01-24T09:49:23.137" v="107" actId="1076"/>
        <pc:sldMkLst>
          <pc:docMk/>
          <pc:sldMk cId="2680123430" sldId="270"/>
        </pc:sldMkLst>
        <pc:spChg chg="del">
          <ac:chgData name="Stewart Gale" userId="3647ddd2-6040-41ae-a96d-232c23482af8" providerId="ADAL" clId="{13C8358F-C2A7-4FF9-BD50-32A07339C0B0}" dt="2022-01-24T09:49:11.657" v="95" actId="478"/>
          <ac:spMkLst>
            <pc:docMk/>
            <pc:sldMk cId="2680123430" sldId="270"/>
            <ac:spMk id="2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49:23.137" v="107" actId="1076"/>
          <ac:spMkLst>
            <pc:docMk/>
            <pc:sldMk cId="2680123430" sldId="270"/>
            <ac:spMk id="3" creationId="{00000000-0000-0000-0000-000000000000}"/>
          </ac:spMkLst>
        </pc:spChg>
        <pc:picChg chg="mod modCrop">
          <ac:chgData name="Stewart Gale" userId="3647ddd2-6040-41ae-a96d-232c23482af8" providerId="ADAL" clId="{13C8358F-C2A7-4FF9-BD50-32A07339C0B0}" dt="2022-01-24T09:49:14.671" v="96" actId="1076"/>
          <ac:picMkLst>
            <pc:docMk/>
            <pc:sldMk cId="2680123430" sldId="270"/>
            <ac:picMk id="4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13C8358F-C2A7-4FF9-BD50-32A07339C0B0}" dt="2022-11-22T08:25:49.264" v="317" actId="20577"/>
        <pc:sldMkLst>
          <pc:docMk/>
          <pc:sldMk cId="1743804988" sldId="271"/>
        </pc:sldMkLst>
        <pc:spChg chg="add del">
          <ac:chgData name="Stewart Gale" userId="3647ddd2-6040-41ae-a96d-232c23482af8" providerId="ADAL" clId="{13C8358F-C2A7-4FF9-BD50-32A07339C0B0}" dt="2022-01-24T09:51:12.148" v="145" actId="478"/>
          <ac:spMkLst>
            <pc:docMk/>
            <pc:sldMk cId="1743804988" sldId="271"/>
            <ac:spMk id="3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2:18.627" v="170" actId="1076"/>
          <ac:spMkLst>
            <pc:docMk/>
            <pc:sldMk cId="1743804988" sldId="271"/>
            <ac:spMk id="11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2:18.627" v="170" actId="1076"/>
          <ac:spMkLst>
            <pc:docMk/>
            <pc:sldMk cId="1743804988" sldId="271"/>
            <ac:spMk id="12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2:18.627" v="170" actId="1076"/>
          <ac:spMkLst>
            <pc:docMk/>
            <pc:sldMk cId="1743804988" sldId="271"/>
            <ac:spMk id="13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11-22T08:25:49.264" v="317" actId="20577"/>
          <ac:spMkLst>
            <pc:docMk/>
            <pc:sldMk cId="1743804988" sldId="271"/>
            <ac:spMk id="14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2:18.627" v="170" actId="1076"/>
          <ac:spMkLst>
            <pc:docMk/>
            <pc:sldMk cId="1743804988" sldId="271"/>
            <ac:spMk id="15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51:12.148" v="145" actId="478"/>
          <ac:spMkLst>
            <pc:docMk/>
            <pc:sldMk cId="1743804988" sldId="271"/>
            <ac:spMk id="29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51:12.148" v="145" actId="478"/>
          <ac:spMkLst>
            <pc:docMk/>
            <pc:sldMk cId="1743804988" sldId="271"/>
            <ac:spMk id="30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51:12.148" v="145" actId="478"/>
          <ac:spMkLst>
            <pc:docMk/>
            <pc:sldMk cId="1743804988" sldId="271"/>
            <ac:spMk id="31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51:12.148" v="145" actId="478"/>
          <ac:spMkLst>
            <pc:docMk/>
            <pc:sldMk cId="1743804988" sldId="271"/>
            <ac:spMk id="32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51:12.148" v="145" actId="478"/>
          <ac:spMkLst>
            <pc:docMk/>
            <pc:sldMk cId="1743804988" sldId="271"/>
            <ac:spMk id="33" creationId="{00000000-0000-0000-0000-000000000000}"/>
          </ac:spMkLst>
        </pc:spChg>
        <pc:spChg chg="add del">
          <ac:chgData name="Stewart Gale" userId="3647ddd2-6040-41ae-a96d-232c23482af8" providerId="ADAL" clId="{13C8358F-C2A7-4FF9-BD50-32A07339C0B0}" dt="2022-01-24T09:51:22.228" v="148" actId="478"/>
          <ac:spMkLst>
            <pc:docMk/>
            <pc:sldMk cId="1743804988" sldId="271"/>
            <ac:spMk id="41" creationId="{00000000-0000-0000-0000-000000000000}"/>
          </ac:spMkLst>
        </pc:spChg>
        <pc:picChg chg="add mod modCrop">
          <ac:chgData name="Stewart Gale" userId="3647ddd2-6040-41ae-a96d-232c23482af8" providerId="ADAL" clId="{13C8358F-C2A7-4FF9-BD50-32A07339C0B0}" dt="2022-01-24T09:51:47.475" v="156" actId="1076"/>
          <ac:picMkLst>
            <pc:docMk/>
            <pc:sldMk cId="1743804988" sldId="271"/>
            <ac:picMk id="2" creationId="{3D34B279-43B2-4A79-B4D1-4448ECC8AFBF}"/>
          </ac:picMkLst>
        </pc:picChg>
        <pc:picChg chg="del mod">
          <ac:chgData name="Stewart Gale" userId="3647ddd2-6040-41ae-a96d-232c23482af8" providerId="ADAL" clId="{13C8358F-C2A7-4FF9-BD50-32A07339C0B0}" dt="2022-01-24T09:51:22.228" v="148" actId="478"/>
          <ac:picMkLst>
            <pc:docMk/>
            <pc:sldMk cId="1743804988" sldId="271"/>
            <ac:picMk id="6" creationId="{00000000-0000-0000-0000-000000000000}"/>
          </ac:picMkLst>
        </pc:picChg>
        <pc:picChg chg="add del">
          <ac:chgData name="Stewart Gale" userId="3647ddd2-6040-41ae-a96d-232c23482af8" providerId="ADAL" clId="{13C8358F-C2A7-4FF9-BD50-32A07339C0B0}" dt="2022-01-24T09:51:12.148" v="145" actId="478"/>
          <ac:picMkLst>
            <pc:docMk/>
            <pc:sldMk cId="1743804988" sldId="271"/>
            <ac:picMk id="17" creationId="{00000000-0000-0000-0000-000000000000}"/>
          </ac:picMkLst>
        </pc:picChg>
      </pc:sldChg>
      <pc:sldChg chg="addSp delSp modSp add mod ord">
        <pc:chgData name="Stewart Gale" userId="3647ddd2-6040-41ae-a96d-232c23482af8" providerId="ADAL" clId="{13C8358F-C2A7-4FF9-BD50-32A07339C0B0}" dt="2022-11-22T08:28:08.159" v="339" actId="14100"/>
        <pc:sldMkLst>
          <pc:docMk/>
          <pc:sldMk cId="192357024" sldId="272"/>
        </pc:sldMkLst>
        <pc:spChg chg="add mod">
          <ac:chgData name="Stewart Gale" userId="3647ddd2-6040-41ae-a96d-232c23482af8" providerId="ADAL" clId="{13C8358F-C2A7-4FF9-BD50-32A07339C0B0}" dt="2022-11-22T08:28:08.159" v="339" actId="14100"/>
          <ac:spMkLst>
            <pc:docMk/>
            <pc:sldMk cId="192357024" sldId="272"/>
            <ac:spMk id="3" creationId="{59045792-1EC3-1649-0455-853B09652B6F}"/>
          </ac:spMkLst>
        </pc:spChg>
        <pc:spChg chg="add mod">
          <ac:chgData name="Stewart Gale" userId="3647ddd2-6040-41ae-a96d-232c23482af8" providerId="ADAL" clId="{13C8358F-C2A7-4FF9-BD50-32A07339C0B0}" dt="2022-01-24T09:53:38.774" v="193" actId="14100"/>
          <ac:spMkLst>
            <pc:docMk/>
            <pc:sldMk cId="192357024" sldId="272"/>
            <ac:spMk id="12" creationId="{B898D952-3072-495D-9B8F-722BF51BBA0D}"/>
          </ac:spMkLst>
        </pc:spChg>
        <pc:spChg chg="add mod">
          <ac:chgData name="Stewart Gale" userId="3647ddd2-6040-41ae-a96d-232c23482af8" providerId="ADAL" clId="{13C8358F-C2A7-4FF9-BD50-32A07339C0B0}" dt="2022-01-24T09:53:53.887" v="199" actId="1076"/>
          <ac:spMkLst>
            <pc:docMk/>
            <pc:sldMk cId="192357024" sldId="272"/>
            <ac:spMk id="13" creationId="{48B09606-FB00-4E58-A178-B100DAF7815E}"/>
          </ac:spMkLst>
        </pc:spChg>
        <pc:spChg chg="add mod">
          <ac:chgData name="Stewart Gale" userId="3647ddd2-6040-41ae-a96d-232c23482af8" providerId="ADAL" clId="{13C8358F-C2A7-4FF9-BD50-32A07339C0B0}" dt="2022-01-24T09:53:57.322" v="200" actId="1076"/>
          <ac:spMkLst>
            <pc:docMk/>
            <pc:sldMk cId="192357024" sldId="272"/>
            <ac:spMk id="14" creationId="{B019AE31-A08E-4061-9309-0FE6A8CF8B47}"/>
          </ac:spMkLst>
        </pc:spChg>
        <pc:spChg chg="add mod">
          <ac:chgData name="Stewart Gale" userId="3647ddd2-6040-41ae-a96d-232c23482af8" providerId="ADAL" clId="{13C8358F-C2A7-4FF9-BD50-32A07339C0B0}" dt="2022-01-24T09:53:51.386" v="198" actId="1076"/>
          <ac:spMkLst>
            <pc:docMk/>
            <pc:sldMk cId="192357024" sldId="272"/>
            <ac:spMk id="15" creationId="{DB15F7CF-BB82-41EB-B2B3-78EAE6DF5EFC}"/>
          </ac:spMkLst>
        </pc:spChg>
        <pc:spChg chg="del mod">
          <ac:chgData name="Stewart Gale" userId="3647ddd2-6040-41ae-a96d-232c23482af8" providerId="ADAL" clId="{13C8358F-C2A7-4FF9-BD50-32A07339C0B0}" dt="2022-01-24T09:53:29.232" v="185" actId="21"/>
          <ac:spMkLst>
            <pc:docMk/>
            <pc:sldMk cId="192357024" sldId="272"/>
            <ac:spMk id="35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3:29.232" v="185" actId="21"/>
          <ac:spMkLst>
            <pc:docMk/>
            <pc:sldMk cId="192357024" sldId="272"/>
            <ac:spMk id="36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3:29.232" v="185" actId="21"/>
          <ac:spMkLst>
            <pc:docMk/>
            <pc:sldMk cId="192357024" sldId="272"/>
            <ac:spMk id="37" creationId="{00000000-0000-0000-0000-000000000000}"/>
          </ac:spMkLst>
        </pc:spChg>
        <pc:spChg chg="del mod">
          <ac:chgData name="Stewart Gale" userId="3647ddd2-6040-41ae-a96d-232c23482af8" providerId="ADAL" clId="{13C8358F-C2A7-4FF9-BD50-32A07339C0B0}" dt="2022-01-24T09:53:29.232" v="185" actId="21"/>
          <ac:spMkLst>
            <pc:docMk/>
            <pc:sldMk cId="192357024" sldId="272"/>
            <ac:spMk id="38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2:39.178" v="172" actId="478"/>
          <ac:spMkLst>
            <pc:docMk/>
            <pc:sldMk cId="192357024" sldId="272"/>
            <ac:spMk id="39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2:39.178" v="172" actId="478"/>
          <ac:spMkLst>
            <pc:docMk/>
            <pc:sldMk cId="192357024" sldId="272"/>
            <ac:spMk id="40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3:20.425" v="183" actId="403"/>
          <ac:spMkLst>
            <pc:docMk/>
            <pc:sldMk cId="192357024" sldId="272"/>
            <ac:spMk id="42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2:39.178" v="172" actId="478"/>
          <ac:spMkLst>
            <pc:docMk/>
            <pc:sldMk cId="192357024" sldId="272"/>
            <ac:spMk id="43" creationId="{00000000-0000-0000-0000-000000000000}"/>
          </ac:spMkLst>
        </pc:spChg>
        <pc:grpChg chg="add mod">
          <ac:chgData name="Stewart Gale" userId="3647ddd2-6040-41ae-a96d-232c23482af8" providerId="ADAL" clId="{13C8358F-C2A7-4FF9-BD50-32A07339C0B0}" dt="2022-01-24T09:53:12.828" v="179" actId="1076"/>
          <ac:grpSpMkLst>
            <pc:docMk/>
            <pc:sldMk cId="192357024" sldId="272"/>
            <ac:grpSpMk id="2" creationId="{C059CE9F-8E3E-412D-A79B-1AA520E6A7FB}"/>
          </ac:grpSpMkLst>
        </pc:grpChg>
        <pc:picChg chg="mod modCrop">
          <ac:chgData name="Stewart Gale" userId="3647ddd2-6040-41ae-a96d-232c23482af8" providerId="ADAL" clId="{13C8358F-C2A7-4FF9-BD50-32A07339C0B0}" dt="2022-01-24T09:53:08.204" v="177" actId="164"/>
          <ac:picMkLst>
            <pc:docMk/>
            <pc:sldMk cId="192357024" sldId="272"/>
            <ac:picMk id="34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13C8358F-C2A7-4FF9-BD50-32A07339C0B0}" dt="2022-01-24T09:58:29.400" v="310" actId="1076"/>
        <pc:sldMkLst>
          <pc:docMk/>
          <pc:sldMk cId="2904851911" sldId="273"/>
        </pc:sldMkLst>
        <pc:spChg chg="del">
          <ac:chgData name="Stewart Gale" userId="3647ddd2-6040-41ae-a96d-232c23482af8" providerId="ADAL" clId="{13C8358F-C2A7-4FF9-BD50-32A07339C0B0}" dt="2022-01-24T09:56:48.567" v="273" actId="478"/>
          <ac:spMkLst>
            <pc:docMk/>
            <pc:sldMk cId="2904851911" sldId="273"/>
            <ac:spMk id="11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6:48.567" v="273" actId="478"/>
          <ac:spMkLst>
            <pc:docMk/>
            <pc:sldMk cId="2904851911" sldId="273"/>
            <ac:spMk id="14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6:48.567" v="273" actId="478"/>
          <ac:spMkLst>
            <pc:docMk/>
            <pc:sldMk cId="2904851911" sldId="273"/>
            <ac:spMk id="15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6:48.567" v="273" actId="478"/>
          <ac:spMkLst>
            <pc:docMk/>
            <pc:sldMk cId="2904851911" sldId="273"/>
            <ac:spMk id="16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6:48.567" v="273" actId="478"/>
          <ac:spMkLst>
            <pc:docMk/>
            <pc:sldMk cId="2904851911" sldId="273"/>
            <ac:spMk id="17" creationId="{00000000-0000-0000-0000-000000000000}"/>
          </ac:spMkLst>
        </pc:spChg>
        <pc:spChg chg="del">
          <ac:chgData name="Stewart Gale" userId="3647ddd2-6040-41ae-a96d-232c23482af8" providerId="ADAL" clId="{13C8358F-C2A7-4FF9-BD50-32A07339C0B0}" dt="2022-01-24T09:56:48.567" v="273" actId="478"/>
          <ac:spMkLst>
            <pc:docMk/>
            <pc:sldMk cId="2904851911" sldId="273"/>
            <ac:spMk id="20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8:27.691" v="309" actId="1076"/>
          <ac:spMkLst>
            <pc:docMk/>
            <pc:sldMk cId="2904851911" sldId="273"/>
            <ac:spMk id="21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8:22.386" v="308" actId="1076"/>
          <ac:spMkLst>
            <pc:docMk/>
            <pc:sldMk cId="2904851911" sldId="273"/>
            <ac:spMk id="22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8:29.400" v="310" actId="1076"/>
          <ac:spMkLst>
            <pc:docMk/>
            <pc:sldMk cId="2904851911" sldId="273"/>
            <ac:spMk id="23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7:33.820" v="288" actId="1076"/>
          <ac:spMkLst>
            <pc:docMk/>
            <pc:sldMk cId="2904851911" sldId="273"/>
            <ac:spMk id="24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8:27.691" v="309" actId="1076"/>
          <ac:spMkLst>
            <pc:docMk/>
            <pc:sldMk cId="2904851911" sldId="273"/>
            <ac:spMk id="26" creationId="{00000000-0000-0000-0000-000000000000}"/>
          </ac:spMkLst>
        </pc:spChg>
        <pc:spChg chg="mod">
          <ac:chgData name="Stewart Gale" userId="3647ddd2-6040-41ae-a96d-232c23482af8" providerId="ADAL" clId="{13C8358F-C2A7-4FF9-BD50-32A07339C0B0}" dt="2022-01-24T09:58:27.691" v="309" actId="1076"/>
          <ac:spMkLst>
            <pc:docMk/>
            <pc:sldMk cId="2904851911" sldId="273"/>
            <ac:spMk id="27" creationId="{00000000-0000-0000-0000-000000000000}"/>
          </ac:spMkLst>
        </pc:spChg>
        <pc:grpChg chg="add mod">
          <ac:chgData name="Stewart Gale" userId="3647ddd2-6040-41ae-a96d-232c23482af8" providerId="ADAL" clId="{13C8358F-C2A7-4FF9-BD50-32A07339C0B0}" dt="2022-01-24T09:57:36.939" v="289" actId="1076"/>
          <ac:grpSpMkLst>
            <pc:docMk/>
            <pc:sldMk cId="2904851911" sldId="273"/>
            <ac:grpSpMk id="2" creationId="{1E84A56B-1EAE-4110-BD2A-1024C3FC61ED}"/>
          </ac:grpSpMkLst>
        </pc:grpChg>
        <pc:picChg chg="mod modCrop">
          <ac:chgData name="Stewart Gale" userId="3647ddd2-6040-41ae-a96d-232c23482af8" providerId="ADAL" clId="{13C8358F-C2A7-4FF9-BD50-32A07339C0B0}" dt="2022-01-24T09:57:11.865" v="279" actId="164"/>
          <ac:picMkLst>
            <pc:docMk/>
            <pc:sldMk cId="2904851911" sldId="273"/>
            <ac:picMk id="5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97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833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62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63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08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16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33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34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58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72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16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AF2D4-8B63-4406-A707-5BBA1F9A0CE4}" type="datetimeFigureOut">
              <a:rPr lang="en-GB" smtClean="0"/>
              <a:t>14/09/2023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820DD-1B63-474A-8472-DD0D97EF3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959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08" t="13215" r="11683" b="11384"/>
          <a:stretch/>
        </p:blipFill>
        <p:spPr>
          <a:xfrm>
            <a:off x="55418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94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669053" y="2937173"/>
            <a:ext cx="4345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3x + 14 = 185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69054" y="3825226"/>
            <a:ext cx="4345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3x </a:t>
            </a:r>
            <a:r>
              <a:rPr lang="en-GB" sz="4800" dirty="0">
                <a:solidFill>
                  <a:schemeClr val="bg1"/>
                </a:solidFill>
              </a:rPr>
              <a:t>+ 72 </a:t>
            </a:r>
            <a:r>
              <a:rPr lang="en-GB" sz="4800" dirty="0">
                <a:solidFill>
                  <a:srgbClr val="FF0000"/>
                </a:solidFill>
              </a:rPr>
              <a:t>= 171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24472" y="4713279"/>
            <a:ext cx="4345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bg1"/>
                </a:solidFill>
              </a:rPr>
              <a:t>4</a:t>
            </a:r>
            <a:r>
              <a:rPr lang="en-GB" sz="4800" dirty="0">
                <a:solidFill>
                  <a:srgbClr val="FF0000"/>
                </a:solidFill>
              </a:rPr>
              <a:t>x </a:t>
            </a:r>
            <a:r>
              <a:rPr lang="en-GB" sz="4800" dirty="0">
                <a:solidFill>
                  <a:schemeClr val="bg1"/>
                </a:solidFill>
              </a:rPr>
              <a:t>+ 72 </a:t>
            </a:r>
            <a:r>
              <a:rPr lang="en-GB" sz="4800" dirty="0">
                <a:solidFill>
                  <a:srgbClr val="FF0000"/>
                </a:solidFill>
              </a:rPr>
              <a:t>= </a:t>
            </a:r>
            <a:r>
              <a:rPr lang="en-GB" sz="4800" dirty="0">
                <a:solidFill>
                  <a:schemeClr val="bg1"/>
                </a:solidFill>
              </a:rPr>
              <a:t>3</a:t>
            </a:r>
            <a:r>
              <a:rPr lang="en-GB" sz="4800" dirty="0">
                <a:solidFill>
                  <a:srgbClr val="FF0000"/>
                </a:solidFill>
              </a:rPr>
              <a:t>57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88499" y="1896263"/>
            <a:ext cx="7526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0000"/>
                </a:solidFill>
              </a:rPr>
              <a:t>x </a:t>
            </a:r>
            <a:r>
              <a:rPr lang="en-GB" sz="4800" dirty="0"/>
              <a:t>+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>
                <a:solidFill>
                  <a:srgbClr val="0070C0"/>
                </a:solidFill>
              </a:rPr>
              <a:t>x + 5 </a:t>
            </a:r>
            <a:r>
              <a:rPr lang="en-GB" sz="4800" dirty="0"/>
              <a:t>+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>
                <a:solidFill>
                  <a:srgbClr val="00B050"/>
                </a:solidFill>
              </a:rPr>
              <a:t>x + 3 </a:t>
            </a:r>
            <a:r>
              <a:rPr lang="en-GB" sz="4800" dirty="0"/>
              <a:t>+</a:t>
            </a:r>
            <a:r>
              <a:rPr lang="en-GB" sz="4800" dirty="0">
                <a:solidFill>
                  <a:srgbClr val="00B050"/>
                </a:solidFill>
              </a:rPr>
              <a:t> </a:t>
            </a:r>
            <a:r>
              <a:rPr lang="en-GB" sz="4800" dirty="0">
                <a:solidFill>
                  <a:srgbClr val="7030A0"/>
                </a:solidFill>
              </a:rPr>
              <a:t>6</a:t>
            </a:r>
            <a:r>
              <a:rPr lang="en-GB" sz="4800" dirty="0">
                <a:solidFill>
                  <a:srgbClr val="00B050"/>
                </a:solidFill>
              </a:rPr>
              <a:t> </a:t>
            </a:r>
            <a:r>
              <a:rPr lang="en-GB" sz="4800" dirty="0"/>
              <a:t>= 185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6639" y="5658388"/>
            <a:ext cx="2932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57, 62, 60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34B279-43B2-4A79-B4D1-4448ECC8AF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6" t="3319" r="4317" b="69929"/>
          <a:stretch/>
        </p:blipFill>
        <p:spPr>
          <a:xfrm>
            <a:off x="332508" y="299259"/>
            <a:ext cx="10994969" cy="155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04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2116220" y="2453936"/>
            <a:ext cx="7327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3x </a:t>
            </a:r>
            <a:r>
              <a:rPr lang="en-GB" sz="7200" dirty="0"/>
              <a:t>=</a:t>
            </a:r>
            <a:r>
              <a:rPr lang="en-GB" sz="7200" dirty="0">
                <a:solidFill>
                  <a:srgbClr val="FF0000"/>
                </a:solidFill>
              </a:rPr>
              <a:t> 2x + 14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363505" y="3997446"/>
            <a:ext cx="3015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bg1"/>
                </a:solidFill>
              </a:rPr>
              <a:t>2</a:t>
            </a:r>
            <a:r>
              <a:rPr lang="en-GB" sz="7200" dirty="0">
                <a:solidFill>
                  <a:srgbClr val="FF0000"/>
                </a:solidFill>
              </a:rPr>
              <a:t>x </a:t>
            </a:r>
            <a:r>
              <a:rPr lang="en-GB" sz="7200" dirty="0"/>
              <a:t>=</a:t>
            </a:r>
            <a:r>
              <a:rPr lang="en-GB" sz="7200" dirty="0">
                <a:solidFill>
                  <a:srgbClr val="FF0000"/>
                </a:solidFill>
              </a:rPr>
              <a:t> 12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0AC33A-21E8-4D53-B084-84F164F2D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314"/>
          <a:stretch/>
        </p:blipFill>
        <p:spPr>
          <a:xfrm>
            <a:off x="316449" y="271744"/>
            <a:ext cx="11371246" cy="17731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4EE0E7-B048-D8A4-E75E-CEA67BB99DCD}"/>
              </a:ext>
            </a:extLst>
          </p:cNvPr>
          <p:cNvSpPr txBox="1"/>
          <p:nvPr/>
        </p:nvSpPr>
        <p:spPr>
          <a:xfrm>
            <a:off x="565265" y="520931"/>
            <a:ext cx="831273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9)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646380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59CE9F-8E3E-412D-A79B-1AA520E6A7FB}"/>
              </a:ext>
            </a:extLst>
          </p:cNvPr>
          <p:cNvGrpSpPr/>
          <p:nvPr/>
        </p:nvGrpSpPr>
        <p:grpSpPr>
          <a:xfrm>
            <a:off x="266006" y="124915"/>
            <a:ext cx="10457412" cy="5461237"/>
            <a:chOff x="371301" y="63956"/>
            <a:chExt cx="6049429" cy="297296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2"/>
            <a:srcRect b="71235"/>
            <a:stretch/>
          </p:blipFill>
          <p:spPr>
            <a:xfrm>
              <a:off x="371301" y="63956"/>
              <a:ext cx="6049429" cy="2972960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371301" y="153046"/>
              <a:ext cx="455318" cy="407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</a:rPr>
                <a:t>9)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898D952-3072-495D-9B8F-722BF51BBA0D}"/>
              </a:ext>
            </a:extLst>
          </p:cNvPr>
          <p:cNvSpPr txBox="1"/>
          <p:nvPr/>
        </p:nvSpPr>
        <p:spPr>
          <a:xfrm>
            <a:off x="5259186" y="1847860"/>
            <a:ext cx="6029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4x + 2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FF0000"/>
                </a:solidFill>
              </a:rPr>
              <a:t> 10x - 1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B09606-FB00-4E58-A178-B100DAF7815E}"/>
              </a:ext>
            </a:extLst>
          </p:cNvPr>
          <p:cNvSpPr txBox="1"/>
          <p:nvPr/>
        </p:nvSpPr>
        <p:spPr>
          <a:xfrm>
            <a:off x="6155991" y="3831826"/>
            <a:ext cx="427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2</a:t>
            </a:r>
            <a:r>
              <a:rPr lang="en-GB" sz="5400" dirty="0">
                <a:solidFill>
                  <a:srgbClr val="FF0000"/>
                </a:solidFill>
              </a:rPr>
              <a:t>x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FF0000"/>
                </a:solidFill>
              </a:rPr>
              <a:t> 0.5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19AE31-A08E-4061-9309-0FE6A8CF8B47}"/>
              </a:ext>
            </a:extLst>
          </p:cNvPr>
          <p:cNvSpPr txBox="1"/>
          <p:nvPr/>
        </p:nvSpPr>
        <p:spPr>
          <a:xfrm>
            <a:off x="6445645" y="4891868"/>
            <a:ext cx="39840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Length = 4</a:t>
            </a:r>
          </a:p>
          <a:p>
            <a:pPr algn="ctr"/>
            <a:r>
              <a:rPr lang="en-GB" sz="5400" dirty="0">
                <a:solidFill>
                  <a:srgbClr val="FF0000"/>
                </a:solidFill>
              </a:rPr>
              <a:t>Width = 2.5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15F7CF-BB82-41EB-B2B3-78EAE6DF5EFC}"/>
              </a:ext>
            </a:extLst>
          </p:cNvPr>
          <p:cNvSpPr txBox="1"/>
          <p:nvPr/>
        </p:nvSpPr>
        <p:spPr>
          <a:xfrm>
            <a:off x="5259186" y="2815239"/>
            <a:ext cx="6029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4x + </a:t>
            </a:r>
            <a:r>
              <a:rPr lang="en-GB" sz="5400" dirty="0">
                <a:solidFill>
                  <a:srgbClr val="FF0000"/>
                </a:solidFill>
              </a:rPr>
              <a:t>3 </a:t>
            </a:r>
            <a:r>
              <a:rPr lang="en-GB" sz="5400" dirty="0"/>
              <a:t>=</a:t>
            </a:r>
            <a:r>
              <a:rPr lang="en-GB" sz="5400" dirty="0">
                <a:solidFill>
                  <a:srgbClr val="FF0000"/>
                </a:solidFill>
              </a:rPr>
              <a:t> </a:t>
            </a:r>
            <a:r>
              <a:rPr lang="en-GB" sz="5400" dirty="0">
                <a:solidFill>
                  <a:schemeClr val="bg1"/>
                </a:solidFill>
              </a:rPr>
              <a:t>1</a:t>
            </a:r>
            <a:r>
              <a:rPr lang="en-GB" sz="5400" dirty="0">
                <a:solidFill>
                  <a:srgbClr val="FF0000"/>
                </a:solidFill>
              </a:rPr>
              <a:t>6x </a:t>
            </a:r>
            <a:r>
              <a:rPr lang="en-GB" sz="5400" dirty="0">
                <a:solidFill>
                  <a:schemeClr val="bg1"/>
                </a:solidFill>
              </a:rPr>
              <a:t>- 1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045792-1EC3-1649-0455-853B09652B6F}"/>
              </a:ext>
            </a:extLst>
          </p:cNvPr>
          <p:cNvSpPr txBox="1"/>
          <p:nvPr/>
        </p:nvSpPr>
        <p:spPr>
          <a:xfrm>
            <a:off x="266006" y="267923"/>
            <a:ext cx="103077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10)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192357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AC8D17D-6C8F-4C38-B10A-A50B70CC9296}"/>
              </a:ext>
            </a:extLst>
          </p:cNvPr>
          <p:cNvGrpSpPr/>
          <p:nvPr/>
        </p:nvGrpSpPr>
        <p:grpSpPr>
          <a:xfrm>
            <a:off x="546224" y="221004"/>
            <a:ext cx="11307725" cy="1718632"/>
            <a:chOff x="2923478" y="110168"/>
            <a:chExt cx="6271934" cy="129562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52780" t="55624" r="13088" b="37660"/>
            <a:stretch/>
          </p:blipFill>
          <p:spPr>
            <a:xfrm>
              <a:off x="3052840" y="110168"/>
              <a:ext cx="6142572" cy="1295621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2923478" y="269728"/>
              <a:ext cx="601019" cy="407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b="1" dirty="0">
                  <a:solidFill>
                    <a:schemeClr val="tx1"/>
                  </a:solidFill>
                </a:rPr>
                <a:t>11)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0B7CE1D-669E-4EF8-BC9B-AAC65BF2DE46}"/>
              </a:ext>
            </a:extLst>
          </p:cNvPr>
          <p:cNvSpPr txBox="1"/>
          <p:nvPr/>
        </p:nvSpPr>
        <p:spPr>
          <a:xfrm>
            <a:off x="2311450" y="2569068"/>
            <a:ext cx="8097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4x + 12 = 52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6E6611-AC71-4727-B706-37374D945A96}"/>
              </a:ext>
            </a:extLst>
          </p:cNvPr>
          <p:cNvSpPr txBox="1"/>
          <p:nvPr/>
        </p:nvSpPr>
        <p:spPr>
          <a:xfrm>
            <a:off x="2865632" y="1565364"/>
            <a:ext cx="8097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x + 3 </a:t>
            </a:r>
            <a:r>
              <a:rPr lang="en-GB" sz="6000" dirty="0"/>
              <a:t>+</a:t>
            </a:r>
            <a:r>
              <a:rPr lang="en-GB" sz="6000" dirty="0">
                <a:solidFill>
                  <a:srgbClr val="0070C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3(x + 3) </a:t>
            </a:r>
            <a:r>
              <a:rPr lang="en-GB" sz="6000" dirty="0"/>
              <a:t>= 46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62CB06-0EED-42A4-8B2C-1E23A7750182}"/>
              </a:ext>
            </a:extLst>
          </p:cNvPr>
          <p:cNvSpPr txBox="1"/>
          <p:nvPr/>
        </p:nvSpPr>
        <p:spPr>
          <a:xfrm>
            <a:off x="4409936" y="5576329"/>
            <a:ext cx="3996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10 and 36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7BB85B-3CA6-4FB6-B50E-EAFE40780A29}"/>
              </a:ext>
            </a:extLst>
          </p:cNvPr>
          <p:cNvSpPr txBox="1"/>
          <p:nvPr/>
        </p:nvSpPr>
        <p:spPr>
          <a:xfrm>
            <a:off x="2359678" y="4560666"/>
            <a:ext cx="8003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4x </a:t>
            </a:r>
            <a:r>
              <a:rPr lang="en-GB" sz="6000" dirty="0">
                <a:solidFill>
                  <a:schemeClr val="bg1"/>
                </a:solidFill>
              </a:rPr>
              <a:t>+ 12 </a:t>
            </a:r>
            <a:r>
              <a:rPr lang="en-GB" sz="6000" dirty="0">
                <a:solidFill>
                  <a:srgbClr val="FF0000"/>
                </a:solidFill>
              </a:rPr>
              <a:t>= 40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FAB5A6-E139-4EFB-B739-A4CAE555383A}"/>
              </a:ext>
            </a:extLst>
          </p:cNvPr>
          <p:cNvSpPr txBox="1"/>
          <p:nvPr/>
        </p:nvSpPr>
        <p:spPr>
          <a:xfrm>
            <a:off x="2311450" y="3570846"/>
            <a:ext cx="8097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4</a:t>
            </a:r>
            <a:r>
              <a:rPr lang="en-GB" sz="6000" dirty="0">
                <a:solidFill>
                  <a:srgbClr val="FF0000"/>
                </a:solidFill>
              </a:rPr>
              <a:t>x </a:t>
            </a:r>
            <a:r>
              <a:rPr lang="en-GB" sz="6000" dirty="0">
                <a:solidFill>
                  <a:schemeClr val="bg1"/>
                </a:solidFill>
              </a:rPr>
              <a:t>+ 12 </a:t>
            </a:r>
            <a:r>
              <a:rPr lang="en-GB" sz="6000" dirty="0">
                <a:solidFill>
                  <a:srgbClr val="FF0000"/>
                </a:solidFill>
              </a:rPr>
              <a:t>= 10</a:t>
            </a:r>
          </a:p>
        </p:txBody>
      </p:sp>
    </p:spTree>
    <p:extLst>
      <p:ext uri="{BB962C8B-B14F-4D97-AF65-F5344CB8AC3E}">
        <p14:creationId xmlns:p14="http://schemas.microsoft.com/office/powerpoint/2010/main" val="4128985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418083" y="1970811"/>
            <a:ext cx="8984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3x + 3 = 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94010" y="770482"/>
            <a:ext cx="8984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rgbClr val="FF0000"/>
                </a:solidFill>
              </a:rPr>
              <a:t>x </a:t>
            </a:r>
            <a:r>
              <a:rPr lang="en-GB" sz="7200" dirty="0"/>
              <a:t>+</a:t>
            </a:r>
            <a:r>
              <a:rPr lang="en-GB" sz="7200" dirty="0">
                <a:solidFill>
                  <a:srgbClr val="FF0000"/>
                </a:solidFill>
              </a:rPr>
              <a:t> </a:t>
            </a:r>
            <a:r>
              <a:rPr lang="en-GB" sz="7200" dirty="0">
                <a:solidFill>
                  <a:srgbClr val="0070C0"/>
                </a:solidFill>
              </a:rPr>
              <a:t>x + 1 </a:t>
            </a:r>
            <a:r>
              <a:rPr lang="en-GB" sz="7200" dirty="0"/>
              <a:t>+</a:t>
            </a:r>
            <a:r>
              <a:rPr lang="en-GB" sz="7200" dirty="0">
                <a:solidFill>
                  <a:srgbClr val="0070C0"/>
                </a:solidFill>
              </a:rPr>
              <a:t> </a:t>
            </a:r>
            <a:r>
              <a:rPr lang="en-GB" sz="7200" dirty="0">
                <a:solidFill>
                  <a:srgbClr val="00B050"/>
                </a:solidFill>
              </a:rPr>
              <a:t>x + 2 </a:t>
            </a:r>
            <a:r>
              <a:rPr lang="en-GB" sz="7200" dirty="0"/>
              <a:t>= 54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15654" y="5491017"/>
            <a:ext cx="4953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</a:rPr>
              <a:t>17, 18 and 19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8083" y="3119106"/>
            <a:ext cx="8984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3x </a:t>
            </a:r>
            <a:r>
              <a:rPr lang="en-GB" sz="6600" dirty="0">
                <a:solidFill>
                  <a:schemeClr val="bg1"/>
                </a:solidFill>
              </a:rPr>
              <a:t>+ 3</a:t>
            </a:r>
            <a:r>
              <a:rPr lang="en-GB" sz="6600" dirty="0">
                <a:solidFill>
                  <a:srgbClr val="FF0000"/>
                </a:solidFill>
              </a:rPr>
              <a:t> = 51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13164" y="4160926"/>
            <a:ext cx="8984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</a:rPr>
              <a:t>3</a:t>
            </a:r>
            <a:r>
              <a:rPr lang="en-GB" sz="6600" dirty="0">
                <a:solidFill>
                  <a:srgbClr val="FF0000"/>
                </a:solidFill>
              </a:rPr>
              <a:t>x </a:t>
            </a:r>
            <a:r>
              <a:rPr lang="en-GB" sz="6600" dirty="0">
                <a:solidFill>
                  <a:schemeClr val="bg1"/>
                </a:solidFill>
              </a:rPr>
              <a:t>+ 3</a:t>
            </a:r>
            <a:r>
              <a:rPr lang="en-GB" sz="6600" dirty="0">
                <a:solidFill>
                  <a:srgbClr val="FF0000"/>
                </a:solidFill>
              </a:rPr>
              <a:t> = 17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84A56B-1EAE-4110-BD2A-1024C3FC61ED}"/>
              </a:ext>
            </a:extLst>
          </p:cNvPr>
          <p:cNvGrpSpPr/>
          <p:nvPr/>
        </p:nvGrpSpPr>
        <p:grpSpPr>
          <a:xfrm>
            <a:off x="302442" y="332508"/>
            <a:ext cx="6907464" cy="570050"/>
            <a:chOff x="3024714" y="3491345"/>
            <a:chExt cx="3326210" cy="57005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52780" t="73723" r="28737" b="23322"/>
            <a:stretch/>
          </p:blipFill>
          <p:spPr>
            <a:xfrm>
              <a:off x="3024714" y="3491345"/>
              <a:ext cx="3326210" cy="57005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3100571" y="3572558"/>
              <a:ext cx="410964" cy="407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b="1" dirty="0">
                  <a:solidFill>
                    <a:schemeClr val="tx1"/>
                  </a:solidFill>
                </a:rPr>
                <a:t>12)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4851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83477" y="2092463"/>
            <a:ext cx="80079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96756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35" t="23333" r="27487" b="64082"/>
          <a:stretch/>
        </p:blipFill>
        <p:spPr>
          <a:xfrm>
            <a:off x="166255" y="422991"/>
            <a:ext cx="11969796" cy="15166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67900" y="2620871"/>
            <a:ext cx="77300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8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25m + 320 = 645</a:t>
            </a:r>
          </a:p>
          <a:p>
            <a:pPr algn="ctr">
              <a:spcAft>
                <a:spcPts val="0"/>
              </a:spcAft>
            </a:pPr>
            <a:r>
              <a:rPr lang="en-US" sz="8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 = 13</a:t>
            </a:r>
            <a:endParaRPr lang="en-GB" sz="8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2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35" t="53629" r="5342" b="36022"/>
          <a:stretch/>
        </p:blipFill>
        <p:spPr>
          <a:xfrm>
            <a:off x="83127" y="382386"/>
            <a:ext cx="12192000" cy="96427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23951" y="1950265"/>
            <a:ext cx="591035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8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2d + 3 = 15 </a:t>
            </a:r>
          </a:p>
          <a:p>
            <a:pPr algn="ctr">
              <a:spcAft>
                <a:spcPts val="0"/>
              </a:spcAft>
            </a:pPr>
            <a:r>
              <a:rPr lang="en-US" sz="88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 = 6</a:t>
            </a:r>
            <a:endParaRPr lang="en-GB" sz="8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0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63" t="21487" r="7883" b="67406"/>
          <a:stretch/>
        </p:blipFill>
        <p:spPr>
          <a:xfrm>
            <a:off x="138803" y="459117"/>
            <a:ext cx="11914393" cy="109259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7999" y="2434319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</a:rPr>
              <a:t>8p - 10 = 46</a:t>
            </a:r>
          </a:p>
          <a:p>
            <a:pPr algn="ctr"/>
            <a:r>
              <a:rPr lang="en-GB" sz="8800" dirty="0">
                <a:solidFill>
                  <a:srgbClr val="FF0000"/>
                </a:solidFill>
              </a:rPr>
              <a:t>p = 7</a:t>
            </a:r>
          </a:p>
        </p:txBody>
      </p:sp>
    </p:spTree>
    <p:extLst>
      <p:ext uri="{BB962C8B-B14F-4D97-AF65-F5344CB8AC3E}">
        <p14:creationId xmlns:p14="http://schemas.microsoft.com/office/powerpoint/2010/main" val="136742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63" t="51396" r="1367" b="38601"/>
          <a:stretch/>
        </p:blipFill>
        <p:spPr>
          <a:xfrm>
            <a:off x="208202" y="309683"/>
            <a:ext cx="11928380" cy="8651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96377" y="2012203"/>
            <a:ext cx="75520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8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4p + 2.5 = 38.5</a:t>
            </a:r>
            <a:endParaRPr lang="en-GB" sz="8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8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 = 9</a:t>
            </a:r>
            <a:endParaRPr lang="en-GB" sz="8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50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79" t="19847" r="4066" b="64987"/>
          <a:stretch/>
        </p:blipFill>
        <p:spPr>
          <a:xfrm>
            <a:off x="0" y="404447"/>
            <a:ext cx="12042371" cy="14465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82486" y="2517303"/>
            <a:ext cx="71212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8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14h – 25 = 395 </a:t>
            </a:r>
          </a:p>
          <a:p>
            <a:pPr algn="ctr">
              <a:spcAft>
                <a:spcPts val="0"/>
              </a:spcAft>
            </a:pPr>
            <a:r>
              <a:rPr lang="en-US" sz="8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 = 30</a:t>
            </a:r>
            <a:endParaRPr lang="en-GB" sz="8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33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79" t="53432" r="5141" b="34615"/>
          <a:stretch/>
        </p:blipFill>
        <p:spPr>
          <a:xfrm>
            <a:off x="94211" y="343593"/>
            <a:ext cx="11903825" cy="11401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83129" y="2076689"/>
            <a:ext cx="70257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3p + 40 = 64</a:t>
            </a:r>
          </a:p>
          <a:p>
            <a:pPr algn="ctr">
              <a:spcAft>
                <a:spcPts val="0"/>
              </a:spcAft>
            </a:pP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 = 8</a:t>
            </a:r>
            <a:endParaRPr lang="en-GB" sz="9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12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886993" y="3789311"/>
            <a:ext cx="8329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4x + 72 = 376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86993" y="4887770"/>
            <a:ext cx="8329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FF0000"/>
                </a:solidFill>
              </a:rPr>
              <a:t>4x </a:t>
            </a:r>
            <a:r>
              <a:rPr lang="en-GB" sz="6000" dirty="0">
                <a:solidFill>
                  <a:schemeClr val="bg1"/>
                </a:solidFill>
              </a:rPr>
              <a:t>+ 72 </a:t>
            </a:r>
            <a:r>
              <a:rPr lang="en-GB" sz="6000" dirty="0">
                <a:solidFill>
                  <a:srgbClr val="FF0000"/>
                </a:solidFill>
              </a:rPr>
              <a:t>= 304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86993" y="5842337"/>
            <a:ext cx="8329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4</a:t>
            </a:r>
            <a:r>
              <a:rPr lang="en-GB" sz="6000" dirty="0">
                <a:solidFill>
                  <a:srgbClr val="FF0000"/>
                </a:solidFill>
              </a:rPr>
              <a:t>x </a:t>
            </a:r>
            <a:r>
              <a:rPr lang="en-GB" sz="6000" dirty="0">
                <a:solidFill>
                  <a:schemeClr val="bg1"/>
                </a:solidFill>
              </a:rPr>
              <a:t>+ 72 </a:t>
            </a:r>
            <a:r>
              <a:rPr lang="en-GB" sz="6000" dirty="0">
                <a:solidFill>
                  <a:srgbClr val="FF0000"/>
                </a:solidFill>
              </a:rPr>
              <a:t>= </a:t>
            </a:r>
            <a:r>
              <a:rPr lang="en-GB" sz="6000" dirty="0">
                <a:solidFill>
                  <a:schemeClr val="bg1"/>
                </a:solidFill>
              </a:rPr>
              <a:t>3</a:t>
            </a:r>
            <a:r>
              <a:rPr lang="en-GB" sz="6000" dirty="0">
                <a:solidFill>
                  <a:srgbClr val="FF0000"/>
                </a:solidFill>
              </a:rPr>
              <a:t>76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88834" y="1742539"/>
            <a:ext cx="95186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x </a:t>
            </a:r>
            <a:r>
              <a:rPr lang="en-GB" sz="6600" dirty="0"/>
              <a:t>+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>
                <a:solidFill>
                  <a:srgbClr val="0070C0"/>
                </a:solidFill>
              </a:rPr>
              <a:t>x + 24 </a:t>
            </a:r>
            <a:r>
              <a:rPr lang="en-GB" sz="6600" dirty="0"/>
              <a:t>+</a:t>
            </a:r>
            <a:r>
              <a:rPr lang="en-GB" sz="6600" dirty="0">
                <a:solidFill>
                  <a:srgbClr val="FF0000"/>
                </a:solidFill>
              </a:rPr>
              <a:t> </a:t>
            </a:r>
            <a:r>
              <a:rPr lang="en-GB" sz="6600" dirty="0">
                <a:solidFill>
                  <a:srgbClr val="00B050"/>
                </a:solidFill>
              </a:rPr>
              <a:t>2(x + 24) </a:t>
            </a:r>
            <a:r>
              <a:rPr lang="en-GB" sz="6600" dirty="0"/>
              <a:t>= 376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15077" y="2773648"/>
            <a:ext cx="4961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76, 100, 200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A1367C-6260-485A-B6D5-FA3B1CC10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1" t="14974" b="12437"/>
          <a:stretch/>
        </p:blipFill>
        <p:spPr>
          <a:xfrm>
            <a:off x="338052" y="349134"/>
            <a:ext cx="11299766" cy="158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32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218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2017-03-13T10:31:21Z</dcterms:created>
  <dcterms:modified xsi:type="dcterms:W3CDTF">2023-09-14T08:31:34Z</dcterms:modified>
</cp:coreProperties>
</file>