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6"/>
  </p:notesMasterIdLst>
  <p:sldIdLst>
    <p:sldId id="278" r:id="rId3"/>
    <p:sldId id="269" r:id="rId4"/>
    <p:sldId id="286" r:id="rId5"/>
    <p:sldId id="262" r:id="rId6"/>
    <p:sldId id="263" r:id="rId7"/>
    <p:sldId id="258" r:id="rId8"/>
    <p:sldId id="257" r:id="rId9"/>
    <p:sldId id="288" r:id="rId10"/>
    <p:sldId id="289" r:id="rId11"/>
    <p:sldId id="290" r:id="rId12"/>
    <p:sldId id="279" r:id="rId13"/>
    <p:sldId id="291" r:id="rId14"/>
    <p:sldId id="292" r:id="rId15"/>
    <p:sldId id="293" r:id="rId16"/>
    <p:sldId id="256" r:id="rId17"/>
    <p:sldId id="259" r:id="rId18"/>
    <p:sldId id="265" r:id="rId19"/>
    <p:sldId id="267" r:id="rId20"/>
    <p:sldId id="266" r:id="rId21"/>
    <p:sldId id="261" r:id="rId22"/>
    <p:sldId id="268" r:id="rId23"/>
    <p:sldId id="264" r:id="rId24"/>
    <p:sldId id="270" r:id="rId25"/>
    <p:sldId id="271" r:id="rId26"/>
    <p:sldId id="272" r:id="rId27"/>
    <p:sldId id="273" r:id="rId28"/>
    <p:sldId id="298" r:id="rId29"/>
    <p:sldId id="274" r:id="rId30"/>
    <p:sldId id="275" r:id="rId31"/>
    <p:sldId id="295" r:id="rId32"/>
    <p:sldId id="294" r:id="rId33"/>
    <p:sldId id="296" r:id="rId34"/>
    <p:sldId id="29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00FF"/>
    <a:srgbClr val="6200C4"/>
    <a:srgbClr val="9933FF"/>
    <a:srgbClr val="F20000"/>
    <a:srgbClr val="C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CEAC93-EBF0-472C-91B7-9F108E011DE1}" v="208" dt="2024-10-25T04:59:30.6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0CEAC93-EBF0-472C-91B7-9F108E011DE1}"/>
    <pc:docChg chg="undo custSel addSld delSld modSld sldOrd">
      <pc:chgData name="Stewart Gale" userId="3647ddd2-6040-41ae-a96d-232c23482af8" providerId="ADAL" clId="{70CEAC93-EBF0-472C-91B7-9F108E011DE1}" dt="2024-10-25T05:01:22.893" v="1183" actId="20577"/>
      <pc:docMkLst>
        <pc:docMk/>
      </pc:docMkLst>
      <pc:sldChg chg="addSp delSp modSp mod ord delAnim modAnim">
        <pc:chgData name="Stewart Gale" userId="3647ddd2-6040-41ae-a96d-232c23482af8" providerId="ADAL" clId="{70CEAC93-EBF0-472C-91B7-9F108E011DE1}" dt="2023-10-26T10:11:40.582" v="1173" actId="1076"/>
        <pc:sldMkLst>
          <pc:docMk/>
          <pc:sldMk cId="3406349500" sldId="256"/>
        </pc:sldMkLst>
        <pc:spChg chg="mod">
          <ac:chgData name="Stewart Gale" userId="3647ddd2-6040-41ae-a96d-232c23482af8" providerId="ADAL" clId="{70CEAC93-EBF0-472C-91B7-9F108E011DE1}" dt="2023-10-20T18:58:41.578" v="203" actId="1076"/>
          <ac:spMkLst>
            <pc:docMk/>
            <pc:sldMk cId="3406349500" sldId="256"/>
            <ac:spMk id="2" creationId="{00000000-0000-0000-0000-000000000000}"/>
          </ac:spMkLst>
        </pc:spChg>
        <pc:spChg chg="add mod">
          <ac:chgData name="Stewart Gale" userId="3647ddd2-6040-41ae-a96d-232c23482af8" providerId="ADAL" clId="{70CEAC93-EBF0-472C-91B7-9F108E011DE1}" dt="2023-10-26T10:11:40.582" v="1173" actId="1076"/>
          <ac:spMkLst>
            <pc:docMk/>
            <pc:sldMk cId="3406349500" sldId="256"/>
            <ac:spMk id="3" creationId="{566347DE-45B7-0421-A667-6C128819402D}"/>
          </ac:spMkLst>
        </pc:spChg>
        <pc:spChg chg="del">
          <ac:chgData name="Stewart Gale" userId="3647ddd2-6040-41ae-a96d-232c23482af8" providerId="ADAL" clId="{70CEAC93-EBF0-472C-91B7-9F108E011DE1}" dt="2022-01-19T11:29:43.924" v="52" actId="478"/>
          <ac:spMkLst>
            <pc:docMk/>
            <pc:sldMk cId="3406349500" sldId="256"/>
            <ac:spMk id="4" creationId="{00000000-0000-0000-0000-000000000000}"/>
          </ac:spMkLst>
        </pc:spChg>
        <pc:spChg chg="add mod">
          <ac:chgData name="Stewart Gale" userId="3647ddd2-6040-41ae-a96d-232c23482af8" providerId="ADAL" clId="{70CEAC93-EBF0-472C-91B7-9F108E011DE1}" dt="2023-10-26T10:11:33.822" v="1170" actId="1076"/>
          <ac:spMkLst>
            <pc:docMk/>
            <pc:sldMk cId="3406349500" sldId="256"/>
            <ac:spMk id="4" creationId="{2948665B-80FF-824E-E853-50A37A79D669}"/>
          </ac:spMkLst>
        </pc:spChg>
        <pc:spChg chg="del mod">
          <ac:chgData name="Stewart Gale" userId="3647ddd2-6040-41ae-a96d-232c23482af8" providerId="ADAL" clId="{70CEAC93-EBF0-472C-91B7-9F108E011DE1}" dt="2023-10-20T18:54:20.728" v="107" actId="478"/>
          <ac:spMkLst>
            <pc:docMk/>
            <pc:sldMk cId="3406349500" sldId="256"/>
            <ac:spMk id="5" creationId="{00000000-0000-0000-0000-000000000000}"/>
          </ac:spMkLst>
        </pc:spChg>
        <pc:spChg chg="add mod">
          <ac:chgData name="Stewart Gale" userId="3647ddd2-6040-41ae-a96d-232c23482af8" providerId="ADAL" clId="{70CEAC93-EBF0-472C-91B7-9F108E011DE1}" dt="2023-10-26T10:11:36.940" v="1171" actId="1076"/>
          <ac:spMkLst>
            <pc:docMk/>
            <pc:sldMk cId="3406349500" sldId="256"/>
            <ac:spMk id="5" creationId="{3F7D4589-9444-2160-5401-DD46FAC49990}"/>
          </ac:spMkLst>
        </pc:spChg>
        <pc:spChg chg="add mod">
          <ac:chgData name="Stewart Gale" userId="3647ddd2-6040-41ae-a96d-232c23482af8" providerId="ADAL" clId="{70CEAC93-EBF0-472C-91B7-9F108E011DE1}" dt="2023-10-26T10:11:13.626" v="1165" actId="1076"/>
          <ac:spMkLst>
            <pc:docMk/>
            <pc:sldMk cId="3406349500" sldId="256"/>
            <ac:spMk id="6" creationId="{9A211E2C-25CE-AE23-38E1-8180A72FAD01}"/>
          </ac:spMkLst>
        </pc:spChg>
        <pc:spChg chg="add mod">
          <ac:chgData name="Stewart Gale" userId="3647ddd2-6040-41ae-a96d-232c23482af8" providerId="ADAL" clId="{70CEAC93-EBF0-472C-91B7-9F108E011DE1}" dt="2023-10-26T10:11:38.679" v="1172" actId="1076"/>
          <ac:spMkLst>
            <pc:docMk/>
            <pc:sldMk cId="3406349500" sldId="256"/>
            <ac:spMk id="7" creationId="{9DA2D800-82FC-D35B-53B3-0841CA11497E}"/>
          </ac:spMkLst>
        </pc:spChg>
        <pc:spChg chg="add mod">
          <ac:chgData name="Stewart Gale" userId="3647ddd2-6040-41ae-a96d-232c23482af8" providerId="ADAL" clId="{70CEAC93-EBF0-472C-91B7-9F108E011DE1}" dt="2023-10-26T10:09:36.070" v="1158" actId="14100"/>
          <ac:spMkLst>
            <pc:docMk/>
            <pc:sldMk cId="3406349500" sldId="256"/>
            <ac:spMk id="8" creationId="{96A44422-0869-0490-1BDF-18CFA8C14E98}"/>
          </ac:spMkLst>
        </pc:spChg>
        <pc:spChg chg="add del mod">
          <ac:chgData name="Stewart Gale" userId="3647ddd2-6040-41ae-a96d-232c23482af8" providerId="ADAL" clId="{70CEAC93-EBF0-472C-91B7-9F108E011DE1}" dt="2023-10-26T10:11:11.296" v="1164" actId="478"/>
          <ac:spMkLst>
            <pc:docMk/>
            <pc:sldMk cId="3406349500" sldId="256"/>
            <ac:spMk id="9" creationId="{FBE0C09A-44EC-859D-ADE5-D28BF372A3AD}"/>
          </ac:spMkLst>
        </pc:spChg>
      </pc:sldChg>
      <pc:sldChg chg="delSp modSp mod delAnim">
        <pc:chgData name="Stewart Gale" userId="3647ddd2-6040-41ae-a96d-232c23482af8" providerId="ADAL" clId="{70CEAC93-EBF0-472C-91B7-9F108E011DE1}" dt="2023-10-20T19:04:37.633" v="297" actId="1076"/>
        <pc:sldMkLst>
          <pc:docMk/>
          <pc:sldMk cId="908030718" sldId="257"/>
        </pc:sldMkLst>
        <pc:spChg chg="mod">
          <ac:chgData name="Stewart Gale" userId="3647ddd2-6040-41ae-a96d-232c23482af8" providerId="ADAL" clId="{70CEAC93-EBF0-472C-91B7-9F108E011DE1}" dt="2023-10-20T19:04:18.532" v="292" actId="1076"/>
          <ac:spMkLst>
            <pc:docMk/>
            <pc:sldMk cId="908030718" sldId="257"/>
            <ac:spMk id="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04:35.595" v="296" actId="1076"/>
          <ac:spMkLst>
            <pc:docMk/>
            <pc:sldMk cId="908030718" sldId="257"/>
            <ac:spMk id="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04:37.633" v="297" actId="1076"/>
          <ac:spMkLst>
            <pc:docMk/>
            <pc:sldMk cId="908030718" sldId="257"/>
            <ac:spMk id="12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3:09.548" v="263" actId="478"/>
          <ac:spMkLst>
            <pc:docMk/>
            <pc:sldMk cId="908030718" sldId="257"/>
            <ac:spMk id="16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3:09.548" v="263" actId="478"/>
          <ac:spMkLst>
            <pc:docMk/>
            <pc:sldMk cId="908030718" sldId="257"/>
            <ac:spMk id="17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3:09.548" v="263" actId="478"/>
          <ac:spMkLst>
            <pc:docMk/>
            <pc:sldMk cId="908030718" sldId="257"/>
            <ac:spMk id="18" creationId="{00000000-0000-0000-0000-000000000000}"/>
          </ac:spMkLst>
        </pc:spChg>
        <pc:graphicFrameChg chg="mod modGraphic">
          <ac:chgData name="Stewart Gale" userId="3647ddd2-6040-41ae-a96d-232c23482af8" providerId="ADAL" clId="{70CEAC93-EBF0-472C-91B7-9F108E011DE1}" dt="2023-10-20T19:04:18.532" v="292" actId="1076"/>
          <ac:graphicFrameMkLst>
            <pc:docMk/>
            <pc:sldMk cId="908030718" sldId="257"/>
            <ac:graphicFrameMk id="4" creationId="{00000000-0000-0000-0000-000000000000}"/>
          </ac:graphicFrameMkLst>
        </pc:graphicFrameChg>
      </pc:sldChg>
      <pc:sldChg chg="delSp modSp mod delAnim">
        <pc:chgData name="Stewart Gale" userId="3647ddd2-6040-41ae-a96d-232c23482af8" providerId="ADAL" clId="{70CEAC93-EBF0-472C-91B7-9F108E011DE1}" dt="2024-10-25T05:01:22.893" v="1183" actId="20577"/>
        <pc:sldMkLst>
          <pc:docMk/>
          <pc:sldMk cId="1027475974" sldId="259"/>
        </pc:sldMkLst>
        <pc:spChg chg="del mod">
          <ac:chgData name="Stewart Gale" userId="3647ddd2-6040-41ae-a96d-232c23482af8" providerId="ADAL" clId="{70CEAC93-EBF0-472C-91B7-9F108E011DE1}" dt="2023-10-26T10:04:53.777" v="1024" actId="478"/>
          <ac:spMkLst>
            <pc:docMk/>
            <pc:sldMk cId="1027475974" sldId="259"/>
            <ac:spMk id="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4-10-25T05:01:22.893" v="1183" actId="20577"/>
          <ac:spMkLst>
            <pc:docMk/>
            <pc:sldMk cId="1027475974" sldId="259"/>
            <ac:spMk id="4" creationId="{00000000-0000-0000-0000-000000000000}"/>
          </ac:spMkLst>
        </pc:spChg>
        <pc:spChg chg="del mod">
          <ac:chgData name="Stewart Gale" userId="3647ddd2-6040-41ae-a96d-232c23482af8" providerId="ADAL" clId="{70CEAC93-EBF0-472C-91B7-9F108E011DE1}" dt="2023-10-26T10:04:53.777" v="1024" actId="478"/>
          <ac:spMkLst>
            <pc:docMk/>
            <pc:sldMk cId="1027475974" sldId="259"/>
            <ac:spMk id="10" creationId="{00000000-0000-0000-0000-000000000000}"/>
          </ac:spMkLst>
        </pc:spChg>
        <pc:spChg chg="del mod">
          <ac:chgData name="Stewart Gale" userId="3647ddd2-6040-41ae-a96d-232c23482af8" providerId="ADAL" clId="{70CEAC93-EBF0-472C-91B7-9F108E011DE1}" dt="2023-10-26T10:04:53.777" v="1024" actId="478"/>
          <ac:spMkLst>
            <pc:docMk/>
            <pc:sldMk cId="1027475974" sldId="259"/>
            <ac:spMk id="11" creationId="{00000000-0000-0000-0000-000000000000}"/>
          </ac:spMkLst>
        </pc:spChg>
        <pc:spChg chg="del mod">
          <ac:chgData name="Stewart Gale" userId="3647ddd2-6040-41ae-a96d-232c23482af8" providerId="ADAL" clId="{70CEAC93-EBF0-472C-91B7-9F108E011DE1}" dt="2023-10-26T10:04:53.777" v="1024" actId="478"/>
          <ac:spMkLst>
            <pc:docMk/>
            <pc:sldMk cId="1027475974" sldId="259"/>
            <ac:spMk id="12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15:06.451" v="433" actId="478"/>
          <ac:spMkLst>
            <pc:docMk/>
            <pc:sldMk cId="1027475974" sldId="259"/>
            <ac:spMk id="13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15:06.451" v="433" actId="478"/>
          <ac:spMkLst>
            <pc:docMk/>
            <pc:sldMk cId="1027475974" sldId="259"/>
            <ac:spMk id="14" creationId="{00000000-0000-0000-0000-000000000000}"/>
          </ac:spMkLst>
        </pc:spChg>
      </pc:sldChg>
      <pc:sldChg chg="add del">
        <pc:chgData name="Stewart Gale" userId="3647ddd2-6040-41ae-a96d-232c23482af8" providerId="ADAL" clId="{70CEAC93-EBF0-472C-91B7-9F108E011DE1}" dt="2023-10-20T19:07:25.586" v="327" actId="47"/>
        <pc:sldMkLst>
          <pc:docMk/>
          <pc:sldMk cId="3919600672" sldId="260"/>
        </pc:sldMkLst>
      </pc:sldChg>
      <pc:sldChg chg="delSp modSp mod delAnim">
        <pc:chgData name="Stewart Gale" userId="3647ddd2-6040-41ae-a96d-232c23482af8" providerId="ADAL" clId="{70CEAC93-EBF0-472C-91B7-9F108E011DE1}" dt="2023-10-20T19:01:19.038" v="241" actId="1076"/>
        <pc:sldMkLst>
          <pc:docMk/>
          <pc:sldMk cId="669939119" sldId="262"/>
        </pc:sldMkLst>
        <pc:spChg chg="del">
          <ac:chgData name="Stewart Gale" userId="3647ddd2-6040-41ae-a96d-232c23482af8" providerId="ADAL" clId="{70CEAC93-EBF0-472C-91B7-9F108E011DE1}" dt="2023-10-20T19:00:01.830" v="219" actId="478"/>
          <ac:spMkLst>
            <pc:docMk/>
            <pc:sldMk cId="669939119" sldId="262"/>
            <ac:spMk id="2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0:01.830" v="219" actId="478"/>
          <ac:spMkLst>
            <pc:docMk/>
            <pc:sldMk cId="669939119" sldId="262"/>
            <ac:spMk id="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00:41.313" v="228" actId="1076"/>
          <ac:spMkLst>
            <pc:docMk/>
            <pc:sldMk cId="669939119" sldId="262"/>
            <ac:spMk id="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01:17.002" v="240" actId="1076"/>
          <ac:spMkLst>
            <pc:docMk/>
            <pc:sldMk cId="669939119" sldId="262"/>
            <ac:spMk id="1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8:59:52.325" v="218" actId="1076"/>
          <ac:spMkLst>
            <pc:docMk/>
            <pc:sldMk cId="669939119" sldId="262"/>
            <ac:spMk id="1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01:19.038" v="241" actId="1076"/>
          <ac:spMkLst>
            <pc:docMk/>
            <pc:sldMk cId="669939119" sldId="262"/>
            <ac:spMk id="22" creationId="{00000000-0000-0000-0000-000000000000}"/>
          </ac:spMkLst>
        </pc:spChg>
      </pc:sldChg>
      <pc:sldChg chg="modSp mod">
        <pc:chgData name="Stewart Gale" userId="3647ddd2-6040-41ae-a96d-232c23482af8" providerId="ADAL" clId="{70CEAC93-EBF0-472C-91B7-9F108E011DE1}" dt="2023-10-20T19:02:20.642" v="261" actId="1076"/>
        <pc:sldMkLst>
          <pc:docMk/>
          <pc:sldMk cId="3246570752" sldId="263"/>
        </pc:sldMkLst>
        <pc:spChg chg="mod">
          <ac:chgData name="Stewart Gale" userId="3647ddd2-6040-41ae-a96d-232c23482af8" providerId="ADAL" clId="{70CEAC93-EBF0-472C-91B7-9F108E011DE1}" dt="2023-10-20T19:02:20.642" v="261" actId="1076"/>
          <ac:spMkLst>
            <pc:docMk/>
            <pc:sldMk cId="3246570752" sldId="263"/>
            <ac:spMk id="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02:05.075" v="258" actId="1076"/>
          <ac:spMkLst>
            <pc:docMk/>
            <pc:sldMk cId="3246570752" sldId="263"/>
            <ac:spMk id="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02:08.033" v="259" actId="1076"/>
          <ac:spMkLst>
            <pc:docMk/>
            <pc:sldMk cId="3246570752" sldId="263"/>
            <ac:spMk id="10" creationId="{00000000-0000-0000-0000-000000000000}"/>
          </ac:spMkLst>
        </pc:spChg>
      </pc:sldChg>
      <pc:sldChg chg="modSp mod">
        <pc:chgData name="Stewart Gale" userId="3647ddd2-6040-41ae-a96d-232c23482af8" providerId="ADAL" clId="{70CEAC93-EBF0-472C-91B7-9F108E011DE1}" dt="2023-10-20T19:16:50.266" v="462" actId="1076"/>
        <pc:sldMkLst>
          <pc:docMk/>
          <pc:sldMk cId="1563347687" sldId="265"/>
        </pc:sldMkLst>
        <pc:spChg chg="mod">
          <ac:chgData name="Stewart Gale" userId="3647ddd2-6040-41ae-a96d-232c23482af8" providerId="ADAL" clId="{70CEAC93-EBF0-472C-91B7-9F108E011DE1}" dt="2023-10-20T19:16:45.688" v="461" actId="1076"/>
          <ac:spMkLst>
            <pc:docMk/>
            <pc:sldMk cId="1563347687" sldId="265"/>
            <ac:spMk id="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39.377" v="460" actId="403"/>
          <ac:spMkLst>
            <pc:docMk/>
            <pc:sldMk cId="1563347687" sldId="265"/>
            <ac:spMk id="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5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5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5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5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5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5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5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5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6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7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8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8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8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8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8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8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8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6:50.266" v="462" actId="1076"/>
          <ac:spMkLst>
            <pc:docMk/>
            <pc:sldMk cId="1563347687" sldId="265"/>
            <ac:spMk id="87" creationId="{00000000-0000-0000-0000-000000000000}"/>
          </ac:spMkLst>
        </pc:spChg>
        <pc:graphicFrameChg chg="mod">
          <ac:chgData name="Stewart Gale" userId="3647ddd2-6040-41ae-a96d-232c23482af8" providerId="ADAL" clId="{70CEAC93-EBF0-472C-91B7-9F108E011DE1}" dt="2023-10-20T19:16:45.688" v="461" actId="1076"/>
          <ac:graphicFrameMkLst>
            <pc:docMk/>
            <pc:sldMk cId="1563347687" sldId="265"/>
            <ac:graphicFrameMk id="5" creationId="{00000000-0000-0000-0000-000000000000}"/>
          </ac:graphicFrameMkLst>
        </pc:graphicFrameChg>
        <pc:picChg chg="mod">
          <ac:chgData name="Stewart Gale" userId="3647ddd2-6040-41ae-a96d-232c23482af8" providerId="ADAL" clId="{70CEAC93-EBF0-472C-91B7-9F108E011DE1}" dt="2023-10-20T19:16:50.266" v="462" actId="1076"/>
          <ac:picMkLst>
            <pc:docMk/>
            <pc:sldMk cId="1563347687" sldId="265"/>
            <ac:picMk id="3080" creationId="{00000000-0000-0000-0000-000000000000}"/>
          </ac:picMkLst>
        </pc:picChg>
      </pc:sldChg>
      <pc:sldChg chg="modSp mod">
        <pc:chgData name="Stewart Gale" userId="3647ddd2-6040-41ae-a96d-232c23482af8" providerId="ADAL" clId="{70CEAC93-EBF0-472C-91B7-9F108E011DE1}" dt="2023-10-20T19:18:06.855" v="491" actId="1076"/>
        <pc:sldMkLst>
          <pc:docMk/>
          <pc:sldMk cId="291685331" sldId="266"/>
        </pc:sldMkLst>
        <pc:spChg chg="mod">
          <ac:chgData name="Stewart Gale" userId="3647ddd2-6040-41ae-a96d-232c23482af8" providerId="ADAL" clId="{70CEAC93-EBF0-472C-91B7-9F108E011DE1}" dt="2023-10-20T19:18:04.883" v="490" actId="1076"/>
          <ac:spMkLst>
            <pc:docMk/>
            <pc:sldMk cId="291685331" sldId="266"/>
            <ac:spMk id="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8:00.162" v="489" actId="403"/>
          <ac:spMkLst>
            <pc:docMk/>
            <pc:sldMk cId="291685331" sldId="266"/>
            <ac:spMk id="8" creationId="{00000000-0000-0000-0000-000000000000}"/>
          </ac:spMkLst>
        </pc:spChg>
        <pc:graphicFrameChg chg="mod">
          <ac:chgData name="Stewart Gale" userId="3647ddd2-6040-41ae-a96d-232c23482af8" providerId="ADAL" clId="{70CEAC93-EBF0-472C-91B7-9F108E011DE1}" dt="2023-10-20T19:18:04.883" v="490" actId="1076"/>
          <ac:graphicFrameMkLst>
            <pc:docMk/>
            <pc:sldMk cId="291685331" sldId="266"/>
            <ac:graphicFrameMk id="5" creationId="{00000000-0000-0000-0000-000000000000}"/>
          </ac:graphicFrameMkLst>
        </pc:graphicFrameChg>
        <pc:picChg chg="mod">
          <ac:chgData name="Stewart Gale" userId="3647ddd2-6040-41ae-a96d-232c23482af8" providerId="ADAL" clId="{70CEAC93-EBF0-472C-91B7-9F108E011DE1}" dt="2023-10-20T19:18:06.855" v="491" actId="1076"/>
          <ac:picMkLst>
            <pc:docMk/>
            <pc:sldMk cId="291685331" sldId="266"/>
            <ac:picMk id="2080" creationId="{00000000-0000-0000-0000-000000000000}"/>
          </ac:picMkLst>
        </pc:picChg>
      </pc:sldChg>
      <pc:sldChg chg="delSp modSp mod">
        <pc:chgData name="Stewart Gale" userId="3647ddd2-6040-41ae-a96d-232c23482af8" providerId="ADAL" clId="{70CEAC93-EBF0-472C-91B7-9F108E011DE1}" dt="2023-10-20T19:17:44.256" v="484" actId="1076"/>
        <pc:sldMkLst>
          <pc:docMk/>
          <pc:sldMk cId="301061513" sldId="267"/>
        </pc:sldMkLst>
        <pc:spChg chg="mod">
          <ac:chgData name="Stewart Gale" userId="3647ddd2-6040-41ae-a96d-232c23482af8" providerId="ADAL" clId="{70CEAC93-EBF0-472C-91B7-9F108E011DE1}" dt="2023-10-20T19:17:16.358" v="468" actId="1076"/>
          <ac:spMkLst>
            <pc:docMk/>
            <pc:sldMk cId="301061513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7:19.219" v="469" actId="1076"/>
          <ac:spMkLst>
            <pc:docMk/>
            <pc:sldMk cId="301061513" sldId="267"/>
            <ac:spMk id="8" creationId="{00000000-0000-0000-0000-000000000000}"/>
          </ac:spMkLst>
        </pc:spChg>
        <pc:graphicFrameChg chg="mod">
          <ac:chgData name="Stewart Gale" userId="3647ddd2-6040-41ae-a96d-232c23482af8" providerId="ADAL" clId="{70CEAC93-EBF0-472C-91B7-9F108E011DE1}" dt="2023-10-20T19:17:16.358" v="468" actId="1076"/>
          <ac:graphicFrameMkLst>
            <pc:docMk/>
            <pc:sldMk cId="301061513" sldId="267"/>
            <ac:graphicFrameMk id="5" creationId="{00000000-0000-0000-0000-000000000000}"/>
          </ac:graphicFrameMkLst>
        </pc:graphicFrameChg>
        <pc:picChg chg="mod">
          <ac:chgData name="Stewart Gale" userId="3647ddd2-6040-41ae-a96d-232c23482af8" providerId="ADAL" clId="{70CEAC93-EBF0-472C-91B7-9F108E011DE1}" dt="2023-10-20T19:17:44.256" v="484" actId="1076"/>
          <ac:picMkLst>
            <pc:docMk/>
            <pc:sldMk cId="301061513" sldId="267"/>
            <ac:picMk id="59" creationId="{00000000-0000-0000-0000-000000000000}"/>
          </ac:picMkLst>
        </pc:picChg>
        <pc:picChg chg="mod">
          <ac:chgData name="Stewart Gale" userId="3647ddd2-6040-41ae-a96d-232c23482af8" providerId="ADAL" clId="{70CEAC93-EBF0-472C-91B7-9F108E011DE1}" dt="2023-10-20T19:17:38.698" v="481" actId="1076"/>
          <ac:picMkLst>
            <pc:docMk/>
            <pc:sldMk cId="301061513" sldId="267"/>
            <ac:picMk id="60" creationId="{00000000-0000-0000-0000-000000000000}"/>
          </ac:picMkLst>
        </pc:picChg>
        <pc:picChg chg="mod">
          <ac:chgData name="Stewart Gale" userId="3647ddd2-6040-41ae-a96d-232c23482af8" providerId="ADAL" clId="{70CEAC93-EBF0-472C-91B7-9F108E011DE1}" dt="2023-10-20T19:17:37.696" v="480" actId="1076"/>
          <ac:picMkLst>
            <pc:docMk/>
            <pc:sldMk cId="301061513" sldId="267"/>
            <ac:picMk id="4108" creationId="{00000000-0000-0000-0000-000000000000}"/>
          </ac:picMkLst>
        </pc:picChg>
        <pc:picChg chg="mod">
          <ac:chgData name="Stewart Gale" userId="3647ddd2-6040-41ae-a96d-232c23482af8" providerId="ADAL" clId="{70CEAC93-EBF0-472C-91B7-9F108E011DE1}" dt="2023-10-20T19:17:36.177" v="479" actId="1076"/>
          <ac:picMkLst>
            <pc:docMk/>
            <pc:sldMk cId="301061513" sldId="267"/>
            <ac:picMk id="4120" creationId="{00000000-0000-0000-0000-000000000000}"/>
          </ac:picMkLst>
        </pc:picChg>
        <pc:picChg chg="mod">
          <ac:chgData name="Stewart Gale" userId="3647ddd2-6040-41ae-a96d-232c23482af8" providerId="ADAL" clId="{70CEAC93-EBF0-472C-91B7-9F108E011DE1}" dt="2023-10-20T19:17:35.312" v="478" actId="1076"/>
          <ac:picMkLst>
            <pc:docMk/>
            <pc:sldMk cId="301061513" sldId="267"/>
            <ac:picMk id="4122" creationId="{00000000-0000-0000-0000-000000000000}"/>
          </ac:picMkLst>
        </pc:picChg>
        <pc:picChg chg="del">
          <ac:chgData name="Stewart Gale" userId="3647ddd2-6040-41ae-a96d-232c23482af8" providerId="ADAL" clId="{70CEAC93-EBF0-472C-91B7-9F108E011DE1}" dt="2023-10-20T19:17:26.258" v="471" actId="478"/>
          <ac:picMkLst>
            <pc:docMk/>
            <pc:sldMk cId="301061513" sldId="267"/>
            <ac:picMk id="4126" creationId="{00000000-0000-0000-0000-000000000000}"/>
          </ac:picMkLst>
        </pc:picChg>
      </pc:sldChg>
      <pc:sldChg chg="addSp delSp modSp mod">
        <pc:chgData name="Stewart Gale" userId="3647ddd2-6040-41ae-a96d-232c23482af8" providerId="ADAL" clId="{70CEAC93-EBF0-472C-91B7-9F108E011DE1}" dt="2022-01-19T11:29:40.327" v="51" actId="1076"/>
        <pc:sldMkLst>
          <pc:docMk/>
          <pc:sldMk cId="2367140362" sldId="269"/>
        </pc:sldMkLst>
        <pc:spChg chg="add del mod">
          <ac:chgData name="Stewart Gale" userId="3647ddd2-6040-41ae-a96d-232c23482af8" providerId="ADAL" clId="{70CEAC93-EBF0-472C-91B7-9F108E011DE1}" dt="2022-01-19T11:29:31.061" v="49" actId="478"/>
          <ac:spMkLst>
            <pc:docMk/>
            <pc:sldMk cId="2367140362" sldId="269"/>
            <ac:spMk id="3" creationId="{6940619D-AEA4-4B0F-8096-E9CFAF637D39}"/>
          </ac:spMkLst>
        </pc:spChg>
        <pc:spChg chg="mod">
          <ac:chgData name="Stewart Gale" userId="3647ddd2-6040-41ae-a96d-232c23482af8" providerId="ADAL" clId="{70CEAC93-EBF0-472C-91B7-9F108E011DE1}" dt="2022-01-19T11:29:40.327" v="51" actId="1076"/>
          <ac:spMkLst>
            <pc:docMk/>
            <pc:sldMk cId="2367140362" sldId="269"/>
            <ac:spMk id="7" creationId="{00000000-0000-0000-0000-000000000000}"/>
          </ac:spMkLst>
        </pc:spChg>
        <pc:graphicFrameChg chg="mod">
          <ac:chgData name="Stewart Gale" userId="3647ddd2-6040-41ae-a96d-232c23482af8" providerId="ADAL" clId="{70CEAC93-EBF0-472C-91B7-9F108E011DE1}" dt="2022-01-19T11:28:57.613" v="12" actId="1076"/>
          <ac:graphicFrameMkLst>
            <pc:docMk/>
            <pc:sldMk cId="2367140362" sldId="269"/>
            <ac:graphicFrameMk id="6" creationId="{00000000-0000-0000-0000-000000000000}"/>
          </ac:graphicFrameMkLst>
        </pc:graphicFrameChg>
      </pc:sldChg>
      <pc:sldChg chg="addSp delSp modSp mod modAnim">
        <pc:chgData name="Stewart Gale" userId="3647ddd2-6040-41ae-a96d-232c23482af8" providerId="ADAL" clId="{70CEAC93-EBF0-472C-91B7-9F108E011DE1}" dt="2023-10-20T19:36:01.748" v="918"/>
        <pc:sldMkLst>
          <pc:docMk/>
          <pc:sldMk cId="4183213975" sldId="275"/>
        </pc:sldMkLst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4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5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6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7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8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9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0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1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2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3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4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5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6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7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8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19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0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1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2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3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4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5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6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7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8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29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0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3.594" v="901" actId="20577"/>
          <ac:spMkLst>
            <pc:docMk/>
            <pc:sldMk cId="4183213975" sldId="275"/>
            <ac:spMk id="30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32.509" v="913" actId="20577"/>
          <ac:spMkLst>
            <pc:docMk/>
            <pc:sldMk cId="4183213975" sldId="275"/>
            <ac:spMk id="30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8.474" v="904" actId="20577"/>
          <ac:spMkLst>
            <pc:docMk/>
            <pc:sldMk cId="4183213975" sldId="275"/>
            <ac:spMk id="30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22.335" v="906" actId="20577"/>
          <ac:spMkLst>
            <pc:docMk/>
            <pc:sldMk cId="4183213975" sldId="275"/>
            <ac:spMk id="30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24.435" v="908" actId="20577"/>
          <ac:spMkLst>
            <pc:docMk/>
            <pc:sldMk cId="4183213975" sldId="275"/>
            <ac:spMk id="30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30.549" v="912" actId="20577"/>
          <ac:spMkLst>
            <pc:docMk/>
            <pc:sldMk cId="4183213975" sldId="275"/>
            <ac:spMk id="30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34.337" v="914" actId="20577"/>
          <ac:spMkLst>
            <pc:docMk/>
            <pc:sldMk cId="4183213975" sldId="275"/>
            <ac:spMk id="30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0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09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0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1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2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3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5.259" v="902" actId="20577"/>
          <ac:spMkLst>
            <pc:docMk/>
            <pc:sldMk cId="4183213975" sldId="275"/>
            <ac:spMk id="314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5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6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7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10.446" v="900" actId="165"/>
          <ac:spMkLst>
            <pc:docMk/>
            <pc:sldMk cId="4183213975" sldId="275"/>
            <ac:spMk id="318" creationId="{00000000-0000-0000-0000-000000000000}"/>
          </ac:spMkLst>
        </pc:spChg>
        <pc:spChg chg="mod topLvl">
          <ac:chgData name="Stewart Gale" userId="3647ddd2-6040-41ae-a96d-232c23482af8" providerId="ADAL" clId="{70CEAC93-EBF0-472C-91B7-9F108E011DE1}" dt="2023-10-20T19:35:28.199" v="910" actId="20577"/>
          <ac:spMkLst>
            <pc:docMk/>
            <pc:sldMk cId="4183213975" sldId="275"/>
            <ac:spMk id="319" creationId="{00000000-0000-0000-0000-000000000000}"/>
          </ac:spMkLst>
        </pc:spChg>
        <pc:grpChg chg="del">
          <ac:chgData name="Stewart Gale" userId="3647ddd2-6040-41ae-a96d-232c23482af8" providerId="ADAL" clId="{70CEAC93-EBF0-472C-91B7-9F108E011DE1}" dt="2023-10-20T19:35:10.446" v="900" actId="165"/>
          <ac:grpSpMkLst>
            <pc:docMk/>
            <pc:sldMk cId="4183213975" sldId="275"/>
            <ac:grpSpMk id="4" creationId="{00000000-0000-0000-0000-000000000000}"/>
          </ac:grpSpMkLst>
        </pc:grpChg>
        <pc:grpChg chg="del mod">
          <ac:chgData name="Stewart Gale" userId="3647ddd2-6040-41ae-a96d-232c23482af8" providerId="ADAL" clId="{70CEAC93-EBF0-472C-91B7-9F108E011DE1}" dt="2022-09-22T10:12:51.808" v="67"/>
          <ac:grpSpMkLst>
            <pc:docMk/>
            <pc:sldMk cId="4183213975" sldId="275"/>
            <ac:grpSpMk id="324" creationId="{5B61EBE6-4CC7-31AC-FB22-47F7A06E1597}"/>
          </ac:grpSpMkLst>
        </pc:grpChg>
        <pc:grpChg chg="del mod">
          <ac:chgData name="Stewart Gale" userId="3647ddd2-6040-41ae-a96d-232c23482af8" providerId="ADAL" clId="{70CEAC93-EBF0-472C-91B7-9F108E011DE1}" dt="2022-09-22T10:12:51.811" v="69"/>
          <ac:grpSpMkLst>
            <pc:docMk/>
            <pc:sldMk cId="4183213975" sldId="275"/>
            <ac:grpSpMk id="325" creationId="{FF9CE5B2-A1B4-072F-B622-04D317AA2A1F}"/>
          </ac:grpSpMkLst>
        </pc:grpChg>
        <pc:grpChg chg="del mod">
          <ac:chgData name="Stewart Gale" userId="3647ddd2-6040-41ae-a96d-232c23482af8" providerId="ADAL" clId="{70CEAC93-EBF0-472C-91B7-9F108E011DE1}" dt="2022-09-22T10:13:00.244" v="76"/>
          <ac:grpSpMkLst>
            <pc:docMk/>
            <pc:sldMk cId="4183213975" sldId="275"/>
            <ac:grpSpMk id="328" creationId="{2BD5964E-D990-A880-BFFA-B0FD8B23045D}"/>
          </ac:grpSpMkLst>
        </pc:grpChg>
        <pc:grpChg chg="del mod">
          <ac:chgData name="Stewart Gale" userId="3647ddd2-6040-41ae-a96d-232c23482af8" providerId="ADAL" clId="{70CEAC93-EBF0-472C-91B7-9F108E011DE1}" dt="2022-09-22T10:13:03.395" v="79"/>
          <ac:grpSpMkLst>
            <pc:docMk/>
            <pc:sldMk cId="4183213975" sldId="275"/>
            <ac:grpSpMk id="331" creationId="{D3FADAB6-BDAD-9F9D-CF4A-71C0BC500593}"/>
          </ac:grpSpMkLst>
        </pc:grpChg>
        <pc:grpChg chg="del mod">
          <ac:chgData name="Stewart Gale" userId="3647ddd2-6040-41ae-a96d-232c23482af8" providerId="ADAL" clId="{70CEAC93-EBF0-472C-91B7-9F108E011DE1}" dt="2022-09-22T10:13:07.187" v="82"/>
          <ac:grpSpMkLst>
            <pc:docMk/>
            <pc:sldMk cId="4183213975" sldId="275"/>
            <ac:grpSpMk id="334" creationId="{0C3275E7-C64C-C2DE-2CC6-71E136C115EB}"/>
          </ac:grpSpMkLst>
        </pc:grpChg>
        <pc:grpChg chg="del mod">
          <ac:chgData name="Stewart Gale" userId="3647ddd2-6040-41ae-a96d-232c23482af8" providerId="ADAL" clId="{70CEAC93-EBF0-472C-91B7-9F108E011DE1}" dt="2022-09-22T10:13:12.877" v="85"/>
          <ac:grpSpMkLst>
            <pc:docMk/>
            <pc:sldMk cId="4183213975" sldId="275"/>
            <ac:grpSpMk id="337" creationId="{1242D6A0-F0F0-F2E4-4893-F989D32A2535}"/>
          </ac:grpSpMkLst>
        </pc:grpChg>
        <pc:grpChg chg="del mod">
          <ac:chgData name="Stewart Gale" userId="3647ddd2-6040-41ae-a96d-232c23482af8" providerId="ADAL" clId="{70CEAC93-EBF0-472C-91B7-9F108E011DE1}" dt="2022-09-22T10:14:06.799" v="86" actId="478"/>
          <ac:grpSpMkLst>
            <pc:docMk/>
            <pc:sldMk cId="4183213975" sldId="275"/>
            <ac:grpSpMk id="340" creationId="{64230A01-0F7D-5BF0-359D-E72D2AAA7E65}"/>
          </ac:grpSpMkLst>
        </pc:grpChg>
        <pc:inkChg chg="add del mod">
          <ac:chgData name="Stewart Gale" userId="3647ddd2-6040-41ae-a96d-232c23482af8" providerId="ADAL" clId="{70CEAC93-EBF0-472C-91B7-9F108E011DE1}" dt="2022-09-22T10:12:52.407" v="70"/>
          <ac:inkMkLst>
            <pc:docMk/>
            <pc:sldMk cId="4183213975" sldId="275"/>
            <ac:inkMk id="2" creationId="{9F7327B8-E1C6-A190-1F53-69DC47A4B7F7}"/>
          </ac:inkMkLst>
        </pc:inkChg>
        <pc:inkChg chg="add del mod">
          <ac:chgData name="Stewart Gale" userId="3647ddd2-6040-41ae-a96d-232c23482af8" providerId="ADAL" clId="{70CEAC93-EBF0-472C-91B7-9F108E011DE1}" dt="2022-09-22T10:12:51.811" v="69"/>
          <ac:inkMkLst>
            <pc:docMk/>
            <pc:sldMk cId="4183213975" sldId="275"/>
            <ac:inkMk id="3" creationId="{F967FDC0-2AA0-3408-7928-DC12E2BDAA7C}"/>
          </ac:inkMkLst>
        </pc:inkChg>
        <pc:inkChg chg="add del mod">
          <ac:chgData name="Stewart Gale" userId="3647ddd2-6040-41ae-a96d-232c23482af8" providerId="ADAL" clId="{70CEAC93-EBF0-472C-91B7-9F108E011DE1}" dt="2022-09-22T10:12:51.810" v="68"/>
          <ac:inkMkLst>
            <pc:docMk/>
            <pc:sldMk cId="4183213975" sldId="275"/>
            <ac:inkMk id="320" creationId="{A01ED41C-B45D-5781-179D-ED12256EDCDF}"/>
          </ac:inkMkLst>
        </pc:inkChg>
        <pc:inkChg chg="add del mod">
          <ac:chgData name="Stewart Gale" userId="3647ddd2-6040-41ae-a96d-232c23482af8" providerId="ADAL" clId="{70CEAC93-EBF0-472C-91B7-9F108E011DE1}" dt="2022-09-22T10:12:51.808" v="67"/>
          <ac:inkMkLst>
            <pc:docMk/>
            <pc:sldMk cId="4183213975" sldId="275"/>
            <ac:inkMk id="323" creationId="{C05AB725-8C1F-9E21-E5A1-27B9DE56178B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26" creationId="{23E1AD1E-E6FB-50DA-408F-134DA8AE05C7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27" creationId="{F7920747-9BC0-28BC-2382-7174CAC481D2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29" creationId="{C8E28156-33F8-B740-630F-8CAB4F9AE5FF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30" creationId="{8FE57808-F2B3-6A17-FF1A-25F946294B70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32" creationId="{CAA83CDF-3C25-320B-99DF-76C06B124173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33" creationId="{9FBCD3AC-F842-2EEF-086C-55C0DEA52CBC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35" creationId="{3576A6DA-4562-6E74-4F09-3BC116918A53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36" creationId="{EB39A46B-ACA8-C212-AEC3-EA9D5DF31580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38" creationId="{BD0B1BF8-2C8A-4252-E156-FC21433FACE4}"/>
          </ac:inkMkLst>
        </pc:inkChg>
        <pc:inkChg chg="add mod">
          <ac:chgData name="Stewart Gale" userId="3647ddd2-6040-41ae-a96d-232c23482af8" providerId="ADAL" clId="{70CEAC93-EBF0-472C-91B7-9F108E011DE1}" dt="2022-09-22T10:13:12.877" v="85"/>
          <ac:inkMkLst>
            <pc:docMk/>
            <pc:sldMk cId="4183213975" sldId="275"/>
            <ac:inkMk id="339" creationId="{4AF9C131-7CA7-C8A5-405B-57FD7FFFAA44}"/>
          </ac:inkMkLst>
        </pc:inkChg>
      </pc:sldChg>
      <pc:sldChg chg="modSp del mod">
        <pc:chgData name="Stewart Gale" userId="3647ddd2-6040-41ae-a96d-232c23482af8" providerId="ADAL" clId="{70CEAC93-EBF0-472C-91B7-9F108E011DE1}" dt="2023-10-20T19:25:07.147" v="607" actId="47"/>
        <pc:sldMkLst>
          <pc:docMk/>
          <pc:sldMk cId="3566361887" sldId="276"/>
        </pc:sldMkLst>
        <pc:picChg chg="mod">
          <ac:chgData name="Stewart Gale" userId="3647ddd2-6040-41ae-a96d-232c23482af8" providerId="ADAL" clId="{70CEAC93-EBF0-472C-91B7-9F108E011DE1}" dt="2023-10-20T19:21:58.722" v="546" actId="1076"/>
          <ac:picMkLst>
            <pc:docMk/>
            <pc:sldMk cId="3566361887" sldId="276"/>
            <ac:picMk id="549" creationId="{00000000-0000-0000-0000-000000000000}"/>
          </ac:picMkLst>
        </pc:picChg>
      </pc:sldChg>
      <pc:sldChg chg="del">
        <pc:chgData name="Stewart Gale" userId="3647ddd2-6040-41ae-a96d-232c23482af8" providerId="ADAL" clId="{70CEAC93-EBF0-472C-91B7-9F108E011DE1}" dt="2023-10-20T19:34:47.039" v="899" actId="47"/>
        <pc:sldMkLst>
          <pc:docMk/>
          <pc:sldMk cId="1181211433" sldId="277"/>
        </pc:sldMkLst>
      </pc:sldChg>
      <pc:sldChg chg="delSp modSp add mod ord">
        <pc:chgData name="Stewart Gale" userId="3647ddd2-6040-41ae-a96d-232c23482af8" providerId="ADAL" clId="{70CEAC93-EBF0-472C-91B7-9F108E011DE1}" dt="2023-10-20T18:50:54.034" v="87" actId="1076"/>
        <pc:sldMkLst>
          <pc:docMk/>
          <pc:sldMk cId="3649908720" sldId="278"/>
        </pc:sldMkLst>
        <pc:spChg chg="del">
          <ac:chgData name="Stewart Gale" userId="3647ddd2-6040-41ae-a96d-232c23482af8" providerId="ADAL" clId="{70CEAC93-EBF0-472C-91B7-9F108E011DE1}" dt="2022-01-19T11:28:41.453" v="4" actId="478"/>
          <ac:spMkLst>
            <pc:docMk/>
            <pc:sldMk cId="3649908720" sldId="278"/>
            <ac:spMk id="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8:50:54.034" v="87" actId="1076"/>
          <ac:spMkLst>
            <pc:docMk/>
            <pc:sldMk cId="3649908720" sldId="278"/>
            <ac:spMk id="4" creationId="{00000000-0000-0000-0000-000000000000}"/>
          </ac:spMkLst>
        </pc:spChg>
        <pc:spChg chg="del mod">
          <ac:chgData name="Stewart Gale" userId="3647ddd2-6040-41ae-a96d-232c23482af8" providerId="ADAL" clId="{70CEAC93-EBF0-472C-91B7-9F108E011DE1}" dt="2022-01-19T11:28:41.453" v="4" actId="478"/>
          <ac:spMkLst>
            <pc:docMk/>
            <pc:sldMk cId="3649908720" sldId="278"/>
            <ac:spMk id="5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70CEAC93-EBF0-472C-91B7-9F108E011DE1}" dt="2023-10-26T07:57:14.827" v="919"/>
        <pc:sldMkLst>
          <pc:docMk/>
          <pc:sldMk cId="0" sldId="279"/>
        </pc:sldMkLst>
        <pc:spChg chg="mod">
          <ac:chgData name="Stewart Gale" userId="3647ddd2-6040-41ae-a96d-232c23482af8" providerId="ADAL" clId="{70CEAC93-EBF0-472C-91B7-9F108E011DE1}" dt="2023-10-20T19:10:19.017" v="368" actId="1076"/>
          <ac:spMkLst>
            <pc:docMk/>
            <pc:sldMk cId="0" sldId="279"/>
            <ac:spMk id="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0:26.215" v="375" actId="1076"/>
          <ac:spMkLst>
            <pc:docMk/>
            <pc:sldMk cId="0" sldId="279"/>
            <ac:spMk id="4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9:37.313" v="346" actId="478"/>
          <ac:spMkLst>
            <pc:docMk/>
            <pc:sldMk cId="0" sldId="279"/>
            <ac:spMk id="5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9:35.741" v="345" actId="478"/>
          <ac:spMkLst>
            <pc:docMk/>
            <pc:sldMk cId="0" sldId="279"/>
            <ac:spMk id="6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9:35.741" v="345" actId="478"/>
          <ac:spMkLst>
            <pc:docMk/>
            <pc:sldMk cId="0" sldId="279"/>
            <ac:spMk id="7" creationId="{00000000-0000-0000-0000-000000000000}"/>
          </ac:spMkLst>
        </pc:spChg>
        <pc:spChg chg="del mod">
          <ac:chgData name="Stewart Gale" userId="3647ddd2-6040-41ae-a96d-232c23482af8" providerId="ADAL" clId="{70CEAC93-EBF0-472C-91B7-9F108E011DE1}" dt="2023-10-20T19:09:33.906" v="344" actId="478"/>
          <ac:spMkLst>
            <pc:docMk/>
            <pc:sldMk cId="0" sldId="279"/>
            <ac:spMk id="8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9:37.313" v="346" actId="478"/>
          <ac:spMkLst>
            <pc:docMk/>
            <pc:sldMk cId="0" sldId="279"/>
            <ac:spMk id="9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9:35.741" v="345" actId="478"/>
          <ac:spMkLst>
            <pc:docMk/>
            <pc:sldMk cId="0" sldId="279"/>
            <ac:spMk id="10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09:35.741" v="345" actId="478"/>
          <ac:spMkLst>
            <pc:docMk/>
            <pc:sldMk cId="0" sldId="279"/>
            <ac:spMk id="11" creationId="{00000000-0000-0000-0000-000000000000}"/>
          </ac:spMkLst>
        </pc:spChg>
        <pc:spChg chg="add del mod">
          <ac:chgData name="Stewart Gale" userId="3647ddd2-6040-41ae-a96d-232c23482af8" providerId="ADAL" clId="{70CEAC93-EBF0-472C-91B7-9F108E011DE1}" dt="2023-10-20T19:10:05.862" v="363" actId="1076"/>
          <ac:spMkLst>
            <pc:docMk/>
            <pc:sldMk cId="0" sldId="279"/>
            <ac:spMk id="15" creationId="{00000000-0000-0000-0000-000000000000}"/>
          </ac:spMkLst>
        </pc:spChg>
      </pc:sldChg>
      <pc:sldChg chg="add del">
        <pc:chgData name="Stewart Gale" userId="3647ddd2-6040-41ae-a96d-232c23482af8" providerId="ADAL" clId="{70CEAC93-EBF0-472C-91B7-9F108E011DE1}" dt="2023-10-20T19:11:12.728" v="385" actId="47"/>
        <pc:sldMkLst>
          <pc:docMk/>
          <pc:sldMk cId="3038895481" sldId="280"/>
        </pc:sldMkLst>
      </pc:sldChg>
      <pc:sldChg chg="add del">
        <pc:chgData name="Stewart Gale" userId="3647ddd2-6040-41ae-a96d-232c23482af8" providerId="ADAL" clId="{70CEAC93-EBF0-472C-91B7-9F108E011DE1}" dt="2023-10-20T19:07:24.769" v="325" actId="47"/>
        <pc:sldMkLst>
          <pc:docMk/>
          <pc:sldMk cId="3408822340" sldId="281"/>
        </pc:sldMkLst>
      </pc:sldChg>
      <pc:sldChg chg="add del">
        <pc:chgData name="Stewart Gale" userId="3647ddd2-6040-41ae-a96d-232c23482af8" providerId="ADAL" clId="{70CEAC93-EBF0-472C-91B7-9F108E011DE1}" dt="2023-10-20T19:07:25.219" v="326" actId="47"/>
        <pc:sldMkLst>
          <pc:docMk/>
          <pc:sldMk cId="940842592" sldId="282"/>
        </pc:sldMkLst>
      </pc:sldChg>
      <pc:sldChg chg="add del">
        <pc:chgData name="Stewart Gale" userId="3647ddd2-6040-41ae-a96d-232c23482af8" providerId="ADAL" clId="{70CEAC93-EBF0-472C-91B7-9F108E011DE1}" dt="2023-10-20T19:11:46.866" v="391" actId="47"/>
        <pc:sldMkLst>
          <pc:docMk/>
          <pc:sldMk cId="1156403647" sldId="283"/>
        </pc:sldMkLst>
      </pc:sldChg>
      <pc:sldChg chg="add del">
        <pc:chgData name="Stewart Gale" userId="3647ddd2-6040-41ae-a96d-232c23482af8" providerId="ADAL" clId="{70CEAC93-EBF0-472C-91B7-9F108E011DE1}" dt="2023-10-20T19:14:02.020" v="400" actId="47"/>
        <pc:sldMkLst>
          <pc:docMk/>
          <pc:sldMk cId="3674134410" sldId="284"/>
        </pc:sldMkLst>
      </pc:sldChg>
      <pc:sldChg chg="add del">
        <pc:chgData name="Stewart Gale" userId="3647ddd2-6040-41ae-a96d-232c23482af8" providerId="ADAL" clId="{70CEAC93-EBF0-472C-91B7-9F108E011DE1}" dt="2023-10-20T19:07:32.388" v="328" actId="47"/>
        <pc:sldMkLst>
          <pc:docMk/>
          <pc:sldMk cId="176621463" sldId="285"/>
        </pc:sldMkLst>
      </pc:sldChg>
      <pc:sldChg chg="addSp delSp modSp add mod ord">
        <pc:chgData name="Stewart Gale" userId="3647ddd2-6040-41ae-a96d-232c23482af8" providerId="ADAL" clId="{70CEAC93-EBF0-472C-91B7-9F108E011DE1}" dt="2023-10-20T18:52:53.814" v="106"/>
        <pc:sldMkLst>
          <pc:docMk/>
          <pc:sldMk cId="3540968214" sldId="286"/>
        </pc:sldMkLst>
        <pc:spChg chg="del">
          <ac:chgData name="Stewart Gale" userId="3647ddd2-6040-41ae-a96d-232c23482af8" providerId="ADAL" clId="{70CEAC93-EBF0-472C-91B7-9F108E011DE1}" dt="2023-10-20T18:51:03.970" v="89" actId="478"/>
          <ac:spMkLst>
            <pc:docMk/>
            <pc:sldMk cId="3540968214" sldId="286"/>
            <ac:spMk id="2" creationId="{00000000-0000-0000-0000-000000000000}"/>
          </ac:spMkLst>
        </pc:spChg>
        <pc:spChg chg="add mod">
          <ac:chgData name="Stewart Gale" userId="3647ddd2-6040-41ae-a96d-232c23482af8" providerId="ADAL" clId="{70CEAC93-EBF0-472C-91B7-9F108E011DE1}" dt="2023-10-20T18:52:47.182" v="104" actId="1076"/>
          <ac:spMkLst>
            <pc:docMk/>
            <pc:sldMk cId="3540968214" sldId="286"/>
            <ac:spMk id="3" creationId="{9F98F9C5-068D-E03B-622B-C9F9B349F557}"/>
          </ac:spMkLst>
        </pc:spChg>
        <pc:spChg chg="mod">
          <ac:chgData name="Stewart Gale" userId="3647ddd2-6040-41ae-a96d-232c23482af8" providerId="ADAL" clId="{70CEAC93-EBF0-472C-91B7-9F108E011DE1}" dt="2023-10-20T18:52:41.429" v="103" actId="1076"/>
          <ac:spMkLst>
            <pc:docMk/>
            <pc:sldMk cId="3540968214" sldId="286"/>
            <ac:spMk id="5" creationId="{00000000-0000-0000-0000-000000000000}"/>
          </ac:spMkLst>
        </pc:spChg>
      </pc:sldChg>
      <pc:sldChg chg="add del">
        <pc:chgData name="Stewart Gale" userId="3647ddd2-6040-41ae-a96d-232c23482af8" providerId="ADAL" clId="{70CEAC93-EBF0-472C-91B7-9F108E011DE1}" dt="2023-10-20T19:06:53.853" v="322" actId="47"/>
        <pc:sldMkLst>
          <pc:docMk/>
          <pc:sldMk cId="4186014600" sldId="287"/>
        </pc:sldMkLst>
      </pc:sldChg>
      <pc:sldChg chg="modSp add mod">
        <pc:chgData name="Stewart Gale" userId="3647ddd2-6040-41ae-a96d-232c23482af8" providerId="ADAL" clId="{70CEAC93-EBF0-472C-91B7-9F108E011DE1}" dt="2023-10-20T19:05:26.737" v="303" actId="1076"/>
        <pc:sldMkLst>
          <pc:docMk/>
          <pc:sldMk cId="4216623707" sldId="288"/>
        </pc:sldMkLst>
        <pc:spChg chg="mod">
          <ac:chgData name="Stewart Gale" userId="3647ddd2-6040-41ae-a96d-232c23482af8" providerId="ADAL" clId="{70CEAC93-EBF0-472C-91B7-9F108E011DE1}" dt="2023-10-20T19:05:26.737" v="303" actId="1076"/>
          <ac:spMkLst>
            <pc:docMk/>
            <pc:sldMk cId="4216623707" sldId="288"/>
            <ac:spMk id="3" creationId="{00000000-0000-0000-0000-000000000000}"/>
          </ac:spMkLst>
        </pc:spChg>
        <pc:graphicFrameChg chg="mod modGraphic">
          <ac:chgData name="Stewart Gale" userId="3647ddd2-6040-41ae-a96d-232c23482af8" providerId="ADAL" clId="{70CEAC93-EBF0-472C-91B7-9F108E011DE1}" dt="2023-10-20T19:05:26.737" v="303" actId="1076"/>
          <ac:graphicFrameMkLst>
            <pc:docMk/>
            <pc:sldMk cId="4216623707" sldId="288"/>
            <ac:graphicFrameMk id="4" creationId="{00000000-0000-0000-0000-000000000000}"/>
          </ac:graphicFrameMkLst>
        </pc:graphicFrameChg>
      </pc:sldChg>
      <pc:sldChg chg="modSp add mod">
        <pc:chgData name="Stewart Gale" userId="3647ddd2-6040-41ae-a96d-232c23482af8" providerId="ADAL" clId="{70CEAC93-EBF0-472C-91B7-9F108E011DE1}" dt="2023-10-20T19:06:11.224" v="315" actId="1076"/>
        <pc:sldMkLst>
          <pc:docMk/>
          <pc:sldMk cId="815863792" sldId="289"/>
        </pc:sldMkLst>
        <pc:spChg chg="mod">
          <ac:chgData name="Stewart Gale" userId="3647ddd2-6040-41ae-a96d-232c23482af8" providerId="ADAL" clId="{70CEAC93-EBF0-472C-91B7-9F108E011DE1}" dt="2023-10-20T19:06:11.224" v="315" actId="1076"/>
          <ac:spMkLst>
            <pc:docMk/>
            <pc:sldMk cId="815863792" sldId="289"/>
            <ac:spMk id="3" creationId="{00000000-0000-0000-0000-000000000000}"/>
          </ac:spMkLst>
        </pc:spChg>
        <pc:graphicFrameChg chg="mod modGraphic">
          <ac:chgData name="Stewart Gale" userId="3647ddd2-6040-41ae-a96d-232c23482af8" providerId="ADAL" clId="{70CEAC93-EBF0-472C-91B7-9F108E011DE1}" dt="2023-10-20T19:05:44.624" v="307" actId="14100"/>
          <ac:graphicFrameMkLst>
            <pc:docMk/>
            <pc:sldMk cId="815863792" sldId="289"/>
            <ac:graphicFrameMk id="4" creationId="{00000000-0000-0000-0000-000000000000}"/>
          </ac:graphicFrameMkLst>
        </pc:graphicFrameChg>
      </pc:sldChg>
      <pc:sldChg chg="modSp add mod">
        <pc:chgData name="Stewart Gale" userId="3647ddd2-6040-41ae-a96d-232c23482af8" providerId="ADAL" clId="{70CEAC93-EBF0-472C-91B7-9F108E011DE1}" dt="2023-10-20T19:06:51.944" v="321" actId="1076"/>
        <pc:sldMkLst>
          <pc:docMk/>
          <pc:sldMk cId="2862205488" sldId="290"/>
        </pc:sldMkLst>
        <pc:spChg chg="mod">
          <ac:chgData name="Stewart Gale" userId="3647ddd2-6040-41ae-a96d-232c23482af8" providerId="ADAL" clId="{70CEAC93-EBF0-472C-91B7-9F108E011DE1}" dt="2023-10-20T19:06:51.944" v="321" actId="1076"/>
          <ac:spMkLst>
            <pc:docMk/>
            <pc:sldMk cId="2862205488" sldId="290"/>
            <ac:spMk id="3" creationId="{00000000-0000-0000-0000-000000000000}"/>
          </ac:spMkLst>
        </pc:spChg>
        <pc:graphicFrameChg chg="mod modGraphic">
          <ac:chgData name="Stewart Gale" userId="3647ddd2-6040-41ae-a96d-232c23482af8" providerId="ADAL" clId="{70CEAC93-EBF0-472C-91B7-9F108E011DE1}" dt="2023-10-20T19:06:51.944" v="321" actId="1076"/>
          <ac:graphicFrameMkLst>
            <pc:docMk/>
            <pc:sldMk cId="2862205488" sldId="290"/>
            <ac:graphicFrameMk id="4" creationId="{00000000-0000-0000-0000-000000000000}"/>
          </ac:graphicFrameMkLst>
        </pc:graphicFrameChg>
      </pc:sldChg>
      <pc:sldChg chg="modSp add mod modAnim">
        <pc:chgData name="Stewart Gale" userId="3647ddd2-6040-41ae-a96d-232c23482af8" providerId="ADAL" clId="{70CEAC93-EBF0-472C-91B7-9F108E011DE1}" dt="2023-10-26T07:57:17.183" v="920"/>
        <pc:sldMkLst>
          <pc:docMk/>
          <pc:sldMk cId="3919388407" sldId="291"/>
        </pc:sldMkLst>
        <pc:spChg chg="mod">
          <ac:chgData name="Stewart Gale" userId="3647ddd2-6040-41ae-a96d-232c23482af8" providerId="ADAL" clId="{70CEAC93-EBF0-472C-91B7-9F108E011DE1}" dt="2023-10-20T19:10:57.314" v="381" actId="1076"/>
          <ac:spMkLst>
            <pc:docMk/>
            <pc:sldMk cId="3919388407" sldId="291"/>
            <ac:spMk id="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1:09.565" v="384" actId="20577"/>
          <ac:spMkLst>
            <pc:docMk/>
            <pc:sldMk cId="3919388407" sldId="291"/>
            <ac:spMk id="4" creationId="{00000000-0000-0000-0000-000000000000}"/>
          </ac:spMkLst>
        </pc:spChg>
      </pc:sldChg>
      <pc:sldChg chg="modSp add mod modAnim">
        <pc:chgData name="Stewart Gale" userId="3647ddd2-6040-41ae-a96d-232c23482af8" providerId="ADAL" clId="{70CEAC93-EBF0-472C-91B7-9F108E011DE1}" dt="2024-10-25T04:59:30.623" v="1174"/>
        <pc:sldMkLst>
          <pc:docMk/>
          <pc:sldMk cId="3109271278" sldId="292"/>
        </pc:sldMkLst>
        <pc:spChg chg="mod">
          <ac:chgData name="Stewart Gale" userId="3647ddd2-6040-41ae-a96d-232c23482af8" providerId="ADAL" clId="{70CEAC93-EBF0-472C-91B7-9F108E011DE1}" dt="2023-10-20T19:11:36.166" v="388" actId="1076"/>
          <ac:spMkLst>
            <pc:docMk/>
            <pc:sldMk cId="3109271278" sldId="292"/>
            <ac:spMk id="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1:42.318" v="390" actId="20577"/>
          <ac:spMkLst>
            <pc:docMk/>
            <pc:sldMk cId="3109271278" sldId="292"/>
            <ac:spMk id="4" creationId="{00000000-0000-0000-0000-000000000000}"/>
          </ac:spMkLst>
        </pc:spChg>
      </pc:sldChg>
      <pc:sldChg chg="modSp add mod modAnim">
        <pc:chgData name="Stewart Gale" userId="3647ddd2-6040-41ae-a96d-232c23482af8" providerId="ADAL" clId="{70CEAC93-EBF0-472C-91B7-9F108E011DE1}" dt="2023-10-26T07:57:23.191" v="921"/>
        <pc:sldMkLst>
          <pc:docMk/>
          <pc:sldMk cId="2536150159" sldId="293"/>
        </pc:sldMkLst>
        <pc:spChg chg="mod">
          <ac:chgData name="Stewart Gale" userId="3647ddd2-6040-41ae-a96d-232c23482af8" providerId="ADAL" clId="{70CEAC93-EBF0-472C-91B7-9F108E011DE1}" dt="2023-10-20T19:12:21.328" v="397" actId="1076"/>
          <ac:spMkLst>
            <pc:docMk/>
            <pc:sldMk cId="2536150159" sldId="293"/>
            <ac:spMk id="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13:59.858" v="399" actId="20577"/>
          <ac:spMkLst>
            <pc:docMk/>
            <pc:sldMk cId="2536150159" sldId="293"/>
            <ac:spMk id="4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70CEAC93-EBF0-472C-91B7-9F108E011DE1}" dt="2023-10-20T19:25:42.075" v="627" actId="20577"/>
        <pc:sldMkLst>
          <pc:docMk/>
          <pc:sldMk cId="1513843655" sldId="294"/>
        </pc:sldMkLst>
        <pc:spChg chg="add mod">
          <ac:chgData name="Stewart Gale" userId="3647ddd2-6040-41ae-a96d-232c23482af8" providerId="ADAL" clId="{70CEAC93-EBF0-472C-91B7-9F108E011DE1}" dt="2023-10-20T19:21:06.326" v="528" actId="1076"/>
          <ac:spMkLst>
            <pc:docMk/>
            <pc:sldMk cId="1513843655" sldId="294"/>
            <ac:spMk id="2" creationId="{BE23636B-09EF-0D61-E1C3-27D7DE56F9CD}"/>
          </ac:spMkLst>
        </pc:spChg>
        <pc:spChg chg="add del mod">
          <ac:chgData name="Stewart Gale" userId="3647ddd2-6040-41ae-a96d-232c23482af8" providerId="ADAL" clId="{70CEAC93-EBF0-472C-91B7-9F108E011DE1}" dt="2023-10-20T19:23:53.130" v="576" actId="478"/>
          <ac:spMkLst>
            <pc:docMk/>
            <pc:sldMk cId="1513843655" sldId="294"/>
            <ac:spMk id="3" creationId="{3BB81898-A9AC-90CD-F2B0-CD4D5A97372B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3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4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5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6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7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8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9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0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1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2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3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4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5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6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7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8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19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0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1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2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3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4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5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6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7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7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3:21.891" v="568" actId="1076"/>
          <ac:spMkLst>
            <pc:docMk/>
            <pc:sldMk cId="1513843655" sldId="294"/>
            <ac:spMk id="27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25:42.075" v="627" actId="20577"/>
          <ac:spMkLst>
            <pc:docMk/>
            <pc:sldMk cId="1513843655" sldId="294"/>
            <ac:spMk id="273" creationId="{00000000-0000-0000-0000-000000000000}"/>
          </ac:spMkLst>
        </pc:spChg>
        <pc:spChg chg="add del mod">
          <ac:chgData name="Stewart Gale" userId="3647ddd2-6040-41ae-a96d-232c23482af8" providerId="ADAL" clId="{70CEAC93-EBF0-472C-91B7-9F108E011DE1}" dt="2023-10-20T19:23:53.130" v="576" actId="478"/>
          <ac:spMkLst>
            <pc:docMk/>
            <pc:sldMk cId="1513843655" sldId="294"/>
            <ac:spMk id="512" creationId="{42C20CD7-5BB3-1BEC-78AA-77AB8771A969}"/>
          </ac:spMkLst>
        </pc:spChg>
        <pc:spChg chg="add mod">
          <ac:chgData name="Stewart Gale" userId="3647ddd2-6040-41ae-a96d-232c23482af8" providerId="ADAL" clId="{70CEAC93-EBF0-472C-91B7-9F108E011DE1}" dt="2023-10-20T19:23:25.224" v="569" actId="1076"/>
          <ac:spMkLst>
            <pc:docMk/>
            <pc:sldMk cId="1513843655" sldId="294"/>
            <ac:spMk id="513" creationId="{313C9A68-A053-C824-E3EA-160D51F483B8}"/>
          </ac:spMkLst>
        </pc:spChg>
        <pc:spChg chg="add mod">
          <ac:chgData name="Stewart Gale" userId="3647ddd2-6040-41ae-a96d-232c23482af8" providerId="ADAL" clId="{70CEAC93-EBF0-472C-91B7-9F108E011DE1}" dt="2023-10-20T19:23:02.057" v="561" actId="1076"/>
          <ac:spMkLst>
            <pc:docMk/>
            <pc:sldMk cId="1513843655" sldId="294"/>
            <ac:spMk id="514" creationId="{D5069835-F84B-7183-5273-A900BA1414E4}"/>
          </ac:spMkLst>
        </pc:spChg>
        <pc:spChg chg="add del mod">
          <ac:chgData name="Stewart Gale" userId="3647ddd2-6040-41ae-a96d-232c23482af8" providerId="ADAL" clId="{70CEAC93-EBF0-472C-91B7-9F108E011DE1}" dt="2023-10-20T19:23:53.130" v="576" actId="478"/>
          <ac:spMkLst>
            <pc:docMk/>
            <pc:sldMk cId="1513843655" sldId="294"/>
            <ac:spMk id="515" creationId="{026F7322-44D4-127B-8822-4AFFB2A3DA38}"/>
          </ac:spMkLst>
        </pc:spChg>
        <pc:spChg chg="add mod">
          <ac:chgData name="Stewart Gale" userId="3647ddd2-6040-41ae-a96d-232c23482af8" providerId="ADAL" clId="{70CEAC93-EBF0-472C-91B7-9F108E011DE1}" dt="2023-10-20T19:23:37.982" v="572" actId="208"/>
          <ac:spMkLst>
            <pc:docMk/>
            <pc:sldMk cId="1513843655" sldId="294"/>
            <ac:spMk id="516" creationId="{C98816A2-031C-7877-2964-35FCFDA21B21}"/>
          </ac:spMkLst>
        </pc:spChg>
        <pc:spChg chg="add mod">
          <ac:chgData name="Stewart Gale" userId="3647ddd2-6040-41ae-a96d-232c23482af8" providerId="ADAL" clId="{70CEAC93-EBF0-472C-91B7-9F108E011DE1}" dt="2023-10-20T19:23:49.719" v="575" actId="208"/>
          <ac:spMkLst>
            <pc:docMk/>
            <pc:sldMk cId="1513843655" sldId="294"/>
            <ac:spMk id="517" creationId="{3F586081-3046-FA2D-7793-C612AC6D83A2}"/>
          </ac:spMkLst>
        </pc:spChg>
        <pc:spChg chg="del">
          <ac:chgData name="Stewart Gale" userId="3647ddd2-6040-41ae-a96d-232c23482af8" providerId="ADAL" clId="{70CEAC93-EBF0-472C-91B7-9F108E011DE1}" dt="2023-10-20T19:19:04.881" v="493" actId="478"/>
          <ac:spMkLst>
            <pc:docMk/>
            <pc:sldMk cId="1513843655" sldId="294"/>
            <ac:spMk id="550" creationId="{00000000-0000-0000-0000-000000000000}"/>
          </ac:spMkLst>
        </pc:spChg>
        <pc:grpChg chg="mod">
          <ac:chgData name="Stewart Gale" userId="3647ddd2-6040-41ae-a96d-232c23482af8" providerId="ADAL" clId="{70CEAC93-EBF0-472C-91B7-9F108E011DE1}" dt="2023-10-20T19:23:21.891" v="568" actId="1076"/>
          <ac:grpSpMkLst>
            <pc:docMk/>
            <pc:sldMk cId="1513843655" sldId="294"/>
            <ac:grpSpMk id="4" creationId="{00000000-0000-0000-0000-000000000000}"/>
          </ac:grpSpMkLst>
        </pc:grpChg>
        <pc:picChg chg="del">
          <ac:chgData name="Stewart Gale" userId="3647ddd2-6040-41ae-a96d-232c23482af8" providerId="ADAL" clId="{70CEAC93-EBF0-472C-91B7-9F108E011DE1}" dt="2023-10-20T19:19:04.881" v="493" actId="478"/>
          <ac:picMkLst>
            <pc:docMk/>
            <pc:sldMk cId="1513843655" sldId="294"/>
            <ac:picMk id="549" creationId="{00000000-0000-0000-0000-000000000000}"/>
          </ac:picMkLst>
        </pc:picChg>
      </pc:sldChg>
      <pc:sldChg chg="modSp add ord modAnim">
        <pc:chgData name="Stewart Gale" userId="3647ddd2-6040-41ae-a96d-232c23482af8" providerId="ADAL" clId="{70CEAC93-EBF0-472C-91B7-9F108E011DE1}" dt="2023-10-20T19:25:52.612" v="629" actId="20577"/>
        <pc:sldMkLst>
          <pc:docMk/>
          <pc:sldMk cId="1408224999" sldId="295"/>
        </pc:sldMkLst>
        <pc:spChg chg="mod">
          <ac:chgData name="Stewart Gale" userId="3647ddd2-6040-41ae-a96d-232c23482af8" providerId="ADAL" clId="{70CEAC93-EBF0-472C-91B7-9F108E011DE1}" dt="2023-10-20T19:25:52.612" v="629" actId="20577"/>
          <ac:spMkLst>
            <pc:docMk/>
            <pc:sldMk cId="1408224999" sldId="295"/>
            <ac:spMk id="273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70CEAC93-EBF0-472C-91B7-9F108E011DE1}" dt="2023-10-20T19:30:08.319" v="696" actId="1076"/>
        <pc:sldMkLst>
          <pc:docMk/>
          <pc:sldMk cId="3132779523" sldId="296"/>
        </pc:sldMkLst>
        <pc:spChg chg="del">
          <ac:chgData name="Stewart Gale" userId="3647ddd2-6040-41ae-a96d-232c23482af8" providerId="ADAL" clId="{70CEAC93-EBF0-472C-91B7-9F108E011DE1}" dt="2023-10-20T19:26:10.684" v="632" actId="478"/>
          <ac:spMkLst>
            <pc:docMk/>
            <pc:sldMk cId="3132779523" sldId="296"/>
            <ac:spMk id="2" creationId="{BE23636B-09EF-0D61-E1C3-27D7DE56F9CD}"/>
          </ac:spMkLst>
        </pc:spChg>
        <pc:spChg chg="mod">
          <ac:chgData name="Stewart Gale" userId="3647ddd2-6040-41ae-a96d-232c23482af8" providerId="ADAL" clId="{70CEAC93-EBF0-472C-91B7-9F108E011DE1}" dt="2023-10-20T19:27:59.744" v="660" actId="1076"/>
          <ac:spMkLst>
            <pc:docMk/>
            <pc:sldMk cId="3132779523" sldId="296"/>
            <ac:spMk id="273" creationId="{00000000-0000-0000-0000-000000000000}"/>
          </ac:spMkLst>
        </pc:spChg>
        <pc:spChg chg="del">
          <ac:chgData name="Stewart Gale" userId="3647ddd2-6040-41ae-a96d-232c23482af8" providerId="ADAL" clId="{70CEAC93-EBF0-472C-91B7-9F108E011DE1}" dt="2023-10-20T19:26:10.684" v="632" actId="478"/>
          <ac:spMkLst>
            <pc:docMk/>
            <pc:sldMk cId="3132779523" sldId="296"/>
            <ac:spMk id="513" creationId="{313C9A68-A053-C824-E3EA-160D51F483B8}"/>
          </ac:spMkLst>
        </pc:spChg>
        <pc:spChg chg="del">
          <ac:chgData name="Stewart Gale" userId="3647ddd2-6040-41ae-a96d-232c23482af8" providerId="ADAL" clId="{70CEAC93-EBF0-472C-91B7-9F108E011DE1}" dt="2023-10-20T19:26:10.684" v="632" actId="478"/>
          <ac:spMkLst>
            <pc:docMk/>
            <pc:sldMk cId="3132779523" sldId="296"/>
            <ac:spMk id="514" creationId="{D5069835-F84B-7183-5273-A900BA1414E4}"/>
          </ac:spMkLst>
        </pc:spChg>
        <pc:spChg chg="add mod">
          <ac:chgData name="Stewart Gale" userId="3647ddd2-6040-41ae-a96d-232c23482af8" providerId="ADAL" clId="{70CEAC93-EBF0-472C-91B7-9F108E011DE1}" dt="2023-10-20T19:28:02.935" v="661" actId="1076"/>
          <ac:spMkLst>
            <pc:docMk/>
            <pc:sldMk cId="3132779523" sldId="296"/>
            <ac:spMk id="515" creationId="{A645AAD7-BBAF-14A6-FACB-6EB605E17559}"/>
          </ac:spMkLst>
        </pc:spChg>
        <pc:spChg chg="del">
          <ac:chgData name="Stewart Gale" userId="3647ddd2-6040-41ae-a96d-232c23482af8" providerId="ADAL" clId="{70CEAC93-EBF0-472C-91B7-9F108E011DE1}" dt="2023-10-20T19:26:10.684" v="632" actId="478"/>
          <ac:spMkLst>
            <pc:docMk/>
            <pc:sldMk cId="3132779523" sldId="296"/>
            <ac:spMk id="516" creationId="{C98816A2-031C-7877-2964-35FCFDA21B21}"/>
          </ac:spMkLst>
        </pc:spChg>
        <pc:spChg chg="del">
          <ac:chgData name="Stewart Gale" userId="3647ddd2-6040-41ae-a96d-232c23482af8" providerId="ADAL" clId="{70CEAC93-EBF0-472C-91B7-9F108E011DE1}" dt="2023-10-20T19:26:10.684" v="632" actId="478"/>
          <ac:spMkLst>
            <pc:docMk/>
            <pc:sldMk cId="3132779523" sldId="296"/>
            <ac:spMk id="517" creationId="{3F586081-3046-FA2D-7793-C612AC6D83A2}"/>
          </ac:spMkLst>
        </pc:spChg>
        <pc:spChg chg="add mod">
          <ac:chgData name="Stewart Gale" userId="3647ddd2-6040-41ae-a96d-232c23482af8" providerId="ADAL" clId="{70CEAC93-EBF0-472C-91B7-9F108E011DE1}" dt="2023-10-20T19:28:23.051" v="666" actId="1076"/>
          <ac:spMkLst>
            <pc:docMk/>
            <pc:sldMk cId="3132779523" sldId="296"/>
            <ac:spMk id="519" creationId="{F7ABB234-C196-C0EA-5AE8-4C45FA49C7C4}"/>
          </ac:spMkLst>
        </pc:spChg>
        <pc:spChg chg="add mod">
          <ac:chgData name="Stewart Gale" userId="3647ddd2-6040-41ae-a96d-232c23482af8" providerId="ADAL" clId="{70CEAC93-EBF0-472C-91B7-9F108E011DE1}" dt="2023-10-20T19:29:28.592" v="685" actId="1076"/>
          <ac:spMkLst>
            <pc:docMk/>
            <pc:sldMk cId="3132779523" sldId="296"/>
            <ac:spMk id="524" creationId="{2AA9A607-F52A-C7D5-042F-D8E29FE16E27}"/>
          </ac:spMkLst>
        </pc:spChg>
        <pc:spChg chg="add mod">
          <ac:chgData name="Stewart Gale" userId="3647ddd2-6040-41ae-a96d-232c23482af8" providerId="ADAL" clId="{70CEAC93-EBF0-472C-91B7-9F108E011DE1}" dt="2023-10-20T19:29:33.035" v="687" actId="1076"/>
          <ac:spMkLst>
            <pc:docMk/>
            <pc:sldMk cId="3132779523" sldId="296"/>
            <ac:spMk id="532" creationId="{B1B912EF-6D58-1C97-EFB4-42DB89CBF533}"/>
          </ac:spMkLst>
        </pc:spChg>
        <pc:spChg chg="add mod">
          <ac:chgData name="Stewart Gale" userId="3647ddd2-6040-41ae-a96d-232c23482af8" providerId="ADAL" clId="{70CEAC93-EBF0-472C-91B7-9F108E011DE1}" dt="2023-10-20T19:29:38.698" v="689" actId="1076"/>
          <ac:spMkLst>
            <pc:docMk/>
            <pc:sldMk cId="3132779523" sldId="296"/>
            <ac:spMk id="535" creationId="{DD3C01BD-C70C-B18B-7CF4-90754DEB803C}"/>
          </ac:spMkLst>
        </pc:spChg>
        <pc:spChg chg="add mod">
          <ac:chgData name="Stewart Gale" userId="3647ddd2-6040-41ae-a96d-232c23482af8" providerId="ADAL" clId="{70CEAC93-EBF0-472C-91B7-9F108E011DE1}" dt="2023-10-20T19:30:08.319" v="696" actId="1076"/>
          <ac:spMkLst>
            <pc:docMk/>
            <pc:sldMk cId="3132779523" sldId="296"/>
            <ac:spMk id="539" creationId="{456929CD-FFA0-6DAA-A30C-DB3A83BD5603}"/>
          </ac:spMkLst>
        </pc:spChg>
        <pc:cxnChg chg="add mod">
          <ac:chgData name="Stewart Gale" userId="3647ddd2-6040-41ae-a96d-232c23482af8" providerId="ADAL" clId="{70CEAC93-EBF0-472C-91B7-9F108E011DE1}" dt="2023-10-20T19:27:32.407" v="653" actId="14100"/>
          <ac:cxnSpMkLst>
            <pc:docMk/>
            <pc:sldMk cId="3132779523" sldId="296"/>
            <ac:cxnSpMk id="512" creationId="{7C7391C6-F1F0-2CAF-8FAB-37D16CF1B1DD}"/>
          </ac:cxnSpMkLst>
        </pc:cxnChg>
        <pc:cxnChg chg="add mod">
          <ac:chgData name="Stewart Gale" userId="3647ddd2-6040-41ae-a96d-232c23482af8" providerId="ADAL" clId="{70CEAC93-EBF0-472C-91B7-9F108E011DE1}" dt="2023-10-20T19:28:17.206" v="664" actId="14100"/>
          <ac:cxnSpMkLst>
            <pc:docMk/>
            <pc:sldMk cId="3132779523" sldId="296"/>
            <ac:cxnSpMk id="518" creationId="{C1C4711F-57A2-EBD4-7F0F-9987338FDF03}"/>
          </ac:cxnSpMkLst>
        </pc:cxnChg>
        <pc:cxnChg chg="add mod">
          <ac:chgData name="Stewart Gale" userId="3647ddd2-6040-41ae-a96d-232c23482af8" providerId="ADAL" clId="{70CEAC93-EBF0-472C-91B7-9F108E011DE1}" dt="2023-10-20T19:28:39.649" v="671" actId="14100"/>
          <ac:cxnSpMkLst>
            <pc:docMk/>
            <pc:sldMk cId="3132779523" sldId="296"/>
            <ac:cxnSpMk id="523" creationId="{15DFF59C-78E8-53F5-6114-C234595F1917}"/>
          </ac:cxnSpMkLst>
        </pc:cxnChg>
        <pc:cxnChg chg="add mod">
          <ac:chgData name="Stewart Gale" userId="3647ddd2-6040-41ae-a96d-232c23482af8" providerId="ADAL" clId="{70CEAC93-EBF0-472C-91B7-9F108E011DE1}" dt="2023-10-20T19:28:58.648" v="677" actId="14100"/>
          <ac:cxnSpMkLst>
            <pc:docMk/>
            <pc:sldMk cId="3132779523" sldId="296"/>
            <ac:cxnSpMk id="531" creationId="{07F76C6D-E51F-20BF-DA7F-F4A81D76D217}"/>
          </ac:cxnSpMkLst>
        </pc:cxnChg>
        <pc:cxnChg chg="add mod">
          <ac:chgData name="Stewart Gale" userId="3647ddd2-6040-41ae-a96d-232c23482af8" providerId="ADAL" clId="{70CEAC93-EBF0-472C-91B7-9F108E011DE1}" dt="2023-10-20T19:29:25.184" v="684" actId="14100"/>
          <ac:cxnSpMkLst>
            <pc:docMk/>
            <pc:sldMk cId="3132779523" sldId="296"/>
            <ac:cxnSpMk id="534" creationId="{B8C8F56A-CED5-1FC4-DCD7-460114BB0F26}"/>
          </ac:cxnSpMkLst>
        </pc:cxnChg>
        <pc:cxnChg chg="add mod">
          <ac:chgData name="Stewart Gale" userId="3647ddd2-6040-41ae-a96d-232c23482af8" providerId="ADAL" clId="{70CEAC93-EBF0-472C-91B7-9F108E011DE1}" dt="2023-10-20T19:29:57.787" v="694" actId="14100"/>
          <ac:cxnSpMkLst>
            <pc:docMk/>
            <pc:sldMk cId="3132779523" sldId="296"/>
            <ac:cxnSpMk id="538" creationId="{D74C161C-947A-996E-B207-5AF97644B33C}"/>
          </ac:cxnSpMkLst>
        </pc:cxnChg>
      </pc:sldChg>
      <pc:sldChg chg="addSp modSp add mod modAnim">
        <pc:chgData name="Stewart Gale" userId="3647ddd2-6040-41ae-a96d-232c23482af8" providerId="ADAL" clId="{70CEAC93-EBF0-472C-91B7-9F108E011DE1}" dt="2023-10-26T08:34:16.233" v="922"/>
        <pc:sldMkLst>
          <pc:docMk/>
          <pc:sldMk cId="1028276832" sldId="297"/>
        </pc:sldMkLst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3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4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5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6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7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8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9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0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1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2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3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4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5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6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7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8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19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0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1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2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3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4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5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4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5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6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7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8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69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70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71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1:47.542" v="752" actId="1076"/>
          <ac:spMkLst>
            <pc:docMk/>
            <pc:sldMk cId="1028276832" sldId="297"/>
            <ac:spMk id="272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0:52.236" v="743" actId="20577"/>
          <ac:spMkLst>
            <pc:docMk/>
            <pc:sldMk cId="1028276832" sldId="297"/>
            <ac:spMk id="273" creationId="{00000000-0000-0000-0000-000000000000}"/>
          </ac:spMkLst>
        </pc:spChg>
        <pc:spChg chg="mod">
          <ac:chgData name="Stewart Gale" userId="3647ddd2-6040-41ae-a96d-232c23482af8" providerId="ADAL" clId="{70CEAC93-EBF0-472C-91B7-9F108E011DE1}" dt="2023-10-20T19:34:30.009" v="863" actId="207"/>
          <ac:spMkLst>
            <pc:docMk/>
            <pc:sldMk cId="1028276832" sldId="297"/>
            <ac:spMk id="512" creationId="{42C20CD7-5BB3-1BEC-78AA-77AB8771A969}"/>
          </ac:spMkLst>
        </pc:spChg>
        <pc:spChg chg="mod">
          <ac:chgData name="Stewart Gale" userId="3647ddd2-6040-41ae-a96d-232c23482af8" providerId="ADAL" clId="{70CEAC93-EBF0-472C-91B7-9F108E011DE1}" dt="2023-10-20T19:32:18.674" v="756" actId="208"/>
          <ac:spMkLst>
            <pc:docMk/>
            <pc:sldMk cId="1028276832" sldId="297"/>
            <ac:spMk id="514" creationId="{D5069835-F84B-7183-5273-A900BA1414E4}"/>
          </ac:spMkLst>
        </pc:spChg>
        <pc:spChg chg="mod">
          <ac:chgData name="Stewart Gale" userId="3647ddd2-6040-41ae-a96d-232c23482af8" providerId="ADAL" clId="{70CEAC93-EBF0-472C-91B7-9F108E011DE1}" dt="2023-10-20T19:34:22.333" v="835" actId="207"/>
          <ac:spMkLst>
            <pc:docMk/>
            <pc:sldMk cId="1028276832" sldId="297"/>
            <ac:spMk id="515" creationId="{026F7322-44D4-127B-8822-4AFFB2A3DA38}"/>
          </ac:spMkLst>
        </pc:spChg>
        <pc:spChg chg="add mod">
          <ac:chgData name="Stewart Gale" userId="3647ddd2-6040-41ae-a96d-232c23482af8" providerId="ADAL" clId="{70CEAC93-EBF0-472C-91B7-9F108E011DE1}" dt="2023-10-20T19:32:18.674" v="756" actId="208"/>
          <ac:spMkLst>
            <pc:docMk/>
            <pc:sldMk cId="1028276832" sldId="297"/>
            <ac:spMk id="516" creationId="{72C2E567-EE70-5A64-E673-876A0E826AC5}"/>
          </ac:spMkLst>
        </pc:spChg>
        <pc:spChg chg="add mod">
          <ac:chgData name="Stewart Gale" userId="3647ddd2-6040-41ae-a96d-232c23482af8" providerId="ADAL" clId="{70CEAC93-EBF0-472C-91B7-9F108E011DE1}" dt="2023-10-20T19:33:26.592" v="765" actId="1076"/>
          <ac:spMkLst>
            <pc:docMk/>
            <pc:sldMk cId="1028276832" sldId="297"/>
            <ac:spMk id="517" creationId="{82DA8EF7-0D6B-D3E8-A1D5-CF5DAF4E7E27}"/>
          </ac:spMkLst>
        </pc:spChg>
        <pc:spChg chg="add mod">
          <ac:chgData name="Stewart Gale" userId="3647ddd2-6040-41ae-a96d-232c23482af8" providerId="ADAL" clId="{70CEAC93-EBF0-472C-91B7-9F108E011DE1}" dt="2023-10-20T19:33:26.592" v="765" actId="1076"/>
          <ac:spMkLst>
            <pc:docMk/>
            <pc:sldMk cId="1028276832" sldId="297"/>
            <ac:spMk id="518" creationId="{98FA8983-72D9-DA48-9B4D-EE73F5A5242A}"/>
          </ac:spMkLst>
        </pc:spChg>
        <pc:spChg chg="add mod">
          <ac:chgData name="Stewart Gale" userId="3647ddd2-6040-41ae-a96d-232c23482af8" providerId="ADAL" clId="{70CEAC93-EBF0-472C-91B7-9F108E011DE1}" dt="2023-10-20T19:34:39.165" v="898" actId="207"/>
          <ac:spMkLst>
            <pc:docMk/>
            <pc:sldMk cId="1028276832" sldId="297"/>
            <ac:spMk id="519" creationId="{22B64F4C-7DA5-AA28-0927-B404153CB0F8}"/>
          </ac:spMkLst>
        </pc:spChg>
        <pc:spChg chg="add mod">
          <ac:chgData name="Stewart Gale" userId="3647ddd2-6040-41ae-a96d-232c23482af8" providerId="ADAL" clId="{70CEAC93-EBF0-472C-91B7-9F108E011DE1}" dt="2023-10-20T19:33:26.592" v="765" actId="1076"/>
          <ac:spMkLst>
            <pc:docMk/>
            <pc:sldMk cId="1028276832" sldId="297"/>
            <ac:spMk id="520" creationId="{4697C102-3780-D200-0998-E9988FCBF17E}"/>
          </ac:spMkLst>
        </pc:spChg>
        <pc:spChg chg="add mod">
          <ac:chgData name="Stewart Gale" userId="3647ddd2-6040-41ae-a96d-232c23482af8" providerId="ADAL" clId="{70CEAC93-EBF0-472C-91B7-9F108E011DE1}" dt="2023-10-20T19:33:26.592" v="765" actId="1076"/>
          <ac:spMkLst>
            <pc:docMk/>
            <pc:sldMk cId="1028276832" sldId="297"/>
            <ac:spMk id="521" creationId="{AAB4E66B-9E2B-E3B5-1D38-816C813682AE}"/>
          </ac:spMkLst>
        </pc:spChg>
        <pc:grpChg chg="mod">
          <ac:chgData name="Stewart Gale" userId="3647ddd2-6040-41ae-a96d-232c23482af8" providerId="ADAL" clId="{70CEAC93-EBF0-472C-91B7-9F108E011DE1}" dt="2023-10-20T19:31:47.542" v="752" actId="1076"/>
          <ac:grpSpMkLst>
            <pc:docMk/>
            <pc:sldMk cId="1028276832" sldId="297"/>
            <ac:grpSpMk id="4" creationId="{00000000-0000-0000-0000-000000000000}"/>
          </ac:grpSpMkLst>
        </pc:grpChg>
      </pc:sldChg>
      <pc:sldChg chg="add del">
        <pc:chgData name="Stewart Gale" userId="3647ddd2-6040-41ae-a96d-232c23482af8" providerId="ADAL" clId="{70CEAC93-EBF0-472C-91B7-9F108E011DE1}" dt="2023-10-20T19:31:27.639" v="749"/>
        <pc:sldMkLst>
          <pc:docMk/>
          <pc:sldMk cId="1758853198" sldId="298"/>
        </pc:sldMkLst>
      </pc:sldChg>
      <pc:sldChg chg="addSp delSp modSp new mod ord">
        <pc:chgData name="Stewart Gale" userId="3647ddd2-6040-41ae-a96d-232c23482af8" providerId="ADAL" clId="{70CEAC93-EBF0-472C-91B7-9F108E011DE1}" dt="2023-10-26T10:04:21.079" v="1022" actId="1076"/>
        <pc:sldMkLst>
          <pc:docMk/>
          <pc:sldMk cId="3290222025" sldId="298"/>
        </pc:sldMkLst>
        <pc:spChg chg="del">
          <ac:chgData name="Stewart Gale" userId="3647ddd2-6040-41ae-a96d-232c23482af8" providerId="ADAL" clId="{70CEAC93-EBF0-472C-91B7-9F108E011DE1}" dt="2023-10-26T08:34:43.342" v="926" actId="478"/>
          <ac:spMkLst>
            <pc:docMk/>
            <pc:sldMk cId="3290222025" sldId="298"/>
            <ac:spMk id="2" creationId="{F8B34C94-6185-52FB-DF14-2DD2F9506962}"/>
          </ac:spMkLst>
        </pc:spChg>
        <pc:spChg chg="del">
          <ac:chgData name="Stewart Gale" userId="3647ddd2-6040-41ae-a96d-232c23482af8" providerId="ADAL" clId="{70CEAC93-EBF0-472C-91B7-9F108E011DE1}" dt="2023-10-26T08:34:43.342" v="926" actId="478"/>
          <ac:spMkLst>
            <pc:docMk/>
            <pc:sldMk cId="3290222025" sldId="298"/>
            <ac:spMk id="3" creationId="{585887E5-2DA3-4C7D-5425-43BCFC6BC27F}"/>
          </ac:spMkLst>
        </pc:spChg>
        <pc:spChg chg="add mod">
          <ac:chgData name="Stewart Gale" userId="3647ddd2-6040-41ae-a96d-232c23482af8" providerId="ADAL" clId="{70CEAC93-EBF0-472C-91B7-9F108E011DE1}" dt="2023-10-26T10:04:04.731" v="1016" actId="1076"/>
          <ac:spMkLst>
            <pc:docMk/>
            <pc:sldMk cId="3290222025" sldId="298"/>
            <ac:spMk id="4" creationId="{DFC91BE3-65E4-C00E-C308-5D8CE37168F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" creationId="{3CE2CC7E-A6ED-ED5A-70D2-E0BF8B9ADA1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" creationId="{9DC3E85D-546E-250A-4369-0AB185FC1CF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" creationId="{D77D2AAC-1E75-4A33-F7BC-3082ADBB6B3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" creationId="{3E5ED172-C16F-0999-16B2-FE6CC037EFF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" creationId="{1D08A86C-49CF-7456-4C48-626E84838CE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" creationId="{297E2D2A-006A-6894-7600-AC5E355958D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" creationId="{6C0D5663-D0BC-92A4-7EF2-A95AFF15D55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" creationId="{D5B3929C-9FE2-A70A-B737-3B88B290121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" creationId="{0F9A5190-8F50-FF3D-DAFE-AD50697B74E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" creationId="{07A3DB2C-E359-9048-5946-A0C3BB039D4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" creationId="{8A756387-8F0E-CB61-7731-AE9F989105D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" creationId="{5CFDDF8B-C6C0-571D-1D98-0DD5A67E28B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" creationId="{F0DA037E-6E54-1EF4-2E42-27AE96EB0C5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" creationId="{2D707D7F-B37A-4DD5-893D-2327D9CAA79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" creationId="{988F3DC7-9A70-FD11-85ED-1883D540A50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" creationId="{C7278BB1-E86E-781E-3DC7-BEF3155BEAA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" creationId="{C823DA0B-DAD8-21DD-7E9B-F25A11467C3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" creationId="{8F26F695-45E9-5E60-1490-F6672D6BF5F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" creationId="{70659089-B5BB-4886-C9FB-7E16ED523F3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" creationId="{F410379C-D48C-DBF1-E53A-7366AFD92AA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" creationId="{4DD806A2-04D3-5663-8545-8429FF0745A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" creationId="{1982864D-0CA3-3638-B8BC-0D359A70397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7" creationId="{CFF22AF2-6CD7-53EC-E8A3-78051EA6D09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8" creationId="{C606D4C6-6839-198B-A81E-D501EB721E8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9" creationId="{2E709AC7-0FC6-1F56-9D5F-ABEAA1BD70E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0" creationId="{14938760-9F21-B383-F578-64BECAD0F2E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1" creationId="{4CE950F3-2B5C-39B3-55B5-E952554D81B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2" creationId="{4E396FD4-C19E-15D5-9296-3B9D9FD3DAC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3" creationId="{A3AECFA2-FF92-77CD-1C25-AFA06BA6A39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4" creationId="{BC81C902-A885-F03A-5956-1C1A66118A6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5" creationId="{6CACBA3C-886A-8A1F-A121-A44256326BE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6" creationId="{0E5900BF-E3C7-E414-0FC1-7DEA66F2985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7" creationId="{27ADBD8F-B6C1-A725-ACD3-0AC0EC859E6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8" creationId="{A48E92DA-6583-512F-0F10-9BFB82276AC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39" creationId="{5BA75BEE-89F7-D26A-A172-576155B6CD0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0" creationId="{A22381D3-FE57-470B-6199-A9D81042C68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1" creationId="{259F7CE0-98C4-F24C-4365-B2451F1AB0C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2" creationId="{767C77E2-304A-FF33-4150-D2B1EA8A381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3" creationId="{2C94E9F5-7203-203E-A9BC-0D9EA91D5F2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4" creationId="{0761859C-4F21-5995-B301-4BB3EA63F4E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5" creationId="{4A32E6F8-5FBC-C5BE-5351-7F2981C9318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6" creationId="{6BFB3D07-31E2-E04F-A7F4-0B34CD2D267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7" creationId="{39E86922-082E-675A-FBF3-9A7E3E123C5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8" creationId="{A50BF482-FA7E-558F-FAE5-DA3B52DB30C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49" creationId="{55BED78C-E13F-F7C6-73A2-E8B950D5F3D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0" creationId="{FFD50730-6527-D263-0C7D-6E2815EF37E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1" creationId="{1BF64CD1-BD7B-878C-DCEC-B95DF02BCD4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2" creationId="{F3B6560C-4335-022D-5857-2A38260B517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3" creationId="{E59C42C6-BF1C-7218-5D33-49DD3ADC9AD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4" creationId="{B61E0E4C-604F-6810-BCDB-1FC50B1A5EF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5" creationId="{8ED4ED15-2706-6957-041C-EE1F87E5B76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6" creationId="{020EC8B8-5552-6518-6AD3-745B0B63280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7" creationId="{34C93982-426B-ECF8-FCD9-C046FB5DDE9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8" creationId="{296EFB91-3C29-C28B-C810-BD96E322E3D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59" creationId="{C8C5A8DF-4F6C-2251-5D45-044A67A457F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0" creationId="{03C0F1D6-6E1C-AB75-FBD8-432E38D0B49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1" creationId="{FB0330E1-9158-103C-11A8-3AB89AA390B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2" creationId="{6A06902F-B355-698F-8694-8EC47214659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3" creationId="{85F2C3B1-2687-8557-2539-30001ACECD4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4" creationId="{1F10CAAD-8C82-962D-3897-7B850056402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5" creationId="{3E9B2897-B437-1A3B-F36D-68E356BCA7E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6" creationId="{1154841A-47DF-93AC-78AE-215F38A50FF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7" creationId="{E42CD5F1-9722-FAF6-0BFF-61580F72B25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8" creationId="{06D56F00-4B9C-ABCE-DF92-FA3024F76F2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69" creationId="{D80FEBB1-5D21-3757-7E66-5BEEBBB4069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0" creationId="{AA7FBD1D-9174-0996-1A0E-855E7022877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1" creationId="{5AA539F7-AAF0-39EA-AE92-E2D94ABE020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2" creationId="{018430FC-AC49-A287-D0C3-0E89F540173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3" creationId="{E57CDCB1-6C62-A28A-CA26-C51D75B8CD6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4" creationId="{F0BF0D31-4E22-95EB-6770-32F3DBD17D2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5" creationId="{F181A7CA-4E9B-E974-44CF-61121A98D6B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6" creationId="{EE4412E7-A5B7-69F2-00C3-604961B0695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7" creationId="{C07877C9-EEC0-3A77-4EF2-89946F530FE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8" creationId="{B81F2022-9687-056D-43D9-839E56D81AE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79" creationId="{4BB8D58D-C224-888B-BF7B-44C7145A57C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0" creationId="{43297756-1CFF-2D38-1AEE-29DD8DCFE4B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1" creationId="{F88586F0-831A-7BDF-07B5-D6443EB5752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2" creationId="{7565B752-DD34-2CD0-C809-B189E379CFA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3" creationId="{2B6F7864-2AA8-6FA7-6FEB-1CC9896FD9E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4" creationId="{9438572E-7C78-D5C5-A937-E15D7481C99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5" creationId="{3D8DE7E9-17BF-5DE2-9703-7B30674DFB1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6" creationId="{08F080A2-BD27-0DDE-0802-E3F9F5332FA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7" creationId="{F55B9E35-2DA9-A160-D1AA-787C4153A99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8" creationId="{32CBABEB-B246-2BC4-170B-70B7CF8A292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89" creationId="{FB877180-28A0-E514-B8DF-85B0EAA6AEB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0" creationId="{5A6E41FA-4FC9-12E1-7662-05F9334B3C2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1" creationId="{891F6BE5-8B94-5DF5-E7A8-26312E71834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2" creationId="{CE48B04D-F6AD-BD0B-F7E8-0DE9D2D5316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3" creationId="{2C85A13F-FBD9-828F-CFBC-15271BE593A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4" creationId="{92F8DF3A-E094-2B61-7AB1-56B7355A847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5" creationId="{E1288244-FB9C-3281-6E3A-9A6F3C0E7FE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6" creationId="{9D6FD963-E32A-E549-255A-F15FB75B806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7" creationId="{2949DBE1-54C2-5E62-D39E-DA8EFB1ABF1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8" creationId="{ABD59BC2-B954-42D6-2471-9A0D7F7FA0C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99" creationId="{0A815101-6A22-E581-94F0-27124761AF5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0" creationId="{6025269C-D4B0-415E-EA30-5A9F7F7B833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1" creationId="{A9FC52FD-A5CA-DB18-CDE4-26FC873D136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2" creationId="{9C8E24FD-CC10-76F9-825C-928D34FC959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3" creationId="{EA00EB8A-65DE-4BAC-092C-915927BCA54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4" creationId="{12C3EC74-0F29-C158-F407-150B932849A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5" creationId="{523ACB0E-EDFA-2903-1BA4-2EE0E434065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6" creationId="{312690DF-2718-0006-A304-5E31A0E9390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7" creationId="{CC357394-C509-8D35-10A5-40ED698B3B9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8" creationId="{82C4F43E-2DD5-040D-9DE5-6B454F628A1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09" creationId="{D6EF605B-DB89-FCF0-405A-428CF34CCD5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0" creationId="{A9CC01B9-8675-34FA-892F-F183EFDFDBA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1" creationId="{F185EFBA-880A-EB59-7569-148B5A3D14E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2" creationId="{08B77918-5BF1-CB0D-DE89-3C725231B4C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3" creationId="{9ED74F11-F203-B9A7-FCAF-81F6D495CB5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4" creationId="{DA486311-0637-EF75-7FEE-B189A50546B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5" creationId="{8D334CBE-C17F-F322-6F29-F272FD17045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6" creationId="{67EDA7A1-9F35-4BBC-042E-7FE91E52B34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7" creationId="{372C8695-ED44-B43F-9882-2321CB9D1E4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8" creationId="{12D59FCB-2A2B-04FD-FDF1-0677A758D97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19" creationId="{98CF36E6-EC2A-9EC9-C804-2213EF74CC4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0" creationId="{D6E620EB-8396-30A0-210F-2D598C32720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1" creationId="{263D54F8-BDF8-C047-0F86-FD75F06005D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2" creationId="{EC2D5611-1734-98A4-F7AC-94232D0440E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3" creationId="{872E6D15-BCC8-B0BC-8CCE-EC7AE44F1CE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4" creationId="{68FB7809-5871-F105-3B38-C5AE17D6781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5" creationId="{7BA66A58-7855-DEFC-4322-E3FF98CC8C8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6" creationId="{E369AFC6-7F49-6753-AB95-E5BA268FE2E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7" creationId="{B8E628D6-ED9B-480C-4E60-60CD9BAB2B7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8" creationId="{B5B3A15B-FBE9-0479-76FC-E070B34CC95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29" creationId="{4E1CBE38-34A0-9B78-5BB9-EDCE87588A7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0" creationId="{64D8D007-8463-182D-A3AE-123B2846E1B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1" creationId="{7BF4102F-EC53-91F8-DA50-4685EEEA5FA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2" creationId="{5621819B-9410-00AF-D89E-995EAE6AC1F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3" creationId="{3B54B1DB-1F20-8327-AD15-066FA48C9BB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4" creationId="{6DBEB4B7-9979-219C-E94D-706D3C995BE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5" creationId="{6448AE64-F1B7-2D29-D27A-1414CB1FC8B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6" creationId="{47BE0157-24F3-58EA-F727-9488519C2CD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7" creationId="{5ECC87EB-C12C-48E6-F5B2-4778977CD32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8" creationId="{4180B575-9E42-81CD-67F2-97E69CF377E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39" creationId="{3D0A6F9C-6370-5E46-4316-32026591777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0" creationId="{1E68A854-C8F3-C88A-3F93-7F541D5CFEB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1" creationId="{5AF357AA-4891-15DB-4B72-F23ABEE529C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2" creationId="{40FEF6C5-FD57-741A-63BF-C4F5487C798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3" creationId="{7576B1B3-26F5-CA09-953A-8F48AABDF8D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4" creationId="{64BABB08-540A-29A0-2E0D-3AA4B0D5D71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5" creationId="{F1F2212C-37E8-974F-2525-8405565584C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6" creationId="{BE641C1F-28D3-449D-68CA-9C0B8C36A95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7" creationId="{9DADE61F-5DFB-A019-BC37-95BDEFFD7C7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8" creationId="{18B87794-779E-B44A-8190-9E20A0217A6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49" creationId="{1BDF6A0E-C00E-3FE1-0FE5-C1E1110BB8D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0" creationId="{DC77DEBD-0D07-A543-F836-540DCFBF4CB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1" creationId="{B8C48490-906E-D0E2-8D92-19BD2C44E52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2" creationId="{B6D2B8DF-031F-BAE3-9FC3-A79EF2CA591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3" creationId="{1685CC55-94A0-F5B4-C728-F17F9699A26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4" creationId="{024D7664-0CDB-DF94-EB8F-141ED294C68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5" creationId="{C97DC06D-1E9E-6311-5D8B-92BE2F7D8C7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6" creationId="{5B5DAD58-CE7B-0138-CB8B-1E97B583ACE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7" creationId="{CD7F1B83-9427-4038-FEF2-5BF0AEF23B2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8" creationId="{F4C3882B-2622-6DED-8FB8-C5CBB9B42B8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59" creationId="{88ECE863-464C-F661-6F96-8F8678AD38E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0" creationId="{B65A4C50-6C18-8521-556C-4F0B2DC37ED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1" creationId="{7964A88C-753B-A9DD-F329-FA43D6E3B64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2" creationId="{700D1C1F-EC9E-FAD4-0F89-A30F8EC15FC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3" creationId="{98722263-820D-14F6-5EA9-F8BC34DDA1E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4" creationId="{92440531-67E3-CD5A-94BD-D67727E2DC4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5" creationId="{74B1F3B8-3873-DBF8-6523-8798DE9C051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6" creationId="{66D1C29C-62A2-B761-59F3-F383A107ADE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7" creationId="{2A630BE7-6018-1428-66FC-A3EB680020F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8" creationId="{992B6D59-BD45-EC01-833C-6319E181AD0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69" creationId="{FBC34977-8B62-B39E-67B6-4B750DCF0C7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0" creationId="{55586DD2-50C3-03EA-A2E8-485A5C37CFA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1" creationId="{424FF4AA-0AF5-AF53-45A7-15525AC85DA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2" creationId="{DCCCB6C7-8E4C-6997-53E9-FEFD57B6F1D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3" creationId="{31BE1267-3B1C-2CA6-C1DC-D92335F4A7A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4" creationId="{5FF0400D-9394-3A39-2CD1-66A56FA677D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5" creationId="{F230D181-C4BD-06E6-666D-35653DE2CE2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6" creationId="{408CA9D2-F535-E457-E9DB-2C79A66453B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7" creationId="{846E8D6F-06C9-2935-E98A-8A3E537A66A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8" creationId="{538FAC8B-C015-9102-3AE1-56EC817344E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79" creationId="{DCA89A2F-7D56-FA43-8C9C-F51CC278FCD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0" creationId="{2491AB9E-2C05-4965-7B39-BFA90CB3D27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1" creationId="{E0F1D873-6124-08BC-1F97-E45ECACADE3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2" creationId="{B828BC09-AB02-1A31-68F0-F50AF74B53A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3" creationId="{01B608B2-6C59-A09E-8774-AA21FF8C95E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4" creationId="{BFFD3BA0-3945-F04E-C179-23D954BBF6A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5" creationId="{9FA38DEC-DE9C-F328-8636-F90E2A351DB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6" creationId="{1D0FA147-BED1-CC9D-4B23-30025F896CE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7" creationId="{001BC912-940A-4E9C-BE96-35A6A9FC5FF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8" creationId="{79BFF531-ADB6-2335-74B6-EF3CD0C193D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89" creationId="{9B2EC650-E450-A4C7-A099-EF20B5C6650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0" creationId="{21678CB4-BF2C-B27C-FC4A-892EF37BC9E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1" creationId="{B8F1EBCE-FB17-69DD-42E0-8D19734E1DF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2" creationId="{1E32A2C2-39CE-BDAA-43AC-37D130D9313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3" creationId="{AF39F824-876E-8444-95D4-E0EEA63D266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4" creationId="{D0A44B18-15EC-EA79-2A56-10B84E773A7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5" creationId="{192747DA-1C8F-CABC-4088-5035E20C2D0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6" creationId="{78CAAD05-EE0B-343F-86E4-A61701C3CD1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7" creationId="{B0D1A1A9-2445-74CE-BC7A-3C26C08EA1B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8" creationId="{D6748819-A63A-FDBA-E87B-0C5C20B0562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199" creationId="{B5F2577D-33DF-3019-C205-E2D6A941987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0" creationId="{1EDAB9FD-45D6-C4FD-FFF1-ACC9352FCDC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1" creationId="{CBDDBCC6-29EE-551A-D1C7-0AA1C469AF2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2" creationId="{575E2F63-6FE0-4E7B-3540-ACAE244AE2E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3" creationId="{E486242A-D910-E9D6-B843-298CE93D6F7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4" creationId="{302A4C71-88FC-70B5-DBEF-5ACBFC23CCB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5" creationId="{210067EB-D6A9-9FDD-0DE8-B1D87088554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6" creationId="{BF5F72B5-087D-7C22-477E-BAB4B7C96FB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7" creationId="{97E83AA2-E8F9-C57C-C539-26FC37771CB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8" creationId="{52C6C3FC-C149-6779-F201-565AE7DA11E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09" creationId="{45019A51-11D5-45D3-DBD0-F1CD1FBB91C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0" creationId="{4B82FFA5-A1CE-B525-16FA-E16B189A68E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1" creationId="{273D4389-B342-FA94-EE53-0E43F161E14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2" creationId="{373F6034-701C-0F71-3D28-DE4FAB8151A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3" creationId="{FB38B515-DA7A-1181-CF2F-2C245389E43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4" creationId="{5D7B29FB-1507-3CEE-660E-044A31AE051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5" creationId="{970AB941-75F5-2321-60D7-57CB8631B68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6" creationId="{E58EB09B-7121-74BF-5ED1-64106FFC506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7" creationId="{C32024F5-A14F-30E4-0C2C-25DC9450169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8" creationId="{2FD0307E-68DC-991C-59CF-DBFC4E55A9B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19" creationId="{D5C34136-BFEF-08F9-0556-715D166F570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0" creationId="{E6AC4729-51CF-7B43-C89A-BB953026E4C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1" creationId="{25BD6B0E-18EE-8AB1-EE7F-7AACD6F74C6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2" creationId="{81556739-793F-B68B-BEEA-979C38814F32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3" creationId="{B8E6CA94-428D-75A1-3366-4BC1E5D83E0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4" creationId="{9AA7BDCD-76D0-EC98-8D0A-02DECD29312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5" creationId="{8F8E6C42-2DF9-D01B-EA67-E7D6304992B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6" creationId="{CDFAFE3F-96E0-9468-9565-296211F6BA7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7" creationId="{AEE69952-2FE8-3861-661D-641C0C5D56F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8" creationId="{26F4EAD1-3EF0-833C-99C4-64969084E98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29" creationId="{4100F08A-80B5-1109-BC7D-9BCD43D1255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0" creationId="{33F68816-1AF1-A999-1B6B-ADFC9EF0695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1" creationId="{7C82285C-301B-85B3-7FFE-DC8F29A48A4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2" creationId="{90409A76-72E6-AC11-BD12-DCD96A32AD9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3" creationId="{313100CE-DF2C-C4C3-7EB3-EEDF01A22D7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4" creationId="{46A39E7E-0C18-4893-78BE-3FA2EBBAB237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5" creationId="{4463BB0C-638A-45B7-2100-D52B40ABC22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6" creationId="{166593A8-8741-567E-E241-270F5322B90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7" creationId="{EB67D524-DB9C-427B-422B-02062A7F5CE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8" creationId="{7C89E2A1-F74B-DB1E-2731-FD86C0C55A3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39" creationId="{95BFD60D-9D78-CC71-1EBC-91DCB9BBEAD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0" creationId="{8E3B555B-9CFC-90E2-5D05-C1FDBFDAD9B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1" creationId="{C86127BF-1882-D219-BFFF-62CACE920514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2" creationId="{B8BC1808-1FCB-D27B-D641-298FDC81CFC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3" creationId="{D50FA40E-833B-8008-4944-6AE5ED05601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4" creationId="{9AF04744-409E-018A-F249-BA19E856792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5" creationId="{272E0B23-2A49-672C-0ECF-2DBF213104C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6" creationId="{720C2A6D-C856-13E9-1DDA-D0E050CA5DA1}"/>
          </ac:spMkLst>
        </pc:spChg>
        <pc:spChg chg="add del mod">
          <ac:chgData name="Stewart Gale" userId="3647ddd2-6040-41ae-a96d-232c23482af8" providerId="ADAL" clId="{70CEAC93-EBF0-472C-91B7-9F108E011DE1}" dt="2023-10-26T10:03:37.224" v="1005" actId="478"/>
          <ac:spMkLst>
            <pc:docMk/>
            <pc:sldMk cId="3290222025" sldId="298"/>
            <ac:spMk id="247" creationId="{611D76AB-1B1D-67DA-6F69-403DF3F8941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8" creationId="{49C21EE6-B756-BA40-4F25-4E7442AA40D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49" creationId="{0E1AC44E-9561-2A4D-372F-5156B872372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0" creationId="{789D8DC8-563A-9F30-8E88-1572634F9A3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1" creationId="{CC1AA329-033E-1B99-764C-5B2B174ED64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2" creationId="{345793C3-6C36-E6C9-E54E-261D996B4D2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3" creationId="{E885F94B-EA52-4F46-7BB8-2DD33DD7C75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4" creationId="{875AF0C3-7EA2-E767-C1AA-4367AAF5151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5" creationId="{C6E87570-2DEB-E613-28CF-829D99167F1D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6" creationId="{EC28DCC4-C04D-643D-4740-66FFB909078C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7" creationId="{B15D65D2-5907-669E-53E8-6FED35F3CFC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8" creationId="{58F97A72-9F2C-00AA-987C-5DF644463BC9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59" creationId="{F69939DA-49C4-FBD7-95D4-D9627DBC410A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0" creationId="{8B2B01C8-E719-EB53-2502-D4F7E9B42901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1" creationId="{20659013-2966-FE94-21B9-6461493DD18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2" creationId="{49E2A8BA-B5AC-DCC7-812B-4319AEF43AF6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3" creationId="{78E30B14-794F-120C-5C48-B55719F193DC}"/>
          </ac:spMkLst>
        </pc:spChg>
        <pc:spChg chg="add del mod">
          <ac:chgData name="Stewart Gale" userId="3647ddd2-6040-41ae-a96d-232c23482af8" providerId="ADAL" clId="{70CEAC93-EBF0-472C-91B7-9F108E011DE1}" dt="2023-10-26T10:03:36.423" v="1004" actId="478"/>
          <ac:spMkLst>
            <pc:docMk/>
            <pc:sldMk cId="3290222025" sldId="298"/>
            <ac:spMk id="264" creationId="{80B65E3A-40B8-6186-6835-4590293669B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5" creationId="{24F7EBE5-0244-1C72-CEEC-5905B08D114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6" creationId="{688E6FC9-D317-D8E8-CA80-67C8A12192E8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7" creationId="{A9E1A2FB-6571-74CA-158A-43C929961D6B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8" creationId="{374C859A-202B-D67E-C372-1B4FE983D8C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69" creationId="{9E075A63-50C4-2745-4C16-EA6DEFA5EFDE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70" creationId="{92BA2075-A5F9-4097-454A-C78EEE1A5B63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71" creationId="{FD342330-1B71-D1A4-F6F1-78D6812B4F85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72" creationId="{25532861-18C4-612E-9095-BB66E08D37E0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73" creationId="{0E164197-8DD6-D88E-2B8E-BDDD7D4E5B8F}"/>
          </ac:spMkLst>
        </pc:spChg>
        <pc:spChg chg="add del mod">
          <ac:chgData name="Stewart Gale" userId="3647ddd2-6040-41ae-a96d-232c23482af8" providerId="ADAL" clId="{70CEAC93-EBF0-472C-91B7-9F108E011DE1}" dt="2023-10-26T10:03:49.094" v="1008" actId="478"/>
          <ac:spMkLst>
            <pc:docMk/>
            <pc:sldMk cId="3290222025" sldId="298"/>
            <ac:spMk id="274" creationId="{38C78090-446F-F04F-5B92-42A67B098A47}"/>
          </ac:spMkLst>
        </pc:spChg>
        <pc:picChg chg="add mod">
          <ac:chgData name="Stewart Gale" userId="3647ddd2-6040-41ae-a96d-232c23482af8" providerId="ADAL" clId="{70CEAC93-EBF0-472C-91B7-9F108E011DE1}" dt="2023-10-26T10:04:21.079" v="1022" actId="1076"/>
          <ac:picMkLst>
            <pc:docMk/>
            <pc:sldMk cId="3290222025" sldId="298"/>
            <ac:picMk id="275" creationId="{53F4B096-2EB3-5933-58ED-C59995C25C86}"/>
          </ac:picMkLst>
        </pc:picChg>
      </pc:sldChg>
    </pc:docChg>
  </pc:docChgLst>
  <pc:docChgLst>
    <pc:chgData name="Stewart Gale" userId="3647ddd2-6040-41ae-a96d-232c23482af8" providerId="ADAL" clId="{F64D2ED2-7D94-4794-8C26-1B43FCA3401A}"/>
    <pc:docChg chg="addSld modSld">
      <pc:chgData name="Stewart Gale" userId="3647ddd2-6040-41ae-a96d-232c23482af8" providerId="ADAL" clId="{F64D2ED2-7D94-4794-8C26-1B43FCA3401A}" dt="2021-05-21T15:08:32.618" v="67"/>
      <pc:docMkLst>
        <pc:docMk/>
      </pc:docMkLst>
      <pc:sldChg chg="delSp modSp mod modAnim">
        <pc:chgData name="Stewart Gale" userId="3647ddd2-6040-41ae-a96d-232c23482af8" providerId="ADAL" clId="{F64D2ED2-7D94-4794-8C26-1B43FCA3401A}" dt="2021-05-21T15:06:57.580" v="62" actId="1076"/>
        <pc:sldMkLst>
          <pc:docMk/>
          <pc:sldMk cId="3406349500" sldId="256"/>
        </pc:sldMkLst>
        <pc:spChg chg="mod">
          <ac:chgData name="Stewart Gale" userId="3647ddd2-6040-41ae-a96d-232c23482af8" providerId="ADAL" clId="{F64D2ED2-7D94-4794-8C26-1B43FCA3401A}" dt="2021-05-21T15:06:57.580" v="62" actId="1076"/>
          <ac:spMkLst>
            <pc:docMk/>
            <pc:sldMk cId="3406349500" sldId="256"/>
            <ac:spMk id="2" creationId="{00000000-0000-0000-0000-000000000000}"/>
          </ac:spMkLst>
        </pc:spChg>
        <pc:spChg chg="mod">
          <ac:chgData name="Stewart Gale" userId="3647ddd2-6040-41ae-a96d-232c23482af8" providerId="ADAL" clId="{F64D2ED2-7D94-4794-8C26-1B43FCA3401A}" dt="2021-05-21T15:06:52.094" v="60" actId="403"/>
          <ac:spMkLst>
            <pc:docMk/>
            <pc:sldMk cId="3406349500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F64D2ED2-7D94-4794-8C26-1B43FCA3401A}" dt="2021-05-21T15:06:55.437" v="61" actId="1076"/>
          <ac:spMkLst>
            <pc:docMk/>
            <pc:sldMk cId="3406349500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F64D2ED2-7D94-4794-8C26-1B43FCA3401A}" dt="2021-05-21T15:05:59.614" v="38" actId="478"/>
          <ac:spMkLst>
            <pc:docMk/>
            <pc:sldMk cId="3406349500" sldId="256"/>
            <ac:spMk id="8" creationId="{00000000-0000-0000-0000-000000000000}"/>
          </ac:spMkLst>
        </pc:spChg>
        <pc:spChg chg="del">
          <ac:chgData name="Stewart Gale" userId="3647ddd2-6040-41ae-a96d-232c23482af8" providerId="ADAL" clId="{F64D2ED2-7D94-4794-8C26-1B43FCA3401A}" dt="2021-05-21T15:05:56.654" v="37" actId="478"/>
          <ac:spMkLst>
            <pc:docMk/>
            <pc:sldMk cId="3406349500" sldId="256"/>
            <ac:spMk id="29" creationId="{00000000-0000-0000-0000-000000000000}"/>
          </ac:spMkLst>
        </pc:spChg>
        <pc:picChg chg="del">
          <ac:chgData name="Stewart Gale" userId="3647ddd2-6040-41ae-a96d-232c23482af8" providerId="ADAL" clId="{F64D2ED2-7D94-4794-8C26-1B43FCA3401A}" dt="2021-05-21T15:05:59.614" v="38" actId="478"/>
          <ac:picMkLst>
            <pc:docMk/>
            <pc:sldMk cId="3406349500" sldId="256"/>
            <ac:picMk id="27" creationId="{00000000-0000-0000-0000-000000000000}"/>
          </ac:picMkLst>
        </pc:picChg>
        <pc:picChg chg="del">
          <ac:chgData name="Stewart Gale" userId="3647ddd2-6040-41ae-a96d-232c23482af8" providerId="ADAL" clId="{F64D2ED2-7D94-4794-8C26-1B43FCA3401A}" dt="2021-05-21T15:05:56.654" v="37" actId="478"/>
          <ac:picMkLst>
            <pc:docMk/>
            <pc:sldMk cId="3406349500" sldId="256"/>
            <ac:picMk id="1046" creationId="{00000000-0000-0000-0000-000000000000}"/>
          </ac:picMkLst>
        </pc:picChg>
      </pc:sldChg>
      <pc:sldChg chg="modSp mod">
        <pc:chgData name="Stewart Gale" userId="3647ddd2-6040-41ae-a96d-232c23482af8" providerId="ADAL" clId="{F64D2ED2-7D94-4794-8C26-1B43FCA3401A}" dt="2021-05-21T15:07:08.225" v="66" actId="20577"/>
        <pc:sldMkLst>
          <pc:docMk/>
          <pc:sldMk cId="3246570752" sldId="263"/>
        </pc:sldMkLst>
        <pc:spChg chg="mod">
          <ac:chgData name="Stewart Gale" userId="3647ddd2-6040-41ae-a96d-232c23482af8" providerId="ADAL" clId="{F64D2ED2-7D94-4794-8C26-1B43FCA3401A}" dt="2021-05-21T15:07:08.225" v="66" actId="20577"/>
          <ac:spMkLst>
            <pc:docMk/>
            <pc:sldMk cId="3246570752" sldId="263"/>
            <ac:spMk id="3" creationId="{00000000-0000-0000-0000-000000000000}"/>
          </ac:spMkLst>
        </pc:spChg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3113261769" sldId="264"/>
        </pc:sldMkLst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2658994752" sldId="270"/>
        </pc:sldMkLst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1935015080" sldId="271"/>
        </pc:sldMkLst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1406285150" sldId="272"/>
        </pc:sldMkLst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3824727965" sldId="273"/>
        </pc:sldMkLst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1559167457" sldId="274"/>
        </pc:sldMkLst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4183213975" sldId="275"/>
        </pc:sldMkLst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3566361887" sldId="276"/>
        </pc:sldMkLst>
      </pc:sldChg>
      <pc:sldChg chg="add">
        <pc:chgData name="Stewart Gale" userId="3647ddd2-6040-41ae-a96d-232c23482af8" providerId="ADAL" clId="{F64D2ED2-7D94-4794-8C26-1B43FCA3401A}" dt="2021-05-21T15:08:32.618" v="67"/>
        <pc:sldMkLst>
          <pc:docMk/>
          <pc:sldMk cId="1181211433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9A373-9716-4D6B-A376-936BBDA1C76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34404-490A-4E13-B162-05A3050D0D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303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214A32-27A2-4884-BAD2-08930EB5988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214A32-27A2-4884-BAD2-08930EB5988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887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214A32-27A2-4884-BAD2-08930EB5988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764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214A32-27A2-4884-BAD2-08930EB5988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188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33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345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240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769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447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4528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107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14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930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98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489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972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076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577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66152" y="150813"/>
            <a:ext cx="2787649" cy="60261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084" y="150813"/>
            <a:ext cx="8161867" cy="6026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850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627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249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554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373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39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76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888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4EFB2-E9F9-42B7-81BE-F6DCFB9CFBCD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E9DF7-C6CA-46A6-970F-CDF1D62F48A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97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underl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9"/>
            <a:ext cx="12192000" cy="16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376833" y="6627814"/>
            <a:ext cx="2844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200">
                <a:solidFill>
                  <a:srgbClr val="9900CC"/>
                </a:solidFill>
              </a:rPr>
              <a:t>© Boardworks Ltd 2005</a:t>
            </a:r>
          </a:p>
        </p:txBody>
      </p:sp>
      <p:pic>
        <p:nvPicPr>
          <p:cNvPr id="15364" name="Picture 4" descr="swish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92151"/>
            <a:ext cx="9647767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boardworks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10513484" y="0"/>
            <a:ext cx="1625600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01085" y="150813"/>
            <a:ext cx="10365316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5367" name="Text Box 7"/>
          <p:cNvSpPr txBox="1">
            <a:spLocks noChangeArrowheads="1"/>
          </p:cNvSpPr>
          <p:nvPr userDrawn="1"/>
        </p:nvSpPr>
        <p:spPr bwMode="auto">
          <a:xfrm>
            <a:off x="1" y="6621464"/>
            <a:ext cx="81785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200" b="1">
                <a:solidFill>
                  <a:srgbClr val="FFFFFF"/>
                </a:solidFill>
              </a:rPr>
              <a:t> </a:t>
            </a:r>
            <a:fld id="{90BC1F2B-FF79-45DD-8A05-ABDE36A63702}" type="slidenum">
              <a:rPr lang="en-GB" altLang="en-US" sz="1200" b="1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GB" altLang="en-US" sz="1200" b="1">
                <a:solidFill>
                  <a:srgbClr val="010066"/>
                </a:solidFill>
              </a:rPr>
              <a:t> </a:t>
            </a:r>
            <a:r>
              <a:rPr lang="en-GB" altLang="en-US" sz="1200" b="1">
                <a:solidFill>
                  <a:srgbClr val="FFFFFF"/>
                </a:solidFill>
              </a:rPr>
              <a:t>of 64</a:t>
            </a:r>
            <a:endParaRPr lang="en-US" altLang="en-US" sz="12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3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8504" y="886691"/>
            <a:ext cx="1035211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Number </a:t>
            </a:r>
          </a:p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Sequences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649908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342787"/>
              </p:ext>
            </p:extLst>
          </p:nvPr>
        </p:nvGraphicFramePr>
        <p:xfrm>
          <a:off x="1265537" y="3361723"/>
          <a:ext cx="6714681" cy="1228403"/>
        </p:xfrm>
        <a:graphic>
          <a:graphicData uri="http://schemas.openxmlformats.org/drawingml/2006/table">
            <a:tbl>
              <a:tblPr/>
              <a:tblGrid>
                <a:gridCol w="6714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7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1, 4, 9, 16,</a:t>
                      </a:r>
                      <a:r>
                        <a:rPr lang="en-GB" sz="8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25,</a:t>
                      </a:r>
                      <a:endParaRPr lang="en-GB" sz="8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03" marR="9203" marT="920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798" y="1855501"/>
            <a:ext cx="11560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Find the next two numbers in each sequence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3067" y="319561"/>
            <a:ext cx="9975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Term to Term Rules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7980218" y="3360237"/>
            <a:ext cx="30380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36</a:t>
            </a:r>
            <a:r>
              <a:rPr lang="en-GB" sz="8000" dirty="0">
                <a:latin typeface="Arial" panose="020B0604020202020204" pitchFamily="34" charset="0"/>
              </a:rPr>
              <a:t>,</a:t>
            </a:r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 49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20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13317" y="4883635"/>
            <a:ext cx="2297083" cy="155958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dirty="0"/>
              <a:t>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13622" y="2927376"/>
                <a:ext cx="8963672" cy="18620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i="1">
                          <a:latin typeface="Cambria Math"/>
                        </a:rPr>
                        <m:t>2,</m:t>
                      </m:r>
                      <m:r>
                        <a:rPr lang="en-GB" sz="115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latin typeface="Cambria Math"/>
                        </a:rPr>
                        <m:t>4,</m:t>
                      </m:r>
                      <m:r>
                        <a:rPr lang="en-GB" sz="115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latin typeface="Cambria Math"/>
                        </a:rPr>
                        <m:t>6,</m:t>
                      </m:r>
                      <m:r>
                        <a:rPr lang="en-GB" sz="115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latin typeface="Cambria Math"/>
                        </a:rPr>
                        <m:t>8,</m:t>
                      </m:r>
                      <m:r>
                        <a:rPr lang="en-GB" sz="115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1500" i="1">
                          <a:latin typeface="Cambria Math"/>
                        </a:rPr>
                        <m:t>10…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622" y="2927376"/>
                <a:ext cx="8963672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83673" y="270696"/>
            <a:ext cx="103050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10</a:t>
            </a:r>
            <a:r>
              <a:rPr lang="en-GB" sz="8800" baseline="30000" dirty="0"/>
              <a:t>th</a:t>
            </a:r>
            <a:r>
              <a:rPr lang="en-GB" sz="8800" dirty="0"/>
              <a:t> term </a:t>
            </a:r>
          </a:p>
          <a:p>
            <a:pPr algn="ctr"/>
            <a:r>
              <a:rPr lang="en-GB" sz="8800" dirty="0"/>
              <a:t>in the sequence?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13317" y="4883635"/>
            <a:ext cx="2297083" cy="155958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dirty="0"/>
              <a:t>19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83439" y="3071463"/>
                <a:ext cx="6835526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>
                          <a:latin typeface="Cambria Math" panose="02040503050406030204" pitchFamily="18" charset="0"/>
                        </a:rPr>
                        <m:t>1, 3, 5, 7, 9…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439" y="3071463"/>
                <a:ext cx="6835526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83673" y="270696"/>
            <a:ext cx="103050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10</a:t>
            </a:r>
            <a:r>
              <a:rPr lang="en-GB" sz="8800" baseline="30000" dirty="0"/>
              <a:t>th</a:t>
            </a:r>
            <a:r>
              <a:rPr lang="en-GB" sz="8800" dirty="0"/>
              <a:t> term </a:t>
            </a:r>
          </a:p>
          <a:p>
            <a:pPr algn="ctr"/>
            <a:r>
              <a:rPr lang="en-GB" sz="8800" dirty="0"/>
              <a:t>in the sequence?</a:t>
            </a:r>
          </a:p>
        </p:txBody>
      </p:sp>
    </p:spTree>
    <p:extLst>
      <p:ext uri="{BB962C8B-B14F-4D97-AF65-F5344CB8AC3E}">
        <p14:creationId xmlns:p14="http://schemas.microsoft.com/office/powerpoint/2010/main" val="391938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13317" y="4883635"/>
            <a:ext cx="2297083" cy="155958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dirty="0"/>
              <a:t>28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23715" y="3071463"/>
                <a:ext cx="8198078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>
                          <a:latin typeface="Cambria Math"/>
                        </a:rPr>
                        <m:t>1,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latin typeface="Cambria Math"/>
                        </a:rPr>
                        <m:t>4,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latin typeface="Cambria Math"/>
                        </a:rPr>
                        <m:t>7,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latin typeface="Cambria Math"/>
                        </a:rPr>
                        <m:t>10,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latin typeface="Cambria Math"/>
                        </a:rPr>
                        <m:t>13…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715" y="3071463"/>
                <a:ext cx="8198078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83673" y="270696"/>
            <a:ext cx="103050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10</a:t>
            </a:r>
            <a:r>
              <a:rPr lang="en-GB" sz="8800" baseline="30000" dirty="0"/>
              <a:t>th</a:t>
            </a:r>
            <a:r>
              <a:rPr lang="en-GB" sz="8800" dirty="0"/>
              <a:t> term </a:t>
            </a:r>
          </a:p>
          <a:p>
            <a:pPr algn="ctr"/>
            <a:r>
              <a:rPr lang="en-GB" sz="8800" dirty="0"/>
              <a:t>in the sequence?</a:t>
            </a:r>
          </a:p>
        </p:txBody>
      </p:sp>
    </p:spTree>
    <p:extLst>
      <p:ext uri="{BB962C8B-B14F-4D97-AF65-F5344CB8AC3E}">
        <p14:creationId xmlns:p14="http://schemas.microsoft.com/office/powerpoint/2010/main" val="310927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13317" y="4883635"/>
            <a:ext cx="2297083" cy="155958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500" dirty="0"/>
              <a:t>11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18915" y="3071463"/>
                <a:ext cx="8674169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>
                          <a:latin typeface="Cambria Math"/>
                        </a:rPr>
                        <m:t>20,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latin typeface="Cambria Math"/>
                        </a:rPr>
                        <m:t>19,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latin typeface="Cambria Math"/>
                        </a:rPr>
                        <m:t>18,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latin typeface="Cambria Math"/>
                        </a:rPr>
                        <m:t>17,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i="1"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915" y="3071463"/>
                <a:ext cx="8674169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83673" y="270696"/>
            <a:ext cx="103050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10</a:t>
            </a:r>
            <a:r>
              <a:rPr lang="en-GB" sz="8800" baseline="30000" dirty="0"/>
              <a:t>th</a:t>
            </a:r>
            <a:r>
              <a:rPr lang="en-GB" sz="8800" dirty="0"/>
              <a:t> term </a:t>
            </a:r>
          </a:p>
          <a:p>
            <a:pPr algn="ctr"/>
            <a:r>
              <a:rPr lang="en-GB" sz="8800" dirty="0"/>
              <a:t>in the sequence?</a:t>
            </a:r>
          </a:p>
        </p:txBody>
      </p:sp>
    </p:spTree>
    <p:extLst>
      <p:ext uri="{BB962C8B-B14F-4D97-AF65-F5344CB8AC3E}">
        <p14:creationId xmlns:p14="http://schemas.microsoft.com/office/powerpoint/2010/main" val="253615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35" y="390973"/>
            <a:ext cx="116322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800" dirty="0"/>
              <a:t>What </a:t>
            </a:r>
            <a:r>
              <a:rPr lang="en-GB" sz="6800" b="1" dirty="0"/>
              <a:t>sequences</a:t>
            </a:r>
            <a:r>
              <a:rPr lang="en-GB" sz="6800" dirty="0"/>
              <a:t> can you name?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6347DE-45B7-0421-A667-6C128819402D}"/>
              </a:ext>
            </a:extLst>
          </p:cNvPr>
          <p:cNvSpPr txBox="1"/>
          <p:nvPr/>
        </p:nvSpPr>
        <p:spPr>
          <a:xfrm>
            <a:off x="1077680" y="1529746"/>
            <a:ext cx="25134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Even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48665B-80FF-824E-E853-50A37A79D669}"/>
              </a:ext>
            </a:extLst>
          </p:cNvPr>
          <p:cNvSpPr txBox="1"/>
          <p:nvPr/>
        </p:nvSpPr>
        <p:spPr>
          <a:xfrm>
            <a:off x="2676596" y="3214647"/>
            <a:ext cx="22194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Odd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211E2C-25CE-AE23-38E1-8180A72FAD01}"/>
              </a:ext>
            </a:extLst>
          </p:cNvPr>
          <p:cNvSpPr txBox="1"/>
          <p:nvPr/>
        </p:nvSpPr>
        <p:spPr>
          <a:xfrm>
            <a:off x="695295" y="5020477"/>
            <a:ext cx="49961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Fibonacci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2D800-82FC-D35B-53B3-0841CA11497E}"/>
              </a:ext>
            </a:extLst>
          </p:cNvPr>
          <p:cNvSpPr txBox="1"/>
          <p:nvPr/>
        </p:nvSpPr>
        <p:spPr>
          <a:xfrm>
            <a:off x="5381105" y="1529746"/>
            <a:ext cx="4217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Squared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44422-0869-0490-1BDF-18CFA8C14E98}"/>
              </a:ext>
            </a:extLst>
          </p:cNvPr>
          <p:cNvSpPr txBox="1"/>
          <p:nvPr/>
        </p:nvSpPr>
        <p:spPr>
          <a:xfrm>
            <a:off x="6345382" y="5082238"/>
            <a:ext cx="49876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Triangular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D4589-9444-2160-5401-DD46FAC49990}"/>
              </a:ext>
            </a:extLst>
          </p:cNvPr>
          <p:cNvSpPr txBox="1"/>
          <p:nvPr/>
        </p:nvSpPr>
        <p:spPr>
          <a:xfrm>
            <a:off x="7766859" y="3305992"/>
            <a:ext cx="32875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Cubed </a:t>
            </a:r>
          </a:p>
        </p:txBody>
      </p:sp>
    </p:spTree>
    <p:extLst>
      <p:ext uri="{BB962C8B-B14F-4D97-AF65-F5344CB8AC3E}">
        <p14:creationId xmlns:p14="http://schemas.microsoft.com/office/powerpoint/2010/main" val="340634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0116" y="378301"/>
            <a:ext cx="1085176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000000"/>
                </a:solidFill>
                <a:latin typeface="Arial" panose="020B0604020202020204" pitchFamily="34" charset="0"/>
              </a:rPr>
              <a:t>Some </a:t>
            </a:r>
            <a:r>
              <a:rPr lang="en-US" sz="9600" b="1" dirty="0">
                <a:solidFill>
                  <a:srgbClr val="000000"/>
                </a:solidFill>
                <a:latin typeface="Arial" panose="020B0604020202020204" pitchFamily="34" charset="0"/>
              </a:rPr>
              <a:t>sequences </a:t>
            </a:r>
            <a:r>
              <a:rPr lang="en-US" sz="9600" dirty="0">
                <a:solidFill>
                  <a:srgbClr val="000000"/>
                </a:solidFill>
                <a:latin typeface="Arial" panose="020B0604020202020204" pitchFamily="34" charset="0"/>
              </a:rPr>
              <a:t>are </a:t>
            </a:r>
            <a:r>
              <a:rPr lang="en-US" sz="9600" b="1" dirty="0">
                <a:solidFill>
                  <a:srgbClr val="000000"/>
                </a:solidFill>
                <a:latin typeface="Arial" panose="020B0604020202020204" pitchFamily="34" charset="0"/>
              </a:rPr>
              <a:t>special</a:t>
            </a:r>
            <a:r>
              <a:rPr lang="en-US" sz="9600" dirty="0">
                <a:solidFill>
                  <a:srgbClr val="000000"/>
                </a:solidFill>
                <a:latin typeface="Arial" panose="020B0604020202020204" pitchFamily="34" charset="0"/>
              </a:rPr>
              <a:t> and are </a:t>
            </a:r>
            <a:r>
              <a:rPr lang="en-US" sz="9600">
                <a:solidFill>
                  <a:srgbClr val="000000"/>
                </a:solidFill>
                <a:latin typeface="Arial" panose="020B0604020202020204" pitchFamily="34" charset="0"/>
              </a:rPr>
              <a:t>worth </a:t>
            </a:r>
          </a:p>
          <a:p>
            <a:pPr algn="ctr"/>
            <a:r>
              <a:rPr lang="en-US" sz="9600">
                <a:solidFill>
                  <a:srgbClr val="000000"/>
                </a:solidFill>
                <a:latin typeface="Arial" panose="020B0604020202020204" pitchFamily="34" charset="0"/>
              </a:rPr>
              <a:t>learning about. </a:t>
            </a:r>
            <a:r>
              <a:rPr lang="en-US" sz="960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027475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16263"/>
              </p:ext>
            </p:extLst>
          </p:nvPr>
        </p:nvGraphicFramePr>
        <p:xfrm>
          <a:off x="1841737" y="1325300"/>
          <a:ext cx="9087378" cy="934974"/>
        </p:xfrm>
        <a:graphic>
          <a:graphicData uri="http://schemas.openxmlformats.org/drawingml/2006/table">
            <a:tbl>
              <a:tblPr firstRow="1" firstCol="1" bandRow="1"/>
              <a:tblGrid>
                <a:gridCol w="1514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752843" y="218968"/>
            <a:ext cx="90873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600" b="1" dirty="0"/>
              <a:t>Squared Numbers</a:t>
            </a:r>
          </a:p>
        </p:txBody>
      </p:sp>
      <p:sp>
        <p:nvSpPr>
          <p:cNvPr id="2" name="Rectangle 1"/>
          <p:cNvSpPr/>
          <p:nvPr/>
        </p:nvSpPr>
        <p:spPr>
          <a:xfrm>
            <a:off x="9654348" y="1306672"/>
            <a:ext cx="9637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36</a:t>
            </a:r>
            <a:endParaRPr lang="en-GB" b="1" dirty="0"/>
          </a:p>
        </p:txBody>
      </p:sp>
      <p:pic>
        <p:nvPicPr>
          <p:cNvPr id="3078" name="Picture 6" descr="Giant Chess Piece 18 Inch Red Plastic Knight | MegaChe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84" y="4170770"/>
            <a:ext cx="2324240" cy="232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Wooden Chess Board Images, Stock Photos &amp; Vectors |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58"/>
          <a:stretch/>
        </p:blipFill>
        <p:spPr bwMode="auto">
          <a:xfrm>
            <a:off x="4207871" y="2564154"/>
            <a:ext cx="4072195" cy="406714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Oval 51"/>
          <p:cNvSpPr/>
          <p:nvPr/>
        </p:nvSpPr>
        <p:spPr>
          <a:xfrm>
            <a:off x="4272741" y="6204581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53" name="Oval 52"/>
          <p:cNvSpPr/>
          <p:nvPr/>
        </p:nvSpPr>
        <p:spPr>
          <a:xfrm>
            <a:off x="4289367" y="5701723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Oval 53"/>
          <p:cNvSpPr/>
          <p:nvPr/>
        </p:nvSpPr>
        <p:spPr>
          <a:xfrm>
            <a:off x="4793239" y="6221205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55" name="Oval 54"/>
          <p:cNvSpPr/>
          <p:nvPr/>
        </p:nvSpPr>
        <p:spPr>
          <a:xfrm>
            <a:off x="4793239" y="5688422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Oval 55"/>
          <p:cNvSpPr/>
          <p:nvPr/>
        </p:nvSpPr>
        <p:spPr>
          <a:xfrm>
            <a:off x="4289367" y="5188461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Oval 56"/>
          <p:cNvSpPr/>
          <p:nvPr/>
        </p:nvSpPr>
        <p:spPr>
          <a:xfrm>
            <a:off x="4793239" y="5186843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Oval 57"/>
          <p:cNvSpPr/>
          <p:nvPr/>
        </p:nvSpPr>
        <p:spPr>
          <a:xfrm>
            <a:off x="5302219" y="6221205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9</a:t>
            </a:r>
          </a:p>
        </p:txBody>
      </p:sp>
      <p:sp>
        <p:nvSpPr>
          <p:cNvPr id="59" name="Oval 58"/>
          <p:cNvSpPr/>
          <p:nvPr/>
        </p:nvSpPr>
        <p:spPr>
          <a:xfrm>
            <a:off x="5302219" y="5688422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Oval 59"/>
          <p:cNvSpPr/>
          <p:nvPr/>
        </p:nvSpPr>
        <p:spPr>
          <a:xfrm>
            <a:off x="5302219" y="5186843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" name="Oval 60"/>
          <p:cNvSpPr/>
          <p:nvPr/>
        </p:nvSpPr>
        <p:spPr>
          <a:xfrm>
            <a:off x="5813272" y="6204579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00" b="1" dirty="0"/>
          </a:p>
        </p:txBody>
      </p:sp>
      <p:sp>
        <p:nvSpPr>
          <p:cNvPr id="62" name="Oval 61"/>
          <p:cNvSpPr/>
          <p:nvPr/>
        </p:nvSpPr>
        <p:spPr>
          <a:xfrm>
            <a:off x="5813272" y="5671796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/>
          <p:cNvSpPr/>
          <p:nvPr/>
        </p:nvSpPr>
        <p:spPr>
          <a:xfrm>
            <a:off x="5813272" y="5170217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/>
          <p:cNvSpPr/>
          <p:nvPr/>
        </p:nvSpPr>
        <p:spPr>
          <a:xfrm>
            <a:off x="6308662" y="6204579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65" name="Oval 64"/>
          <p:cNvSpPr/>
          <p:nvPr/>
        </p:nvSpPr>
        <p:spPr>
          <a:xfrm>
            <a:off x="6308662" y="5671796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66" name="Oval 65"/>
          <p:cNvSpPr/>
          <p:nvPr/>
        </p:nvSpPr>
        <p:spPr>
          <a:xfrm>
            <a:off x="6308662" y="5170217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67" name="Oval 66"/>
          <p:cNvSpPr/>
          <p:nvPr/>
        </p:nvSpPr>
        <p:spPr>
          <a:xfrm>
            <a:off x="6817642" y="6204579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68" name="Oval 67"/>
          <p:cNvSpPr/>
          <p:nvPr/>
        </p:nvSpPr>
        <p:spPr>
          <a:xfrm>
            <a:off x="6817642" y="5671796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69" name="Oval 68"/>
          <p:cNvSpPr/>
          <p:nvPr/>
        </p:nvSpPr>
        <p:spPr>
          <a:xfrm>
            <a:off x="6817642" y="5184628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70" name="Oval 69"/>
          <p:cNvSpPr/>
          <p:nvPr/>
        </p:nvSpPr>
        <p:spPr>
          <a:xfrm>
            <a:off x="4294909" y="4689527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71" name="Oval 70"/>
          <p:cNvSpPr/>
          <p:nvPr/>
        </p:nvSpPr>
        <p:spPr>
          <a:xfrm>
            <a:off x="4798781" y="4687909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72" name="Oval 71"/>
          <p:cNvSpPr/>
          <p:nvPr/>
        </p:nvSpPr>
        <p:spPr>
          <a:xfrm>
            <a:off x="5307761" y="4687909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73" name="Oval 72"/>
          <p:cNvSpPr/>
          <p:nvPr/>
        </p:nvSpPr>
        <p:spPr>
          <a:xfrm>
            <a:off x="5813272" y="4687909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74" name="Oval 73"/>
          <p:cNvSpPr/>
          <p:nvPr/>
        </p:nvSpPr>
        <p:spPr>
          <a:xfrm>
            <a:off x="6308662" y="4687909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75" name="Oval 74"/>
          <p:cNvSpPr/>
          <p:nvPr/>
        </p:nvSpPr>
        <p:spPr>
          <a:xfrm>
            <a:off x="6817642" y="4702320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76" name="Oval 75"/>
          <p:cNvSpPr/>
          <p:nvPr/>
        </p:nvSpPr>
        <p:spPr>
          <a:xfrm>
            <a:off x="4294909" y="4184922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77" name="Oval 76"/>
          <p:cNvSpPr/>
          <p:nvPr/>
        </p:nvSpPr>
        <p:spPr>
          <a:xfrm>
            <a:off x="4798781" y="4183304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78" name="Oval 77"/>
          <p:cNvSpPr/>
          <p:nvPr/>
        </p:nvSpPr>
        <p:spPr>
          <a:xfrm>
            <a:off x="5307761" y="4183304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79" name="Oval 78"/>
          <p:cNvSpPr/>
          <p:nvPr/>
        </p:nvSpPr>
        <p:spPr>
          <a:xfrm>
            <a:off x="5813272" y="4183304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0" name="Oval 79"/>
          <p:cNvSpPr/>
          <p:nvPr/>
        </p:nvSpPr>
        <p:spPr>
          <a:xfrm>
            <a:off x="6308662" y="4183304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1" name="Oval 80"/>
          <p:cNvSpPr/>
          <p:nvPr/>
        </p:nvSpPr>
        <p:spPr>
          <a:xfrm>
            <a:off x="6817642" y="4197715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2" name="Oval 81"/>
          <p:cNvSpPr/>
          <p:nvPr/>
        </p:nvSpPr>
        <p:spPr>
          <a:xfrm>
            <a:off x="4294909" y="3704618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3" name="Oval 82"/>
          <p:cNvSpPr/>
          <p:nvPr/>
        </p:nvSpPr>
        <p:spPr>
          <a:xfrm>
            <a:off x="4798781" y="3703000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4" name="Oval 83"/>
          <p:cNvSpPr/>
          <p:nvPr/>
        </p:nvSpPr>
        <p:spPr>
          <a:xfrm>
            <a:off x="5307761" y="3703000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5" name="Oval 84"/>
          <p:cNvSpPr/>
          <p:nvPr/>
        </p:nvSpPr>
        <p:spPr>
          <a:xfrm>
            <a:off x="5813272" y="3703000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6" name="Oval 85"/>
          <p:cNvSpPr/>
          <p:nvPr/>
        </p:nvSpPr>
        <p:spPr>
          <a:xfrm>
            <a:off x="6308662" y="3703000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87" name="Oval 86"/>
          <p:cNvSpPr/>
          <p:nvPr/>
        </p:nvSpPr>
        <p:spPr>
          <a:xfrm>
            <a:off x="6817642" y="3703000"/>
            <a:ext cx="360218" cy="3546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3" name="Rectangle 2"/>
          <p:cNvSpPr/>
          <p:nvPr/>
        </p:nvSpPr>
        <p:spPr>
          <a:xfrm flipH="1">
            <a:off x="5747276" y="6194064"/>
            <a:ext cx="480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6263506" y="619406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25</a:t>
            </a:r>
          </a:p>
        </p:txBody>
      </p:sp>
      <p:sp>
        <p:nvSpPr>
          <p:cNvPr id="6" name="Rectangle 5"/>
          <p:cNvSpPr/>
          <p:nvPr/>
        </p:nvSpPr>
        <p:spPr>
          <a:xfrm>
            <a:off x="6783138" y="618992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156334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3" grpId="0"/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911478"/>
              </p:ext>
            </p:extLst>
          </p:nvPr>
        </p:nvGraphicFramePr>
        <p:xfrm>
          <a:off x="1747724" y="1249409"/>
          <a:ext cx="9087378" cy="934974"/>
        </p:xfrm>
        <a:graphic>
          <a:graphicData uri="http://schemas.openxmlformats.org/drawingml/2006/table">
            <a:tbl>
              <a:tblPr firstRow="1" firstCol="1" bandRow="1"/>
              <a:tblGrid>
                <a:gridCol w="1514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702966" y="113471"/>
            <a:ext cx="90873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600" b="1" dirty="0"/>
              <a:t>Cubed Numbers</a:t>
            </a:r>
          </a:p>
        </p:txBody>
      </p:sp>
      <p:sp>
        <p:nvSpPr>
          <p:cNvPr id="2" name="Rectangle 1"/>
          <p:cNvSpPr/>
          <p:nvPr/>
        </p:nvSpPr>
        <p:spPr>
          <a:xfrm>
            <a:off x="9318990" y="1230781"/>
            <a:ext cx="15161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216</a:t>
            </a:r>
            <a:endParaRPr lang="en-GB" b="1" dirty="0">
              <a:solidFill>
                <a:srgbClr val="00B050"/>
              </a:solidFill>
            </a:endParaRPr>
          </a:p>
        </p:txBody>
      </p:sp>
      <p:pic>
        <p:nvPicPr>
          <p:cNvPr id="4108" name="Picture 12" descr="Amazon.com: Rubik's Cube 3 x 3 Puzzle Game for Kids Ages 8 and Up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872" y="3603046"/>
            <a:ext cx="1945378" cy="200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Buy Lanlan 2x2 Speed Cube Black Online at Low Prices in India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0" t="17472" r="14722" b="12436"/>
          <a:stretch/>
        </p:blipFill>
        <p:spPr bwMode="auto">
          <a:xfrm>
            <a:off x="1500593" y="3946789"/>
            <a:ext cx="1329756" cy="136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Cubo 1x1x1 (negro) • CUBILAN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92" y="4261799"/>
            <a:ext cx="850963" cy="86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6" descr="Rubik's 5 By 5 Cube The Original Cube | Radar Toy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6" t="3209" r="5300" b="5065"/>
          <a:stretch/>
        </p:blipFill>
        <p:spPr bwMode="auto">
          <a:xfrm>
            <a:off x="8585299" y="2631537"/>
            <a:ext cx="3536450" cy="370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4" descr="Rubik's 4x4 Cube - Walmart.com - Walmart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38" y="3170796"/>
            <a:ext cx="2720427" cy="272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6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81370"/>
              </p:ext>
            </p:extLst>
          </p:nvPr>
        </p:nvGraphicFramePr>
        <p:xfrm>
          <a:off x="1726321" y="1359086"/>
          <a:ext cx="9087378" cy="934974"/>
        </p:xfrm>
        <a:graphic>
          <a:graphicData uri="http://schemas.openxmlformats.org/drawingml/2006/table">
            <a:tbl>
              <a:tblPr firstRow="1" firstCol="1" bandRow="1"/>
              <a:tblGrid>
                <a:gridCol w="1514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45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99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99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99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99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6000" dirty="0">
                          <a:solidFill>
                            <a:srgbClr val="99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6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752843" y="218968"/>
            <a:ext cx="90873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600" b="1" dirty="0"/>
              <a:t>Triangular Numbers</a:t>
            </a:r>
          </a:p>
        </p:txBody>
      </p:sp>
      <p:sp>
        <p:nvSpPr>
          <p:cNvPr id="2" name="Rectangle 1"/>
          <p:cNvSpPr/>
          <p:nvPr/>
        </p:nvSpPr>
        <p:spPr>
          <a:xfrm>
            <a:off x="9538932" y="1340458"/>
            <a:ext cx="10360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9933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21</a:t>
            </a:r>
            <a:endParaRPr lang="en-GB" b="1" dirty="0">
              <a:solidFill>
                <a:srgbClr val="9933FF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770133" y="2144344"/>
            <a:ext cx="1404136" cy="2690174"/>
            <a:chOff x="5653058" y="3995651"/>
            <a:chExt cx="1099248" cy="2213119"/>
          </a:xfrm>
        </p:grpSpPr>
        <p:pic>
          <p:nvPicPr>
            <p:cNvPr id="64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10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865874" y="2144344"/>
            <a:ext cx="1404136" cy="2690174"/>
            <a:chOff x="5653058" y="3995651"/>
            <a:chExt cx="1099248" cy="2213119"/>
          </a:xfrm>
        </p:grpSpPr>
        <p:pic>
          <p:nvPicPr>
            <p:cNvPr id="68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TextBox 68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9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6041275" y="2144344"/>
            <a:ext cx="1404136" cy="2690174"/>
            <a:chOff x="5653058" y="3995651"/>
            <a:chExt cx="1099248" cy="2213119"/>
          </a:xfrm>
        </p:grpSpPr>
        <p:pic>
          <p:nvPicPr>
            <p:cNvPr id="71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" name="TextBox 71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8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7214733" y="2122173"/>
            <a:ext cx="1404136" cy="2690174"/>
            <a:chOff x="5653058" y="3995651"/>
            <a:chExt cx="1099248" cy="2213119"/>
          </a:xfrm>
        </p:grpSpPr>
        <p:pic>
          <p:nvPicPr>
            <p:cNvPr id="74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TextBox 74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7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4358149" y="2723652"/>
            <a:ext cx="1404136" cy="2690174"/>
            <a:chOff x="5653058" y="3995651"/>
            <a:chExt cx="1099248" cy="2213119"/>
          </a:xfrm>
        </p:grpSpPr>
        <p:pic>
          <p:nvPicPr>
            <p:cNvPr id="77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" name="TextBox 77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6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491402" y="2723652"/>
            <a:ext cx="1404136" cy="2690174"/>
            <a:chOff x="5653058" y="3995651"/>
            <a:chExt cx="1099248" cy="2213119"/>
          </a:xfrm>
        </p:grpSpPr>
        <p:pic>
          <p:nvPicPr>
            <p:cNvPr id="80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TextBox 80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5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6689149" y="2701481"/>
            <a:ext cx="1404136" cy="2690174"/>
            <a:chOff x="5653058" y="3995651"/>
            <a:chExt cx="1099248" cy="2213119"/>
          </a:xfrm>
        </p:grpSpPr>
        <p:pic>
          <p:nvPicPr>
            <p:cNvPr id="83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TextBox 83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4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945416" y="3377195"/>
            <a:ext cx="1404136" cy="2690174"/>
            <a:chOff x="5653058" y="3995651"/>
            <a:chExt cx="1099248" cy="2213119"/>
          </a:xfrm>
        </p:grpSpPr>
        <p:pic>
          <p:nvPicPr>
            <p:cNvPr id="86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TextBox 86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3</a:t>
              </a: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6120817" y="3388281"/>
            <a:ext cx="1404136" cy="2690174"/>
            <a:chOff x="5653058" y="3995651"/>
            <a:chExt cx="1099248" cy="2213119"/>
          </a:xfrm>
        </p:grpSpPr>
        <p:pic>
          <p:nvPicPr>
            <p:cNvPr id="89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0" name="TextBox 89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2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586539" y="3918502"/>
            <a:ext cx="1404136" cy="2690174"/>
            <a:chOff x="5653058" y="3995651"/>
            <a:chExt cx="1099248" cy="2213119"/>
          </a:xfrm>
        </p:grpSpPr>
        <p:pic>
          <p:nvPicPr>
            <p:cNvPr id="92" name="Picture 30" descr="Ten Pin Bowling Clipart Fre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058" y="3995651"/>
              <a:ext cx="1099248" cy="2213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TextBox 92"/>
            <p:cNvSpPr txBox="1"/>
            <p:nvPr/>
          </p:nvSpPr>
          <p:spPr>
            <a:xfrm>
              <a:off x="5935288" y="4287563"/>
              <a:ext cx="448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1</a:t>
              </a:r>
            </a:p>
          </p:txBody>
        </p:sp>
      </p:grpSp>
      <p:pic>
        <p:nvPicPr>
          <p:cNvPr id="2080" name="Picture 32" descr="Purple bowling ball on white Royalty Free Vector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7"/>
          <a:stretch/>
        </p:blipFill>
        <p:spPr bwMode="auto">
          <a:xfrm>
            <a:off x="790205" y="4192061"/>
            <a:ext cx="2209388" cy="22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8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8271" y="332509"/>
            <a:ext cx="10939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What are the next letters in the sequence?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500080"/>
              </p:ext>
            </p:extLst>
          </p:nvPr>
        </p:nvGraphicFramePr>
        <p:xfrm>
          <a:off x="1508912" y="1335204"/>
          <a:ext cx="9077896" cy="5409292"/>
        </p:xfrm>
        <a:graphic>
          <a:graphicData uri="http://schemas.openxmlformats.org/drawingml/2006/table">
            <a:tbl>
              <a:tblPr/>
              <a:tblGrid>
                <a:gridCol w="1134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4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4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7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47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7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47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47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7135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53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53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53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453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379713" y="3116302"/>
            <a:ext cx="9496105" cy="36281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330241" y="1632986"/>
            <a:ext cx="843942" cy="11387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410895" y="1679795"/>
            <a:ext cx="843942" cy="11387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498851" y="1679795"/>
            <a:ext cx="843942" cy="11387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4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56"/>
          <p:cNvSpPr>
            <a:spLocks noChangeArrowheads="1"/>
          </p:cNvSpPr>
          <p:nvPr/>
        </p:nvSpPr>
        <p:spPr bwMode="auto">
          <a:xfrm>
            <a:off x="2238142" y="5119598"/>
            <a:ext cx="315285" cy="319272"/>
          </a:xfrm>
          <a:prstGeom prst="ellipse">
            <a:avLst/>
          </a:prstGeom>
          <a:gradFill rotWithShape="0">
            <a:gsLst>
              <a:gs pos="0">
                <a:srgbClr val="CC66FF">
                  <a:gamma/>
                  <a:tint val="34118"/>
                  <a:invGamma/>
                </a:srgbClr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10" name="Group 65"/>
          <p:cNvGrpSpPr>
            <a:grpSpLocks/>
          </p:cNvGrpSpPr>
          <p:nvPr/>
        </p:nvGrpSpPr>
        <p:grpSpPr bwMode="auto">
          <a:xfrm>
            <a:off x="4609553" y="4230760"/>
            <a:ext cx="1156047" cy="1170662"/>
            <a:chOff x="1536" y="1488"/>
            <a:chExt cx="528" cy="528"/>
          </a:xfrm>
        </p:grpSpPr>
        <p:sp>
          <p:nvSpPr>
            <p:cNvPr id="12" name="Oval 66"/>
            <p:cNvSpPr>
              <a:spLocks noChangeArrowheads="1"/>
            </p:cNvSpPr>
            <p:nvPr/>
          </p:nvSpPr>
          <p:spPr bwMode="auto">
            <a:xfrm>
              <a:off x="1536" y="148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3" name="Oval 67"/>
            <p:cNvSpPr>
              <a:spLocks noChangeArrowheads="1"/>
            </p:cNvSpPr>
            <p:nvPr/>
          </p:nvSpPr>
          <p:spPr bwMode="auto">
            <a:xfrm>
              <a:off x="1536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4" name="Oval 68"/>
            <p:cNvSpPr>
              <a:spLocks noChangeArrowheads="1"/>
            </p:cNvSpPr>
            <p:nvPr/>
          </p:nvSpPr>
          <p:spPr bwMode="auto">
            <a:xfrm>
              <a:off x="1728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5" name="Oval 69"/>
            <p:cNvSpPr>
              <a:spLocks noChangeArrowheads="1"/>
            </p:cNvSpPr>
            <p:nvPr/>
          </p:nvSpPr>
          <p:spPr bwMode="auto">
            <a:xfrm>
              <a:off x="1536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6" name="Oval 70"/>
            <p:cNvSpPr>
              <a:spLocks noChangeArrowheads="1"/>
            </p:cNvSpPr>
            <p:nvPr/>
          </p:nvSpPr>
          <p:spPr bwMode="auto">
            <a:xfrm>
              <a:off x="1728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7" name="Oval 71"/>
            <p:cNvSpPr>
              <a:spLocks noChangeArrowheads="1"/>
            </p:cNvSpPr>
            <p:nvPr/>
          </p:nvSpPr>
          <p:spPr bwMode="auto">
            <a:xfrm>
              <a:off x="1920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grpSp>
        <p:nvGrpSpPr>
          <p:cNvPr id="19" name="Group 87"/>
          <p:cNvGrpSpPr>
            <a:grpSpLocks/>
          </p:cNvGrpSpPr>
          <p:nvPr/>
        </p:nvGrpSpPr>
        <p:grpSpPr bwMode="auto">
          <a:xfrm>
            <a:off x="8323910" y="3396220"/>
            <a:ext cx="1996808" cy="2022053"/>
            <a:chOff x="3360" y="1488"/>
            <a:chExt cx="912" cy="912"/>
          </a:xfrm>
        </p:grpSpPr>
        <p:sp>
          <p:nvSpPr>
            <p:cNvPr id="21" name="Oval 88"/>
            <p:cNvSpPr>
              <a:spLocks noChangeArrowheads="1"/>
            </p:cNvSpPr>
            <p:nvPr/>
          </p:nvSpPr>
          <p:spPr bwMode="auto">
            <a:xfrm>
              <a:off x="3360" y="148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2" name="Oval 89"/>
            <p:cNvSpPr>
              <a:spLocks noChangeArrowheads="1"/>
            </p:cNvSpPr>
            <p:nvPr/>
          </p:nvSpPr>
          <p:spPr bwMode="auto">
            <a:xfrm>
              <a:off x="3360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3" name="Oval 90"/>
            <p:cNvSpPr>
              <a:spLocks noChangeArrowheads="1"/>
            </p:cNvSpPr>
            <p:nvPr/>
          </p:nvSpPr>
          <p:spPr bwMode="auto">
            <a:xfrm>
              <a:off x="3552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4" name="Oval 91"/>
            <p:cNvSpPr>
              <a:spLocks noChangeArrowheads="1"/>
            </p:cNvSpPr>
            <p:nvPr/>
          </p:nvSpPr>
          <p:spPr bwMode="auto">
            <a:xfrm>
              <a:off x="3360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5" name="Oval 92"/>
            <p:cNvSpPr>
              <a:spLocks noChangeArrowheads="1"/>
            </p:cNvSpPr>
            <p:nvPr/>
          </p:nvSpPr>
          <p:spPr bwMode="auto">
            <a:xfrm>
              <a:off x="3552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6" name="Oval 93"/>
            <p:cNvSpPr>
              <a:spLocks noChangeArrowheads="1"/>
            </p:cNvSpPr>
            <p:nvPr/>
          </p:nvSpPr>
          <p:spPr bwMode="auto">
            <a:xfrm>
              <a:off x="3744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7" name="Oval 94"/>
            <p:cNvSpPr>
              <a:spLocks noChangeArrowheads="1"/>
            </p:cNvSpPr>
            <p:nvPr/>
          </p:nvSpPr>
          <p:spPr bwMode="auto">
            <a:xfrm>
              <a:off x="3360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8" name="Oval 95"/>
            <p:cNvSpPr>
              <a:spLocks noChangeArrowheads="1"/>
            </p:cNvSpPr>
            <p:nvPr/>
          </p:nvSpPr>
          <p:spPr bwMode="auto">
            <a:xfrm>
              <a:off x="3552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9" name="Oval 96"/>
            <p:cNvSpPr>
              <a:spLocks noChangeArrowheads="1"/>
            </p:cNvSpPr>
            <p:nvPr/>
          </p:nvSpPr>
          <p:spPr bwMode="auto">
            <a:xfrm>
              <a:off x="3744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0" name="Oval 97"/>
            <p:cNvSpPr>
              <a:spLocks noChangeArrowheads="1"/>
            </p:cNvSpPr>
            <p:nvPr/>
          </p:nvSpPr>
          <p:spPr bwMode="auto">
            <a:xfrm>
              <a:off x="3936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1" name="Oval 98"/>
            <p:cNvSpPr>
              <a:spLocks noChangeArrowheads="1"/>
            </p:cNvSpPr>
            <p:nvPr/>
          </p:nvSpPr>
          <p:spPr bwMode="auto">
            <a:xfrm>
              <a:off x="3360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2" name="Oval 99"/>
            <p:cNvSpPr>
              <a:spLocks noChangeArrowheads="1"/>
            </p:cNvSpPr>
            <p:nvPr/>
          </p:nvSpPr>
          <p:spPr bwMode="auto">
            <a:xfrm>
              <a:off x="3552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3" name="Oval 100"/>
            <p:cNvSpPr>
              <a:spLocks noChangeArrowheads="1"/>
            </p:cNvSpPr>
            <p:nvPr/>
          </p:nvSpPr>
          <p:spPr bwMode="auto">
            <a:xfrm>
              <a:off x="3744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4" name="Oval 101"/>
            <p:cNvSpPr>
              <a:spLocks noChangeArrowheads="1"/>
            </p:cNvSpPr>
            <p:nvPr/>
          </p:nvSpPr>
          <p:spPr bwMode="auto">
            <a:xfrm>
              <a:off x="3936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5" name="Oval 102"/>
            <p:cNvSpPr>
              <a:spLocks noChangeArrowheads="1"/>
            </p:cNvSpPr>
            <p:nvPr/>
          </p:nvSpPr>
          <p:spPr bwMode="auto">
            <a:xfrm>
              <a:off x="4128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grpSp>
        <p:nvGrpSpPr>
          <p:cNvPr id="37" name="Group 106"/>
          <p:cNvGrpSpPr>
            <a:grpSpLocks/>
          </p:cNvGrpSpPr>
          <p:nvPr/>
        </p:nvGrpSpPr>
        <p:grpSpPr bwMode="auto">
          <a:xfrm>
            <a:off x="3282396" y="4682598"/>
            <a:ext cx="735666" cy="744967"/>
            <a:chOff x="816" y="1728"/>
            <a:chExt cx="336" cy="336"/>
          </a:xfrm>
        </p:grpSpPr>
        <p:sp>
          <p:nvSpPr>
            <p:cNvPr id="39" name="Oval 107"/>
            <p:cNvSpPr>
              <a:spLocks noChangeArrowheads="1"/>
            </p:cNvSpPr>
            <p:nvPr/>
          </p:nvSpPr>
          <p:spPr bwMode="auto">
            <a:xfrm>
              <a:off x="816" y="172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0" name="Oval 108"/>
            <p:cNvSpPr>
              <a:spLocks noChangeArrowheads="1"/>
            </p:cNvSpPr>
            <p:nvPr/>
          </p:nvSpPr>
          <p:spPr bwMode="auto">
            <a:xfrm>
              <a:off x="816" y="192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1" name="Oval 109"/>
            <p:cNvSpPr>
              <a:spLocks noChangeArrowheads="1"/>
            </p:cNvSpPr>
            <p:nvPr/>
          </p:nvSpPr>
          <p:spPr bwMode="auto">
            <a:xfrm>
              <a:off x="1008" y="192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grpSp>
        <p:nvGrpSpPr>
          <p:cNvPr id="43" name="Group 119"/>
          <p:cNvGrpSpPr>
            <a:grpSpLocks/>
          </p:cNvGrpSpPr>
          <p:nvPr/>
        </p:nvGrpSpPr>
        <p:grpSpPr bwMode="auto">
          <a:xfrm>
            <a:off x="6323121" y="3791667"/>
            <a:ext cx="1576427" cy="1596358"/>
            <a:chOff x="2400" y="1488"/>
            <a:chExt cx="720" cy="720"/>
          </a:xfrm>
        </p:grpSpPr>
        <p:sp>
          <p:nvSpPr>
            <p:cNvPr id="45" name="Oval 120"/>
            <p:cNvSpPr>
              <a:spLocks noChangeArrowheads="1"/>
            </p:cNvSpPr>
            <p:nvPr/>
          </p:nvSpPr>
          <p:spPr bwMode="auto">
            <a:xfrm>
              <a:off x="2400" y="148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6" name="Oval 121"/>
            <p:cNvSpPr>
              <a:spLocks noChangeArrowheads="1"/>
            </p:cNvSpPr>
            <p:nvPr/>
          </p:nvSpPr>
          <p:spPr bwMode="auto">
            <a:xfrm>
              <a:off x="2400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7" name="Oval 122"/>
            <p:cNvSpPr>
              <a:spLocks noChangeArrowheads="1"/>
            </p:cNvSpPr>
            <p:nvPr/>
          </p:nvSpPr>
          <p:spPr bwMode="auto">
            <a:xfrm>
              <a:off x="2592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8" name="Oval 123"/>
            <p:cNvSpPr>
              <a:spLocks noChangeArrowheads="1"/>
            </p:cNvSpPr>
            <p:nvPr/>
          </p:nvSpPr>
          <p:spPr bwMode="auto">
            <a:xfrm>
              <a:off x="2400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9" name="Oval 124"/>
            <p:cNvSpPr>
              <a:spLocks noChangeArrowheads="1"/>
            </p:cNvSpPr>
            <p:nvPr/>
          </p:nvSpPr>
          <p:spPr bwMode="auto">
            <a:xfrm>
              <a:off x="2592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0" name="Oval 125"/>
            <p:cNvSpPr>
              <a:spLocks noChangeArrowheads="1"/>
            </p:cNvSpPr>
            <p:nvPr/>
          </p:nvSpPr>
          <p:spPr bwMode="auto">
            <a:xfrm>
              <a:off x="2784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1" name="Oval 126"/>
            <p:cNvSpPr>
              <a:spLocks noChangeArrowheads="1"/>
            </p:cNvSpPr>
            <p:nvPr/>
          </p:nvSpPr>
          <p:spPr bwMode="auto">
            <a:xfrm>
              <a:off x="2400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2" name="Oval 127"/>
            <p:cNvSpPr>
              <a:spLocks noChangeArrowheads="1"/>
            </p:cNvSpPr>
            <p:nvPr/>
          </p:nvSpPr>
          <p:spPr bwMode="auto">
            <a:xfrm>
              <a:off x="2592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3" name="Oval 128"/>
            <p:cNvSpPr>
              <a:spLocks noChangeArrowheads="1"/>
            </p:cNvSpPr>
            <p:nvPr/>
          </p:nvSpPr>
          <p:spPr bwMode="auto">
            <a:xfrm>
              <a:off x="2784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4" name="Oval 129"/>
            <p:cNvSpPr>
              <a:spLocks noChangeArrowheads="1"/>
            </p:cNvSpPr>
            <p:nvPr/>
          </p:nvSpPr>
          <p:spPr bwMode="auto">
            <a:xfrm>
              <a:off x="2976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282963" y="1345461"/>
            <a:ext cx="117220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What do you notice when you add two consecutive </a:t>
            </a:r>
            <a:r>
              <a:rPr lang="en-US" sz="5400" dirty="0">
                <a:solidFill>
                  <a:srgbClr val="6200C4"/>
                </a:solidFill>
              </a:rPr>
              <a:t>triangular numbers</a:t>
            </a:r>
            <a:r>
              <a:rPr lang="en-US" sz="5400" dirty="0"/>
              <a:t>?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373678" y="237465"/>
            <a:ext cx="100306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/>
              <a:t>Adding Triangular Numbers</a:t>
            </a:r>
            <a:endParaRPr lang="en-GB" sz="6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189020" y="5534892"/>
            <a:ext cx="554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25686" y="5534892"/>
            <a:ext cx="554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3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912104" y="5534891"/>
            <a:ext cx="554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6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749442" y="5534890"/>
            <a:ext cx="809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10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887579" y="5534890"/>
            <a:ext cx="855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987347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56"/>
          <p:cNvSpPr>
            <a:spLocks noChangeArrowheads="1"/>
          </p:cNvSpPr>
          <p:nvPr/>
        </p:nvSpPr>
        <p:spPr bwMode="auto">
          <a:xfrm>
            <a:off x="866230" y="2059284"/>
            <a:ext cx="315285" cy="319272"/>
          </a:xfrm>
          <a:prstGeom prst="ellipse">
            <a:avLst/>
          </a:prstGeom>
          <a:gradFill rotWithShape="0">
            <a:gsLst>
              <a:gs pos="0">
                <a:srgbClr val="CC66FF">
                  <a:gamma/>
                  <a:tint val="34118"/>
                  <a:invGamma/>
                </a:srgbClr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00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10" name="Group 65"/>
          <p:cNvGrpSpPr>
            <a:grpSpLocks/>
          </p:cNvGrpSpPr>
          <p:nvPr/>
        </p:nvGrpSpPr>
        <p:grpSpPr bwMode="auto">
          <a:xfrm rot="10800000">
            <a:off x="715898" y="3016234"/>
            <a:ext cx="1156047" cy="1170662"/>
            <a:chOff x="1536" y="1488"/>
            <a:chExt cx="528" cy="528"/>
          </a:xfrm>
        </p:grpSpPr>
        <p:sp>
          <p:nvSpPr>
            <p:cNvPr id="12" name="Oval 66"/>
            <p:cNvSpPr>
              <a:spLocks noChangeArrowheads="1"/>
            </p:cNvSpPr>
            <p:nvPr/>
          </p:nvSpPr>
          <p:spPr bwMode="auto">
            <a:xfrm>
              <a:off x="1536" y="148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3" name="Oval 67"/>
            <p:cNvSpPr>
              <a:spLocks noChangeArrowheads="1"/>
            </p:cNvSpPr>
            <p:nvPr/>
          </p:nvSpPr>
          <p:spPr bwMode="auto">
            <a:xfrm>
              <a:off x="1536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4" name="Oval 68"/>
            <p:cNvSpPr>
              <a:spLocks noChangeArrowheads="1"/>
            </p:cNvSpPr>
            <p:nvPr/>
          </p:nvSpPr>
          <p:spPr bwMode="auto">
            <a:xfrm>
              <a:off x="1728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5" name="Oval 69"/>
            <p:cNvSpPr>
              <a:spLocks noChangeArrowheads="1"/>
            </p:cNvSpPr>
            <p:nvPr/>
          </p:nvSpPr>
          <p:spPr bwMode="auto">
            <a:xfrm>
              <a:off x="1536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6" name="Oval 70"/>
            <p:cNvSpPr>
              <a:spLocks noChangeArrowheads="1"/>
            </p:cNvSpPr>
            <p:nvPr/>
          </p:nvSpPr>
          <p:spPr bwMode="auto">
            <a:xfrm>
              <a:off x="1728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7" name="Oval 71"/>
            <p:cNvSpPr>
              <a:spLocks noChangeArrowheads="1"/>
            </p:cNvSpPr>
            <p:nvPr/>
          </p:nvSpPr>
          <p:spPr bwMode="auto">
            <a:xfrm>
              <a:off x="1920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grpSp>
        <p:nvGrpSpPr>
          <p:cNvPr id="19" name="Group 87"/>
          <p:cNvGrpSpPr>
            <a:grpSpLocks/>
          </p:cNvGrpSpPr>
          <p:nvPr/>
        </p:nvGrpSpPr>
        <p:grpSpPr bwMode="auto">
          <a:xfrm rot="10800000">
            <a:off x="6152228" y="1653331"/>
            <a:ext cx="1996808" cy="2022053"/>
            <a:chOff x="3360" y="1488"/>
            <a:chExt cx="912" cy="912"/>
          </a:xfrm>
        </p:grpSpPr>
        <p:sp>
          <p:nvSpPr>
            <p:cNvPr id="21" name="Oval 88"/>
            <p:cNvSpPr>
              <a:spLocks noChangeArrowheads="1"/>
            </p:cNvSpPr>
            <p:nvPr/>
          </p:nvSpPr>
          <p:spPr bwMode="auto">
            <a:xfrm>
              <a:off x="3360" y="148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2" name="Oval 89"/>
            <p:cNvSpPr>
              <a:spLocks noChangeArrowheads="1"/>
            </p:cNvSpPr>
            <p:nvPr/>
          </p:nvSpPr>
          <p:spPr bwMode="auto">
            <a:xfrm>
              <a:off x="3360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3" name="Oval 90"/>
            <p:cNvSpPr>
              <a:spLocks noChangeArrowheads="1"/>
            </p:cNvSpPr>
            <p:nvPr/>
          </p:nvSpPr>
          <p:spPr bwMode="auto">
            <a:xfrm>
              <a:off x="3552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4" name="Oval 91"/>
            <p:cNvSpPr>
              <a:spLocks noChangeArrowheads="1"/>
            </p:cNvSpPr>
            <p:nvPr/>
          </p:nvSpPr>
          <p:spPr bwMode="auto">
            <a:xfrm>
              <a:off x="3360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5" name="Oval 92"/>
            <p:cNvSpPr>
              <a:spLocks noChangeArrowheads="1"/>
            </p:cNvSpPr>
            <p:nvPr/>
          </p:nvSpPr>
          <p:spPr bwMode="auto">
            <a:xfrm>
              <a:off x="3552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6" name="Oval 93"/>
            <p:cNvSpPr>
              <a:spLocks noChangeArrowheads="1"/>
            </p:cNvSpPr>
            <p:nvPr/>
          </p:nvSpPr>
          <p:spPr bwMode="auto">
            <a:xfrm>
              <a:off x="3744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7" name="Oval 94"/>
            <p:cNvSpPr>
              <a:spLocks noChangeArrowheads="1"/>
            </p:cNvSpPr>
            <p:nvPr/>
          </p:nvSpPr>
          <p:spPr bwMode="auto">
            <a:xfrm>
              <a:off x="3360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8" name="Oval 95"/>
            <p:cNvSpPr>
              <a:spLocks noChangeArrowheads="1"/>
            </p:cNvSpPr>
            <p:nvPr/>
          </p:nvSpPr>
          <p:spPr bwMode="auto">
            <a:xfrm>
              <a:off x="3552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29" name="Oval 96"/>
            <p:cNvSpPr>
              <a:spLocks noChangeArrowheads="1"/>
            </p:cNvSpPr>
            <p:nvPr/>
          </p:nvSpPr>
          <p:spPr bwMode="auto">
            <a:xfrm>
              <a:off x="3744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0" name="Oval 97"/>
            <p:cNvSpPr>
              <a:spLocks noChangeArrowheads="1"/>
            </p:cNvSpPr>
            <p:nvPr/>
          </p:nvSpPr>
          <p:spPr bwMode="auto">
            <a:xfrm>
              <a:off x="3936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1" name="Oval 98"/>
            <p:cNvSpPr>
              <a:spLocks noChangeArrowheads="1"/>
            </p:cNvSpPr>
            <p:nvPr/>
          </p:nvSpPr>
          <p:spPr bwMode="auto">
            <a:xfrm>
              <a:off x="3360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2" name="Oval 99"/>
            <p:cNvSpPr>
              <a:spLocks noChangeArrowheads="1"/>
            </p:cNvSpPr>
            <p:nvPr/>
          </p:nvSpPr>
          <p:spPr bwMode="auto">
            <a:xfrm>
              <a:off x="3552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3" name="Oval 100"/>
            <p:cNvSpPr>
              <a:spLocks noChangeArrowheads="1"/>
            </p:cNvSpPr>
            <p:nvPr/>
          </p:nvSpPr>
          <p:spPr bwMode="auto">
            <a:xfrm>
              <a:off x="3744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4" name="Oval 101"/>
            <p:cNvSpPr>
              <a:spLocks noChangeArrowheads="1"/>
            </p:cNvSpPr>
            <p:nvPr/>
          </p:nvSpPr>
          <p:spPr bwMode="auto">
            <a:xfrm>
              <a:off x="3936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5" name="Oval 102"/>
            <p:cNvSpPr>
              <a:spLocks noChangeArrowheads="1"/>
            </p:cNvSpPr>
            <p:nvPr/>
          </p:nvSpPr>
          <p:spPr bwMode="auto">
            <a:xfrm>
              <a:off x="4128" y="2256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grpSp>
        <p:nvGrpSpPr>
          <p:cNvPr id="37" name="Group 106"/>
          <p:cNvGrpSpPr>
            <a:grpSpLocks/>
          </p:cNvGrpSpPr>
          <p:nvPr/>
        </p:nvGrpSpPr>
        <p:grpSpPr bwMode="auto">
          <a:xfrm rot="10800000">
            <a:off x="873542" y="1638357"/>
            <a:ext cx="735666" cy="744967"/>
            <a:chOff x="816" y="1728"/>
            <a:chExt cx="336" cy="336"/>
          </a:xfrm>
        </p:grpSpPr>
        <p:sp>
          <p:nvSpPr>
            <p:cNvPr id="39" name="Oval 107"/>
            <p:cNvSpPr>
              <a:spLocks noChangeArrowheads="1"/>
            </p:cNvSpPr>
            <p:nvPr/>
          </p:nvSpPr>
          <p:spPr bwMode="auto">
            <a:xfrm>
              <a:off x="816" y="172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0" name="Oval 108"/>
            <p:cNvSpPr>
              <a:spLocks noChangeArrowheads="1"/>
            </p:cNvSpPr>
            <p:nvPr/>
          </p:nvSpPr>
          <p:spPr bwMode="auto">
            <a:xfrm>
              <a:off x="816" y="192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1" name="Oval 109"/>
            <p:cNvSpPr>
              <a:spLocks noChangeArrowheads="1"/>
            </p:cNvSpPr>
            <p:nvPr/>
          </p:nvSpPr>
          <p:spPr bwMode="auto">
            <a:xfrm>
              <a:off x="1008" y="192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grpSp>
        <p:nvGrpSpPr>
          <p:cNvPr id="43" name="Group 119"/>
          <p:cNvGrpSpPr>
            <a:grpSpLocks/>
          </p:cNvGrpSpPr>
          <p:nvPr/>
        </p:nvGrpSpPr>
        <p:grpSpPr bwMode="auto">
          <a:xfrm rot="10800000">
            <a:off x="584329" y="4787558"/>
            <a:ext cx="1576427" cy="1596358"/>
            <a:chOff x="2400" y="1488"/>
            <a:chExt cx="720" cy="720"/>
          </a:xfrm>
        </p:grpSpPr>
        <p:sp>
          <p:nvSpPr>
            <p:cNvPr id="45" name="Oval 120"/>
            <p:cNvSpPr>
              <a:spLocks noChangeArrowheads="1"/>
            </p:cNvSpPr>
            <p:nvPr/>
          </p:nvSpPr>
          <p:spPr bwMode="auto">
            <a:xfrm>
              <a:off x="2400" y="148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6" name="Oval 121"/>
            <p:cNvSpPr>
              <a:spLocks noChangeArrowheads="1"/>
            </p:cNvSpPr>
            <p:nvPr/>
          </p:nvSpPr>
          <p:spPr bwMode="auto">
            <a:xfrm>
              <a:off x="2400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7" name="Oval 122"/>
            <p:cNvSpPr>
              <a:spLocks noChangeArrowheads="1"/>
            </p:cNvSpPr>
            <p:nvPr/>
          </p:nvSpPr>
          <p:spPr bwMode="auto">
            <a:xfrm>
              <a:off x="2592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8" name="Oval 123"/>
            <p:cNvSpPr>
              <a:spLocks noChangeArrowheads="1"/>
            </p:cNvSpPr>
            <p:nvPr/>
          </p:nvSpPr>
          <p:spPr bwMode="auto">
            <a:xfrm>
              <a:off x="2400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9" name="Oval 124"/>
            <p:cNvSpPr>
              <a:spLocks noChangeArrowheads="1"/>
            </p:cNvSpPr>
            <p:nvPr/>
          </p:nvSpPr>
          <p:spPr bwMode="auto">
            <a:xfrm>
              <a:off x="2592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0" name="Oval 125"/>
            <p:cNvSpPr>
              <a:spLocks noChangeArrowheads="1"/>
            </p:cNvSpPr>
            <p:nvPr/>
          </p:nvSpPr>
          <p:spPr bwMode="auto">
            <a:xfrm>
              <a:off x="2784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1" name="Oval 126"/>
            <p:cNvSpPr>
              <a:spLocks noChangeArrowheads="1"/>
            </p:cNvSpPr>
            <p:nvPr/>
          </p:nvSpPr>
          <p:spPr bwMode="auto">
            <a:xfrm>
              <a:off x="2400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2" name="Oval 127"/>
            <p:cNvSpPr>
              <a:spLocks noChangeArrowheads="1"/>
            </p:cNvSpPr>
            <p:nvPr/>
          </p:nvSpPr>
          <p:spPr bwMode="auto">
            <a:xfrm>
              <a:off x="2592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3" name="Oval 128"/>
            <p:cNvSpPr>
              <a:spLocks noChangeArrowheads="1"/>
            </p:cNvSpPr>
            <p:nvPr/>
          </p:nvSpPr>
          <p:spPr bwMode="auto">
            <a:xfrm>
              <a:off x="2784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54" name="Oval 129"/>
            <p:cNvSpPr>
              <a:spLocks noChangeArrowheads="1"/>
            </p:cNvSpPr>
            <p:nvPr/>
          </p:nvSpPr>
          <p:spPr bwMode="auto">
            <a:xfrm>
              <a:off x="2976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56" name="Rectangle 55"/>
          <p:cNvSpPr/>
          <p:nvPr/>
        </p:nvSpPr>
        <p:spPr>
          <a:xfrm>
            <a:off x="1262841" y="178131"/>
            <a:ext cx="100306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/>
              <a:t>Adding Triangular Numbers</a:t>
            </a:r>
            <a:endParaRPr lang="en-GB" sz="6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32192" y="1547559"/>
            <a:ext cx="2413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1 + 3 = </a:t>
            </a:r>
            <a:r>
              <a:rPr lang="en-GB" sz="4800" b="1" dirty="0"/>
              <a:t>4</a:t>
            </a:r>
          </a:p>
        </p:txBody>
      </p:sp>
      <p:grpSp>
        <p:nvGrpSpPr>
          <p:cNvPr id="60" name="Group 106"/>
          <p:cNvGrpSpPr>
            <a:grpSpLocks/>
          </p:cNvGrpSpPr>
          <p:nvPr/>
        </p:nvGrpSpPr>
        <p:grpSpPr bwMode="auto">
          <a:xfrm>
            <a:off x="715896" y="3441929"/>
            <a:ext cx="735666" cy="744967"/>
            <a:chOff x="816" y="1728"/>
            <a:chExt cx="336" cy="336"/>
          </a:xfrm>
        </p:grpSpPr>
        <p:sp>
          <p:nvSpPr>
            <p:cNvPr id="61" name="Oval 107"/>
            <p:cNvSpPr>
              <a:spLocks noChangeArrowheads="1"/>
            </p:cNvSpPr>
            <p:nvPr/>
          </p:nvSpPr>
          <p:spPr bwMode="auto">
            <a:xfrm>
              <a:off x="816" y="172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62" name="Oval 108"/>
            <p:cNvSpPr>
              <a:spLocks noChangeArrowheads="1"/>
            </p:cNvSpPr>
            <p:nvPr/>
          </p:nvSpPr>
          <p:spPr bwMode="auto">
            <a:xfrm>
              <a:off x="816" y="192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63" name="Oval 109"/>
            <p:cNvSpPr>
              <a:spLocks noChangeArrowheads="1"/>
            </p:cNvSpPr>
            <p:nvPr/>
          </p:nvSpPr>
          <p:spPr bwMode="auto">
            <a:xfrm>
              <a:off x="1008" y="192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2532192" y="3155818"/>
            <a:ext cx="2539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3 + 6 = </a:t>
            </a:r>
            <a:r>
              <a:rPr lang="en-GB" sz="4800" b="1" dirty="0"/>
              <a:t>9</a:t>
            </a:r>
          </a:p>
        </p:txBody>
      </p:sp>
      <p:grpSp>
        <p:nvGrpSpPr>
          <p:cNvPr id="66" name="Group 65"/>
          <p:cNvGrpSpPr>
            <a:grpSpLocks/>
          </p:cNvGrpSpPr>
          <p:nvPr/>
        </p:nvGrpSpPr>
        <p:grpSpPr bwMode="auto">
          <a:xfrm>
            <a:off x="562314" y="5222784"/>
            <a:ext cx="1156047" cy="1170662"/>
            <a:chOff x="1536" y="1488"/>
            <a:chExt cx="528" cy="528"/>
          </a:xfrm>
        </p:grpSpPr>
        <p:sp>
          <p:nvSpPr>
            <p:cNvPr id="67" name="Oval 66"/>
            <p:cNvSpPr>
              <a:spLocks noChangeArrowheads="1"/>
            </p:cNvSpPr>
            <p:nvPr/>
          </p:nvSpPr>
          <p:spPr bwMode="auto">
            <a:xfrm>
              <a:off x="1536" y="148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68" name="Oval 67"/>
            <p:cNvSpPr>
              <a:spLocks noChangeArrowheads="1"/>
            </p:cNvSpPr>
            <p:nvPr/>
          </p:nvSpPr>
          <p:spPr bwMode="auto">
            <a:xfrm>
              <a:off x="1536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69" name="Oval 68"/>
            <p:cNvSpPr>
              <a:spLocks noChangeArrowheads="1"/>
            </p:cNvSpPr>
            <p:nvPr/>
          </p:nvSpPr>
          <p:spPr bwMode="auto">
            <a:xfrm>
              <a:off x="1728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0" name="Oval 69"/>
            <p:cNvSpPr>
              <a:spLocks noChangeArrowheads="1"/>
            </p:cNvSpPr>
            <p:nvPr/>
          </p:nvSpPr>
          <p:spPr bwMode="auto">
            <a:xfrm>
              <a:off x="1536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1" name="Oval 70"/>
            <p:cNvSpPr>
              <a:spLocks noChangeArrowheads="1"/>
            </p:cNvSpPr>
            <p:nvPr/>
          </p:nvSpPr>
          <p:spPr bwMode="auto">
            <a:xfrm>
              <a:off x="1728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2" name="Oval 71"/>
            <p:cNvSpPr>
              <a:spLocks noChangeArrowheads="1"/>
            </p:cNvSpPr>
            <p:nvPr/>
          </p:nvSpPr>
          <p:spPr bwMode="auto">
            <a:xfrm>
              <a:off x="1920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CC66FF">
                    <a:gamma/>
                    <a:tint val="34118"/>
                    <a:invGamma/>
                  </a:srgbClr>
                </a:gs>
                <a:gs pos="100000">
                  <a:srgbClr val="CC66FF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2615632" y="5140173"/>
            <a:ext cx="3057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6 + 10 = </a:t>
            </a:r>
            <a:r>
              <a:rPr lang="en-GB" sz="4800" b="1" dirty="0"/>
              <a:t>16</a:t>
            </a:r>
          </a:p>
        </p:txBody>
      </p:sp>
      <p:grpSp>
        <p:nvGrpSpPr>
          <p:cNvPr id="74" name="Group 119"/>
          <p:cNvGrpSpPr>
            <a:grpSpLocks/>
          </p:cNvGrpSpPr>
          <p:nvPr/>
        </p:nvGrpSpPr>
        <p:grpSpPr bwMode="auto">
          <a:xfrm>
            <a:off x="6152228" y="2079027"/>
            <a:ext cx="1576427" cy="1596358"/>
            <a:chOff x="2400" y="1488"/>
            <a:chExt cx="720" cy="720"/>
          </a:xfrm>
        </p:grpSpPr>
        <p:sp>
          <p:nvSpPr>
            <p:cNvPr id="75" name="Oval 120"/>
            <p:cNvSpPr>
              <a:spLocks noChangeArrowheads="1"/>
            </p:cNvSpPr>
            <p:nvPr/>
          </p:nvSpPr>
          <p:spPr bwMode="auto">
            <a:xfrm>
              <a:off x="2400" y="1488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6" name="Oval 121"/>
            <p:cNvSpPr>
              <a:spLocks noChangeArrowheads="1"/>
            </p:cNvSpPr>
            <p:nvPr/>
          </p:nvSpPr>
          <p:spPr bwMode="auto">
            <a:xfrm>
              <a:off x="2400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7" name="Oval 122"/>
            <p:cNvSpPr>
              <a:spLocks noChangeArrowheads="1"/>
            </p:cNvSpPr>
            <p:nvPr/>
          </p:nvSpPr>
          <p:spPr bwMode="auto">
            <a:xfrm>
              <a:off x="2592" y="1680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8" name="Oval 123"/>
            <p:cNvSpPr>
              <a:spLocks noChangeArrowheads="1"/>
            </p:cNvSpPr>
            <p:nvPr/>
          </p:nvSpPr>
          <p:spPr bwMode="auto">
            <a:xfrm>
              <a:off x="2400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79" name="Oval 124"/>
            <p:cNvSpPr>
              <a:spLocks noChangeArrowheads="1"/>
            </p:cNvSpPr>
            <p:nvPr/>
          </p:nvSpPr>
          <p:spPr bwMode="auto">
            <a:xfrm>
              <a:off x="2592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0" name="Oval 125"/>
            <p:cNvSpPr>
              <a:spLocks noChangeArrowheads="1"/>
            </p:cNvSpPr>
            <p:nvPr/>
          </p:nvSpPr>
          <p:spPr bwMode="auto">
            <a:xfrm>
              <a:off x="2784" y="1872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1" name="Oval 126"/>
            <p:cNvSpPr>
              <a:spLocks noChangeArrowheads="1"/>
            </p:cNvSpPr>
            <p:nvPr/>
          </p:nvSpPr>
          <p:spPr bwMode="auto">
            <a:xfrm>
              <a:off x="2400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2" name="Oval 127"/>
            <p:cNvSpPr>
              <a:spLocks noChangeArrowheads="1"/>
            </p:cNvSpPr>
            <p:nvPr/>
          </p:nvSpPr>
          <p:spPr bwMode="auto">
            <a:xfrm>
              <a:off x="2592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3" name="Oval 128"/>
            <p:cNvSpPr>
              <a:spLocks noChangeArrowheads="1"/>
            </p:cNvSpPr>
            <p:nvPr/>
          </p:nvSpPr>
          <p:spPr bwMode="auto">
            <a:xfrm>
              <a:off x="2784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84" name="Oval 129"/>
            <p:cNvSpPr>
              <a:spLocks noChangeArrowheads="1"/>
            </p:cNvSpPr>
            <p:nvPr/>
          </p:nvSpPr>
          <p:spPr bwMode="auto">
            <a:xfrm>
              <a:off x="2976" y="2064"/>
              <a:ext cx="144" cy="144"/>
            </a:xfrm>
            <a:prstGeom prst="ellipse">
              <a:avLst/>
            </a:prstGeom>
            <a:gradFill rotWithShape="0">
              <a:gsLst>
                <a:gs pos="0">
                  <a:srgbClr val="33CC33">
                    <a:gamma/>
                    <a:tint val="34118"/>
                    <a:invGamma/>
                  </a:srgbClr>
                </a:gs>
                <a:gs pos="100000">
                  <a:srgbClr val="33CC33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8428790" y="2272412"/>
            <a:ext cx="3227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10 + 15 = </a:t>
            </a:r>
            <a:r>
              <a:rPr lang="en-GB" sz="4800" b="1" dirty="0"/>
              <a:t>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6354" y="4263010"/>
            <a:ext cx="52494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You get </a:t>
            </a:r>
          </a:p>
          <a:p>
            <a:pPr algn="ctr"/>
            <a:r>
              <a:rPr lang="en-GB" sz="5400" b="1" dirty="0"/>
              <a:t>square numbers</a:t>
            </a:r>
            <a:r>
              <a:rPr lang="en-GB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166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4" grpId="0"/>
      <p:bldP spid="73" grpId="0"/>
      <p:bldP spid="85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12616" y="1796891"/>
          <a:ext cx="11263750" cy="1569764"/>
        </p:xfrm>
        <a:graphic>
          <a:graphicData uri="http://schemas.openxmlformats.org/drawingml/2006/table">
            <a:tbl>
              <a:tblPr firstRow="1" firstCol="1" bandRow="1"/>
              <a:tblGrid>
                <a:gridCol w="11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6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56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70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263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26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569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72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8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8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80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745435" y="228677"/>
            <a:ext cx="88350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Fibonacci Sequence</a:t>
            </a:r>
            <a:r>
              <a:rPr lang="en-US" sz="8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en-GB" sz="8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583" y="3611430"/>
            <a:ext cx="2552010" cy="30398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66897" y="1939309"/>
            <a:ext cx="1292869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83455" y="1939309"/>
            <a:ext cx="1292869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473679" y="1939308"/>
            <a:ext cx="1292869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580479" y="1939308"/>
            <a:ext cx="1292869" cy="122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43226" y="1939308"/>
            <a:ext cx="1126316" cy="122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34863" y="1936253"/>
            <a:ext cx="1118121" cy="1225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GB" sz="7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68684" y="3967942"/>
            <a:ext cx="76089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You add the previous two numbers.</a:t>
            </a:r>
          </a:p>
        </p:txBody>
      </p:sp>
    </p:spTree>
    <p:extLst>
      <p:ext uri="{BB962C8B-B14F-4D97-AF65-F5344CB8AC3E}">
        <p14:creationId xmlns:p14="http://schemas.microsoft.com/office/powerpoint/2010/main" val="311326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  <p:bldP spid="16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9984" y="914576"/>
            <a:ext cx="75368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Full Name:</a:t>
            </a:r>
            <a:endParaRPr lang="en-GB" sz="4400" dirty="0"/>
          </a:p>
          <a:p>
            <a:r>
              <a:rPr lang="en-GB" sz="4400" b="1" dirty="0"/>
              <a:t>Nickname:</a:t>
            </a:r>
            <a:r>
              <a:rPr lang="en-GB" sz="4400" dirty="0"/>
              <a:t> </a:t>
            </a:r>
          </a:p>
          <a:p>
            <a:r>
              <a:rPr lang="en-GB" sz="4400" b="1" dirty="0"/>
              <a:t>Born: </a:t>
            </a:r>
          </a:p>
          <a:p>
            <a:r>
              <a:rPr lang="en-GB" sz="4400" b="1" dirty="0"/>
              <a:t>Died Age: </a:t>
            </a:r>
          </a:p>
          <a:p>
            <a:r>
              <a:rPr lang="en-GB" sz="4400" b="1" dirty="0"/>
              <a:t>Famous For: </a:t>
            </a:r>
          </a:p>
          <a:p>
            <a:r>
              <a:rPr lang="en-GB" sz="4400" b="1" dirty="0"/>
              <a:t>Interesting Fact:</a:t>
            </a:r>
            <a:endParaRPr lang="en-GB" sz="4400" dirty="0"/>
          </a:p>
        </p:txBody>
      </p:sp>
      <p:pic>
        <p:nvPicPr>
          <p:cNvPr id="1026" name="Picture 2" descr="Epsilones - Art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" t="10334" r="10372" b="1193"/>
          <a:stretch/>
        </p:blipFill>
        <p:spPr bwMode="auto">
          <a:xfrm>
            <a:off x="355079" y="1080915"/>
            <a:ext cx="3429981" cy="450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6316" y="1745672"/>
            <a:ext cx="1735341" cy="206709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29360" y="914576"/>
            <a:ext cx="41171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prstClr val="black"/>
                </a:solidFill>
              </a:rPr>
              <a:t>Leonardo Pisano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729360" y="1621418"/>
            <a:ext cx="23439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Fibonacci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70524" y="2279731"/>
            <a:ext cx="41724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1170 in Pisa, Italy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39788" y="2945901"/>
            <a:ext cx="29445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80 years old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031859" y="3598370"/>
            <a:ext cx="33874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His Sequence.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04040" y="4259144"/>
            <a:ext cx="33393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prstClr val="black"/>
                </a:solidFill>
              </a:rPr>
              <a:t>In his honour 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4039984" y="4911613"/>
            <a:ext cx="76130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a statue of him was built in Pisa. </a:t>
            </a:r>
          </a:p>
        </p:txBody>
      </p:sp>
    </p:spTree>
    <p:extLst>
      <p:ext uri="{BB962C8B-B14F-4D97-AF65-F5344CB8AC3E}">
        <p14:creationId xmlns:p14="http://schemas.microsoft.com/office/powerpoint/2010/main" val="265899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729" y="110648"/>
            <a:ext cx="10591801" cy="66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015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b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9448" y="1131965"/>
            <a:ext cx="4448175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ib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3098" y="3953611"/>
            <a:ext cx="4454525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" y="331361"/>
          <a:ext cx="12191998" cy="548640"/>
        </p:xfrm>
        <a:graphic>
          <a:graphicData uri="http://schemas.openxmlformats.org/drawingml/2006/table">
            <a:tbl>
              <a:tblPr/>
              <a:tblGrid>
                <a:gridCol w="870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30272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l" rtl="0" fontAlgn="ctr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Fibonacci numbers can be found in leaves and stems.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6285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1481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Pineapple scales are patterned into spirals.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78832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Fibonacci numbers can be found in pineapples.</a:t>
            </a:r>
          </a:p>
        </p:txBody>
      </p:sp>
      <p:pic>
        <p:nvPicPr>
          <p:cNvPr id="7" name="Picture 6" descr="fib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837" y="2207941"/>
            <a:ext cx="2506534" cy="379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fib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2931" y="2207941"/>
            <a:ext cx="2504650" cy="379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fib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69141" y="2207941"/>
            <a:ext cx="2504650" cy="379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fib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25351" y="2207941"/>
            <a:ext cx="2504650" cy="379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4727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C91BE3-65E4-C00E-C308-5D8CE37168F9}"/>
              </a:ext>
            </a:extLst>
          </p:cNvPr>
          <p:cNvSpPr/>
          <p:nvPr/>
        </p:nvSpPr>
        <p:spPr>
          <a:xfrm>
            <a:off x="673575" y="77000"/>
            <a:ext cx="105486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Pascals Triangle is a great source of sequences.</a:t>
            </a:r>
            <a:endParaRPr lang="en-GB" sz="7200" dirty="0"/>
          </a:p>
        </p:txBody>
      </p:sp>
      <p:pic>
        <p:nvPicPr>
          <p:cNvPr id="275" name="Picture 274">
            <a:extLst>
              <a:ext uri="{FF2B5EF4-FFF2-40B4-BE49-F238E27FC236}">
                <a16:creationId xmlns:a16="http://schemas.microsoft.com/office/drawing/2014/main" id="{53F4B096-2EB3-5933-58ED-C59995C25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569" y="2385324"/>
            <a:ext cx="5485280" cy="426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22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344785" y="589048"/>
            <a:ext cx="75922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Full Name: </a:t>
            </a:r>
          </a:p>
          <a:p>
            <a:r>
              <a:rPr lang="en-GB" sz="4400" b="1" dirty="0"/>
              <a:t>Nickname:</a:t>
            </a:r>
            <a:r>
              <a:rPr lang="en-GB" sz="4400" dirty="0"/>
              <a:t> </a:t>
            </a:r>
          </a:p>
          <a:p>
            <a:r>
              <a:rPr lang="en-GB" sz="4400" b="1" dirty="0"/>
              <a:t>Born: </a:t>
            </a:r>
          </a:p>
          <a:p>
            <a:r>
              <a:rPr lang="en-GB" sz="4400" b="1" dirty="0"/>
              <a:t>Died Age: </a:t>
            </a:r>
          </a:p>
          <a:p>
            <a:r>
              <a:rPr lang="en-GB" sz="4400" b="1" dirty="0"/>
              <a:t>Famous</a:t>
            </a:r>
            <a:r>
              <a:rPr lang="en-GB" sz="4400" dirty="0"/>
              <a:t> </a:t>
            </a:r>
            <a:r>
              <a:rPr lang="en-GB" sz="4400" b="1" dirty="0"/>
              <a:t>For:</a:t>
            </a:r>
            <a:endParaRPr lang="en-GB" sz="4400" dirty="0"/>
          </a:p>
          <a:p>
            <a:r>
              <a:rPr lang="en-GB" sz="4400" b="1" dirty="0"/>
              <a:t>Interesting Fact: </a:t>
            </a:r>
          </a:p>
          <a:p>
            <a:endParaRPr lang="en-GB" sz="4400" dirty="0"/>
          </a:p>
        </p:txBody>
      </p:sp>
      <p:pic>
        <p:nvPicPr>
          <p:cNvPr id="6" name="Picture 5" descr="http://plus.maths.org/sites/plus.maths.org/files/articles/2011/revelation/blaise_pasc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7" y="354677"/>
            <a:ext cx="3629007" cy="444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ile:Pascaline calculator front.pn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7" y="5015574"/>
            <a:ext cx="3741304" cy="149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074632" y="589048"/>
            <a:ext cx="30580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Blaise Pascal</a:t>
            </a:r>
          </a:p>
        </p:txBody>
      </p:sp>
      <p:sp>
        <p:nvSpPr>
          <p:cNvPr id="5" name="Rectangle 4"/>
          <p:cNvSpPr/>
          <p:nvPr/>
        </p:nvSpPr>
        <p:spPr>
          <a:xfrm>
            <a:off x="7074632" y="1291680"/>
            <a:ext cx="15913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Pascal</a:t>
            </a:r>
          </a:p>
        </p:txBody>
      </p:sp>
      <p:sp>
        <p:nvSpPr>
          <p:cNvPr id="7" name="Rectangle 6"/>
          <p:cNvSpPr/>
          <p:nvPr/>
        </p:nvSpPr>
        <p:spPr>
          <a:xfrm>
            <a:off x="5858125" y="1935916"/>
            <a:ext cx="59482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1623 in Clermont, France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6847359" y="2603405"/>
            <a:ext cx="29445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39 years old</a:t>
            </a:r>
          </a:p>
        </p:txBody>
      </p:sp>
      <p:sp>
        <p:nvSpPr>
          <p:cNvPr id="9" name="Rectangle 8"/>
          <p:cNvSpPr/>
          <p:nvPr/>
        </p:nvSpPr>
        <p:spPr>
          <a:xfrm>
            <a:off x="7357594" y="3261995"/>
            <a:ext cx="27751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prstClr val="black"/>
                </a:solidFill>
              </a:rPr>
              <a:t>His triangle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209622" y="3929484"/>
            <a:ext cx="38461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>
                <a:solidFill>
                  <a:prstClr val="black"/>
                </a:solidFill>
              </a:rPr>
              <a:t>Pascal invented 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4277718" y="4632116"/>
            <a:ext cx="71851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prstClr val="black"/>
                </a:solidFill>
              </a:rPr>
              <a:t>the worlds first fully functional 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4285150" y="5325133"/>
            <a:ext cx="61448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4400" dirty="0">
                <a:solidFill>
                  <a:prstClr val="black"/>
                </a:solidFill>
              </a:rPr>
              <a:t>calculator at the age of 19</a:t>
            </a:r>
          </a:p>
        </p:txBody>
      </p:sp>
    </p:spTree>
    <p:extLst>
      <p:ext uri="{BB962C8B-B14F-4D97-AF65-F5344CB8AC3E}">
        <p14:creationId xmlns:p14="http://schemas.microsoft.com/office/powerpoint/2010/main" val="155916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0" grpId="0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5715000" y="1646223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6477000" y="1646223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V="1">
            <a:off x="5715000" y="1437598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rot="16200000" flipV="1">
            <a:off x="6182188" y="1351410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rot="5400000" flipV="1">
            <a:off x="5801188" y="1907743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6096000" y="1993931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5334000" y="2202556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6096000" y="2202556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5334000" y="1993931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rot="16200000" flipV="1">
            <a:off x="5801188" y="1907743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rot="5400000" flipV="1">
            <a:off x="5420188" y="2464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5715000" y="2550264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6096000" y="2202556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6858000" y="2202556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flipV="1">
            <a:off x="6096000" y="1993931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rot="16200000" flipV="1">
            <a:off x="6563188" y="1907743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rot="5400000" flipV="1">
            <a:off x="6182188" y="2464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flipV="1">
            <a:off x="6477000" y="2550264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4953000" y="2758889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5715000" y="2758889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V="1">
            <a:off x="4953000" y="2550264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rot="16200000" flipV="1">
            <a:off x="5420188" y="2464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rot="5400000" flipV="1">
            <a:off x="5039188" y="3020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 flipV="1">
            <a:off x="5334000" y="3106597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5715000" y="2758889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6477000" y="2758889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 flipV="1">
            <a:off x="5715000" y="2550264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 rot="16200000" flipV="1">
            <a:off x="6182188" y="2464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 rot="5400000" flipV="1">
            <a:off x="5801188" y="3020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 flipV="1">
            <a:off x="6096000" y="3106597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6477000" y="2758889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7239000" y="2758889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 flipV="1">
            <a:off x="6477000" y="2550264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Line 35"/>
          <p:cNvSpPr>
            <a:spLocks noChangeShapeType="1"/>
          </p:cNvSpPr>
          <p:nvPr/>
        </p:nvSpPr>
        <p:spPr bwMode="auto">
          <a:xfrm rot="16200000" flipV="1">
            <a:off x="6944188" y="2464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Line 36"/>
          <p:cNvSpPr>
            <a:spLocks noChangeShapeType="1"/>
          </p:cNvSpPr>
          <p:nvPr/>
        </p:nvSpPr>
        <p:spPr bwMode="auto">
          <a:xfrm rot="5400000" flipV="1">
            <a:off x="6563188" y="3020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Line 37"/>
          <p:cNvSpPr>
            <a:spLocks noChangeShapeType="1"/>
          </p:cNvSpPr>
          <p:nvPr/>
        </p:nvSpPr>
        <p:spPr bwMode="auto">
          <a:xfrm flipV="1">
            <a:off x="6858000" y="3106597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Line 38"/>
          <p:cNvSpPr>
            <a:spLocks noChangeShapeType="1"/>
          </p:cNvSpPr>
          <p:nvPr/>
        </p:nvSpPr>
        <p:spPr bwMode="auto">
          <a:xfrm>
            <a:off x="4572000" y="3315222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>
            <a:off x="5334000" y="3315222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 flipV="1">
            <a:off x="4572000" y="3106597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 rot="16200000" flipV="1">
            <a:off x="5039188" y="3020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 rot="5400000" flipV="1">
            <a:off x="4658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Line 43"/>
          <p:cNvSpPr>
            <a:spLocks noChangeShapeType="1"/>
          </p:cNvSpPr>
          <p:nvPr/>
        </p:nvSpPr>
        <p:spPr bwMode="auto">
          <a:xfrm flipV="1">
            <a:off x="4953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Line 44"/>
          <p:cNvSpPr>
            <a:spLocks noChangeShapeType="1"/>
          </p:cNvSpPr>
          <p:nvPr/>
        </p:nvSpPr>
        <p:spPr bwMode="auto">
          <a:xfrm>
            <a:off x="5334000" y="3315222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6096000" y="3315222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 flipV="1">
            <a:off x="5334000" y="3106597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rot="16200000" flipV="1">
            <a:off x="5801188" y="3020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rot="5400000" flipV="1">
            <a:off x="5420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Line 49"/>
          <p:cNvSpPr>
            <a:spLocks noChangeShapeType="1"/>
          </p:cNvSpPr>
          <p:nvPr/>
        </p:nvSpPr>
        <p:spPr bwMode="auto">
          <a:xfrm flipV="1">
            <a:off x="5715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>
            <a:off x="6096000" y="3315222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>
            <a:off x="6858000" y="3315222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V="1">
            <a:off x="6096000" y="3106597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 rot="16200000" flipV="1">
            <a:off x="6563188" y="3020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 rot="5400000" flipV="1">
            <a:off x="6182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 flipV="1">
            <a:off x="6477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Line 56"/>
          <p:cNvSpPr>
            <a:spLocks noChangeShapeType="1"/>
          </p:cNvSpPr>
          <p:nvPr/>
        </p:nvSpPr>
        <p:spPr bwMode="auto">
          <a:xfrm>
            <a:off x="6858000" y="3315222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Line 57"/>
          <p:cNvSpPr>
            <a:spLocks noChangeShapeType="1"/>
          </p:cNvSpPr>
          <p:nvPr/>
        </p:nvSpPr>
        <p:spPr bwMode="auto">
          <a:xfrm>
            <a:off x="7620000" y="3315222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Line 58"/>
          <p:cNvSpPr>
            <a:spLocks noChangeShapeType="1"/>
          </p:cNvSpPr>
          <p:nvPr/>
        </p:nvSpPr>
        <p:spPr bwMode="auto">
          <a:xfrm flipV="1">
            <a:off x="6858000" y="3106597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Line 59"/>
          <p:cNvSpPr>
            <a:spLocks noChangeShapeType="1"/>
          </p:cNvSpPr>
          <p:nvPr/>
        </p:nvSpPr>
        <p:spPr bwMode="auto">
          <a:xfrm rot="16200000" flipV="1">
            <a:off x="7325188" y="3020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Line 60"/>
          <p:cNvSpPr>
            <a:spLocks noChangeShapeType="1"/>
          </p:cNvSpPr>
          <p:nvPr/>
        </p:nvSpPr>
        <p:spPr bwMode="auto">
          <a:xfrm rot="5400000" flipV="1">
            <a:off x="6944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Line 61"/>
          <p:cNvSpPr>
            <a:spLocks noChangeShapeType="1"/>
          </p:cNvSpPr>
          <p:nvPr/>
        </p:nvSpPr>
        <p:spPr bwMode="auto">
          <a:xfrm flipV="1">
            <a:off x="7239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Line 62"/>
          <p:cNvSpPr>
            <a:spLocks noChangeShapeType="1"/>
          </p:cNvSpPr>
          <p:nvPr/>
        </p:nvSpPr>
        <p:spPr bwMode="auto">
          <a:xfrm>
            <a:off x="4191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Line 63"/>
          <p:cNvSpPr>
            <a:spLocks noChangeShapeType="1"/>
          </p:cNvSpPr>
          <p:nvPr/>
        </p:nvSpPr>
        <p:spPr bwMode="auto">
          <a:xfrm>
            <a:off x="4953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Line 64"/>
          <p:cNvSpPr>
            <a:spLocks noChangeShapeType="1"/>
          </p:cNvSpPr>
          <p:nvPr/>
        </p:nvSpPr>
        <p:spPr bwMode="auto">
          <a:xfrm flipV="1">
            <a:off x="4191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Line 65"/>
          <p:cNvSpPr>
            <a:spLocks noChangeShapeType="1"/>
          </p:cNvSpPr>
          <p:nvPr/>
        </p:nvSpPr>
        <p:spPr bwMode="auto">
          <a:xfrm rot="16200000" flipV="1">
            <a:off x="4658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Line 66"/>
          <p:cNvSpPr>
            <a:spLocks noChangeShapeType="1"/>
          </p:cNvSpPr>
          <p:nvPr/>
        </p:nvSpPr>
        <p:spPr bwMode="auto">
          <a:xfrm rot="5400000" flipV="1">
            <a:off x="4277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Line 67"/>
          <p:cNvSpPr>
            <a:spLocks noChangeShapeType="1"/>
          </p:cNvSpPr>
          <p:nvPr/>
        </p:nvSpPr>
        <p:spPr bwMode="auto">
          <a:xfrm flipV="1">
            <a:off x="4572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Line 68"/>
          <p:cNvSpPr>
            <a:spLocks noChangeShapeType="1"/>
          </p:cNvSpPr>
          <p:nvPr/>
        </p:nvSpPr>
        <p:spPr bwMode="auto">
          <a:xfrm>
            <a:off x="4953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Line 69"/>
          <p:cNvSpPr>
            <a:spLocks noChangeShapeType="1"/>
          </p:cNvSpPr>
          <p:nvPr/>
        </p:nvSpPr>
        <p:spPr bwMode="auto">
          <a:xfrm>
            <a:off x="5715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Line 70"/>
          <p:cNvSpPr>
            <a:spLocks noChangeShapeType="1"/>
          </p:cNvSpPr>
          <p:nvPr/>
        </p:nvSpPr>
        <p:spPr bwMode="auto">
          <a:xfrm flipV="1">
            <a:off x="4953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Line 71"/>
          <p:cNvSpPr>
            <a:spLocks noChangeShapeType="1"/>
          </p:cNvSpPr>
          <p:nvPr/>
        </p:nvSpPr>
        <p:spPr bwMode="auto">
          <a:xfrm rot="16200000" flipV="1">
            <a:off x="5420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Line 72"/>
          <p:cNvSpPr>
            <a:spLocks noChangeShapeType="1"/>
          </p:cNvSpPr>
          <p:nvPr/>
        </p:nvSpPr>
        <p:spPr bwMode="auto">
          <a:xfrm rot="5400000" flipV="1">
            <a:off x="5039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Line 73"/>
          <p:cNvSpPr>
            <a:spLocks noChangeShapeType="1"/>
          </p:cNvSpPr>
          <p:nvPr/>
        </p:nvSpPr>
        <p:spPr bwMode="auto">
          <a:xfrm flipV="1">
            <a:off x="5334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Line 74"/>
          <p:cNvSpPr>
            <a:spLocks noChangeShapeType="1"/>
          </p:cNvSpPr>
          <p:nvPr/>
        </p:nvSpPr>
        <p:spPr bwMode="auto">
          <a:xfrm>
            <a:off x="5715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Line 75"/>
          <p:cNvSpPr>
            <a:spLocks noChangeShapeType="1"/>
          </p:cNvSpPr>
          <p:nvPr/>
        </p:nvSpPr>
        <p:spPr bwMode="auto">
          <a:xfrm>
            <a:off x="6477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Line 76"/>
          <p:cNvSpPr>
            <a:spLocks noChangeShapeType="1"/>
          </p:cNvSpPr>
          <p:nvPr/>
        </p:nvSpPr>
        <p:spPr bwMode="auto">
          <a:xfrm flipV="1">
            <a:off x="5715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Line 77"/>
          <p:cNvSpPr>
            <a:spLocks noChangeShapeType="1"/>
          </p:cNvSpPr>
          <p:nvPr/>
        </p:nvSpPr>
        <p:spPr bwMode="auto">
          <a:xfrm rot="16200000" flipV="1">
            <a:off x="6182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Line 78"/>
          <p:cNvSpPr>
            <a:spLocks noChangeShapeType="1"/>
          </p:cNvSpPr>
          <p:nvPr/>
        </p:nvSpPr>
        <p:spPr bwMode="auto">
          <a:xfrm rot="5400000" flipV="1">
            <a:off x="5801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Line 79"/>
          <p:cNvSpPr>
            <a:spLocks noChangeShapeType="1"/>
          </p:cNvSpPr>
          <p:nvPr/>
        </p:nvSpPr>
        <p:spPr bwMode="auto">
          <a:xfrm flipV="1">
            <a:off x="6096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Line 80"/>
          <p:cNvSpPr>
            <a:spLocks noChangeShapeType="1"/>
          </p:cNvSpPr>
          <p:nvPr/>
        </p:nvSpPr>
        <p:spPr bwMode="auto">
          <a:xfrm>
            <a:off x="6477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Line 81"/>
          <p:cNvSpPr>
            <a:spLocks noChangeShapeType="1"/>
          </p:cNvSpPr>
          <p:nvPr/>
        </p:nvSpPr>
        <p:spPr bwMode="auto">
          <a:xfrm>
            <a:off x="7239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Line 82"/>
          <p:cNvSpPr>
            <a:spLocks noChangeShapeType="1"/>
          </p:cNvSpPr>
          <p:nvPr/>
        </p:nvSpPr>
        <p:spPr bwMode="auto">
          <a:xfrm flipV="1">
            <a:off x="6477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Line 83"/>
          <p:cNvSpPr>
            <a:spLocks noChangeShapeType="1"/>
          </p:cNvSpPr>
          <p:nvPr/>
        </p:nvSpPr>
        <p:spPr bwMode="auto">
          <a:xfrm rot="16200000" flipV="1">
            <a:off x="6944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Line 84"/>
          <p:cNvSpPr>
            <a:spLocks noChangeShapeType="1"/>
          </p:cNvSpPr>
          <p:nvPr/>
        </p:nvSpPr>
        <p:spPr bwMode="auto">
          <a:xfrm rot="5400000" flipV="1">
            <a:off x="6563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Line 85"/>
          <p:cNvSpPr>
            <a:spLocks noChangeShapeType="1"/>
          </p:cNvSpPr>
          <p:nvPr/>
        </p:nvSpPr>
        <p:spPr bwMode="auto">
          <a:xfrm flipV="1">
            <a:off x="6858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Line 86"/>
          <p:cNvSpPr>
            <a:spLocks noChangeShapeType="1"/>
          </p:cNvSpPr>
          <p:nvPr/>
        </p:nvSpPr>
        <p:spPr bwMode="auto">
          <a:xfrm>
            <a:off x="7239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Line 87"/>
          <p:cNvSpPr>
            <a:spLocks noChangeShapeType="1"/>
          </p:cNvSpPr>
          <p:nvPr/>
        </p:nvSpPr>
        <p:spPr bwMode="auto">
          <a:xfrm>
            <a:off x="8001000" y="3871555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Line 88"/>
          <p:cNvSpPr>
            <a:spLocks noChangeShapeType="1"/>
          </p:cNvSpPr>
          <p:nvPr/>
        </p:nvSpPr>
        <p:spPr bwMode="auto">
          <a:xfrm flipV="1">
            <a:off x="7239000" y="3662930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Line 89"/>
          <p:cNvSpPr>
            <a:spLocks noChangeShapeType="1"/>
          </p:cNvSpPr>
          <p:nvPr/>
        </p:nvSpPr>
        <p:spPr bwMode="auto">
          <a:xfrm rot="16200000" flipV="1">
            <a:off x="7706188" y="3576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Line 90"/>
          <p:cNvSpPr>
            <a:spLocks noChangeShapeType="1"/>
          </p:cNvSpPr>
          <p:nvPr/>
        </p:nvSpPr>
        <p:spPr bwMode="auto">
          <a:xfrm rot="5400000" flipV="1">
            <a:off x="7325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Line 91"/>
          <p:cNvSpPr>
            <a:spLocks noChangeShapeType="1"/>
          </p:cNvSpPr>
          <p:nvPr/>
        </p:nvSpPr>
        <p:spPr bwMode="auto">
          <a:xfrm flipV="1">
            <a:off x="7620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Line 92"/>
          <p:cNvSpPr>
            <a:spLocks noChangeShapeType="1"/>
          </p:cNvSpPr>
          <p:nvPr/>
        </p:nvSpPr>
        <p:spPr bwMode="auto">
          <a:xfrm>
            <a:off x="3810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Line 93"/>
          <p:cNvSpPr>
            <a:spLocks noChangeShapeType="1"/>
          </p:cNvSpPr>
          <p:nvPr/>
        </p:nvSpPr>
        <p:spPr bwMode="auto">
          <a:xfrm>
            <a:off x="4572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Line 94"/>
          <p:cNvSpPr>
            <a:spLocks noChangeShapeType="1"/>
          </p:cNvSpPr>
          <p:nvPr/>
        </p:nvSpPr>
        <p:spPr bwMode="auto">
          <a:xfrm flipV="1">
            <a:off x="3810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Line 95"/>
          <p:cNvSpPr>
            <a:spLocks noChangeShapeType="1"/>
          </p:cNvSpPr>
          <p:nvPr/>
        </p:nvSpPr>
        <p:spPr bwMode="auto">
          <a:xfrm rot="16200000" flipV="1">
            <a:off x="4277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Line 96"/>
          <p:cNvSpPr>
            <a:spLocks noChangeShapeType="1"/>
          </p:cNvSpPr>
          <p:nvPr/>
        </p:nvSpPr>
        <p:spPr bwMode="auto">
          <a:xfrm rot="5400000" flipV="1">
            <a:off x="3896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Line 97"/>
          <p:cNvSpPr>
            <a:spLocks noChangeShapeType="1"/>
          </p:cNvSpPr>
          <p:nvPr/>
        </p:nvSpPr>
        <p:spPr bwMode="auto">
          <a:xfrm flipV="1">
            <a:off x="4191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Line 98"/>
          <p:cNvSpPr>
            <a:spLocks noChangeShapeType="1"/>
          </p:cNvSpPr>
          <p:nvPr/>
        </p:nvSpPr>
        <p:spPr bwMode="auto">
          <a:xfrm>
            <a:off x="4572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Line 99"/>
          <p:cNvSpPr>
            <a:spLocks noChangeShapeType="1"/>
          </p:cNvSpPr>
          <p:nvPr/>
        </p:nvSpPr>
        <p:spPr bwMode="auto">
          <a:xfrm>
            <a:off x="5334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Line 100"/>
          <p:cNvSpPr>
            <a:spLocks noChangeShapeType="1"/>
          </p:cNvSpPr>
          <p:nvPr/>
        </p:nvSpPr>
        <p:spPr bwMode="auto">
          <a:xfrm flipV="1">
            <a:off x="4572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Line 101"/>
          <p:cNvSpPr>
            <a:spLocks noChangeShapeType="1"/>
          </p:cNvSpPr>
          <p:nvPr/>
        </p:nvSpPr>
        <p:spPr bwMode="auto">
          <a:xfrm rot="16200000" flipV="1">
            <a:off x="5039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Line 102"/>
          <p:cNvSpPr>
            <a:spLocks noChangeShapeType="1"/>
          </p:cNvSpPr>
          <p:nvPr/>
        </p:nvSpPr>
        <p:spPr bwMode="auto">
          <a:xfrm rot="5400000" flipV="1">
            <a:off x="4658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Line 103"/>
          <p:cNvSpPr>
            <a:spLocks noChangeShapeType="1"/>
          </p:cNvSpPr>
          <p:nvPr/>
        </p:nvSpPr>
        <p:spPr bwMode="auto">
          <a:xfrm flipV="1">
            <a:off x="4953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Line 104"/>
          <p:cNvSpPr>
            <a:spLocks noChangeShapeType="1"/>
          </p:cNvSpPr>
          <p:nvPr/>
        </p:nvSpPr>
        <p:spPr bwMode="auto">
          <a:xfrm>
            <a:off x="5334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Line 105"/>
          <p:cNvSpPr>
            <a:spLocks noChangeShapeType="1"/>
          </p:cNvSpPr>
          <p:nvPr/>
        </p:nvSpPr>
        <p:spPr bwMode="auto">
          <a:xfrm>
            <a:off x="6096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Line 106"/>
          <p:cNvSpPr>
            <a:spLocks noChangeShapeType="1"/>
          </p:cNvSpPr>
          <p:nvPr/>
        </p:nvSpPr>
        <p:spPr bwMode="auto">
          <a:xfrm flipV="1">
            <a:off x="5334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Line 107"/>
          <p:cNvSpPr>
            <a:spLocks noChangeShapeType="1"/>
          </p:cNvSpPr>
          <p:nvPr/>
        </p:nvSpPr>
        <p:spPr bwMode="auto">
          <a:xfrm rot="16200000" flipV="1">
            <a:off x="5801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Line 108"/>
          <p:cNvSpPr>
            <a:spLocks noChangeShapeType="1"/>
          </p:cNvSpPr>
          <p:nvPr/>
        </p:nvSpPr>
        <p:spPr bwMode="auto">
          <a:xfrm rot="5400000" flipV="1">
            <a:off x="5420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Line 109"/>
          <p:cNvSpPr>
            <a:spLocks noChangeShapeType="1"/>
          </p:cNvSpPr>
          <p:nvPr/>
        </p:nvSpPr>
        <p:spPr bwMode="auto">
          <a:xfrm flipV="1">
            <a:off x="5715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Line 110"/>
          <p:cNvSpPr>
            <a:spLocks noChangeShapeType="1"/>
          </p:cNvSpPr>
          <p:nvPr/>
        </p:nvSpPr>
        <p:spPr bwMode="auto">
          <a:xfrm>
            <a:off x="6096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Line 111"/>
          <p:cNvSpPr>
            <a:spLocks noChangeShapeType="1"/>
          </p:cNvSpPr>
          <p:nvPr/>
        </p:nvSpPr>
        <p:spPr bwMode="auto">
          <a:xfrm>
            <a:off x="6858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Line 112"/>
          <p:cNvSpPr>
            <a:spLocks noChangeShapeType="1"/>
          </p:cNvSpPr>
          <p:nvPr/>
        </p:nvSpPr>
        <p:spPr bwMode="auto">
          <a:xfrm flipV="1">
            <a:off x="6096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Line 113"/>
          <p:cNvSpPr>
            <a:spLocks noChangeShapeType="1"/>
          </p:cNvSpPr>
          <p:nvPr/>
        </p:nvSpPr>
        <p:spPr bwMode="auto">
          <a:xfrm rot="16200000" flipV="1">
            <a:off x="6563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Line 114"/>
          <p:cNvSpPr>
            <a:spLocks noChangeShapeType="1"/>
          </p:cNvSpPr>
          <p:nvPr/>
        </p:nvSpPr>
        <p:spPr bwMode="auto">
          <a:xfrm rot="5400000" flipV="1">
            <a:off x="6182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Line 115"/>
          <p:cNvSpPr>
            <a:spLocks noChangeShapeType="1"/>
          </p:cNvSpPr>
          <p:nvPr/>
        </p:nvSpPr>
        <p:spPr bwMode="auto">
          <a:xfrm flipV="1">
            <a:off x="6477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Line 116"/>
          <p:cNvSpPr>
            <a:spLocks noChangeShapeType="1"/>
          </p:cNvSpPr>
          <p:nvPr/>
        </p:nvSpPr>
        <p:spPr bwMode="auto">
          <a:xfrm>
            <a:off x="6858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Line 117"/>
          <p:cNvSpPr>
            <a:spLocks noChangeShapeType="1"/>
          </p:cNvSpPr>
          <p:nvPr/>
        </p:nvSpPr>
        <p:spPr bwMode="auto">
          <a:xfrm>
            <a:off x="7620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Line 118"/>
          <p:cNvSpPr>
            <a:spLocks noChangeShapeType="1"/>
          </p:cNvSpPr>
          <p:nvPr/>
        </p:nvSpPr>
        <p:spPr bwMode="auto">
          <a:xfrm flipV="1">
            <a:off x="6858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Line 119"/>
          <p:cNvSpPr>
            <a:spLocks noChangeShapeType="1"/>
          </p:cNvSpPr>
          <p:nvPr/>
        </p:nvSpPr>
        <p:spPr bwMode="auto">
          <a:xfrm rot="16200000" flipV="1">
            <a:off x="7325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Line 120"/>
          <p:cNvSpPr>
            <a:spLocks noChangeShapeType="1"/>
          </p:cNvSpPr>
          <p:nvPr/>
        </p:nvSpPr>
        <p:spPr bwMode="auto">
          <a:xfrm rot="5400000" flipV="1">
            <a:off x="6944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Line 121"/>
          <p:cNvSpPr>
            <a:spLocks noChangeShapeType="1"/>
          </p:cNvSpPr>
          <p:nvPr/>
        </p:nvSpPr>
        <p:spPr bwMode="auto">
          <a:xfrm flipV="1">
            <a:off x="7239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Line 122"/>
          <p:cNvSpPr>
            <a:spLocks noChangeShapeType="1"/>
          </p:cNvSpPr>
          <p:nvPr/>
        </p:nvSpPr>
        <p:spPr bwMode="auto">
          <a:xfrm>
            <a:off x="7620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Line 123"/>
          <p:cNvSpPr>
            <a:spLocks noChangeShapeType="1"/>
          </p:cNvSpPr>
          <p:nvPr/>
        </p:nvSpPr>
        <p:spPr bwMode="auto">
          <a:xfrm>
            <a:off x="8382000" y="4427888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Line 124"/>
          <p:cNvSpPr>
            <a:spLocks noChangeShapeType="1"/>
          </p:cNvSpPr>
          <p:nvPr/>
        </p:nvSpPr>
        <p:spPr bwMode="auto">
          <a:xfrm flipV="1">
            <a:off x="7620000" y="4219263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Line 125"/>
          <p:cNvSpPr>
            <a:spLocks noChangeShapeType="1"/>
          </p:cNvSpPr>
          <p:nvPr/>
        </p:nvSpPr>
        <p:spPr bwMode="auto">
          <a:xfrm rot="16200000" flipV="1">
            <a:off x="8087188" y="4133076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Line 126"/>
          <p:cNvSpPr>
            <a:spLocks noChangeShapeType="1"/>
          </p:cNvSpPr>
          <p:nvPr/>
        </p:nvSpPr>
        <p:spPr bwMode="auto">
          <a:xfrm rot="5400000" flipV="1">
            <a:off x="7706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Line 127"/>
          <p:cNvSpPr>
            <a:spLocks noChangeShapeType="1"/>
          </p:cNvSpPr>
          <p:nvPr/>
        </p:nvSpPr>
        <p:spPr bwMode="auto">
          <a:xfrm flipV="1">
            <a:off x="8001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Line 128"/>
          <p:cNvSpPr>
            <a:spLocks noChangeShapeType="1"/>
          </p:cNvSpPr>
          <p:nvPr/>
        </p:nvSpPr>
        <p:spPr bwMode="auto">
          <a:xfrm>
            <a:off x="3429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Line 129"/>
          <p:cNvSpPr>
            <a:spLocks noChangeShapeType="1"/>
          </p:cNvSpPr>
          <p:nvPr/>
        </p:nvSpPr>
        <p:spPr bwMode="auto">
          <a:xfrm>
            <a:off x="4191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Line 130"/>
          <p:cNvSpPr>
            <a:spLocks noChangeShapeType="1"/>
          </p:cNvSpPr>
          <p:nvPr/>
        </p:nvSpPr>
        <p:spPr bwMode="auto">
          <a:xfrm flipV="1">
            <a:off x="3429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Line 131"/>
          <p:cNvSpPr>
            <a:spLocks noChangeShapeType="1"/>
          </p:cNvSpPr>
          <p:nvPr/>
        </p:nvSpPr>
        <p:spPr bwMode="auto">
          <a:xfrm rot="16200000" flipV="1">
            <a:off x="3896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Line 132"/>
          <p:cNvSpPr>
            <a:spLocks noChangeShapeType="1"/>
          </p:cNvSpPr>
          <p:nvPr/>
        </p:nvSpPr>
        <p:spPr bwMode="auto">
          <a:xfrm rot="5400000" flipV="1">
            <a:off x="3515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Line 133"/>
          <p:cNvSpPr>
            <a:spLocks noChangeShapeType="1"/>
          </p:cNvSpPr>
          <p:nvPr/>
        </p:nvSpPr>
        <p:spPr bwMode="auto">
          <a:xfrm flipV="1">
            <a:off x="3810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Line 134"/>
          <p:cNvSpPr>
            <a:spLocks noChangeShapeType="1"/>
          </p:cNvSpPr>
          <p:nvPr/>
        </p:nvSpPr>
        <p:spPr bwMode="auto">
          <a:xfrm>
            <a:off x="4191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Line 135"/>
          <p:cNvSpPr>
            <a:spLocks noChangeShapeType="1"/>
          </p:cNvSpPr>
          <p:nvPr/>
        </p:nvSpPr>
        <p:spPr bwMode="auto">
          <a:xfrm>
            <a:off x="4953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Line 136"/>
          <p:cNvSpPr>
            <a:spLocks noChangeShapeType="1"/>
          </p:cNvSpPr>
          <p:nvPr/>
        </p:nvSpPr>
        <p:spPr bwMode="auto">
          <a:xfrm flipV="1">
            <a:off x="4191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Line 137"/>
          <p:cNvSpPr>
            <a:spLocks noChangeShapeType="1"/>
          </p:cNvSpPr>
          <p:nvPr/>
        </p:nvSpPr>
        <p:spPr bwMode="auto">
          <a:xfrm rot="16200000" flipV="1">
            <a:off x="4658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Line 138"/>
          <p:cNvSpPr>
            <a:spLocks noChangeShapeType="1"/>
          </p:cNvSpPr>
          <p:nvPr/>
        </p:nvSpPr>
        <p:spPr bwMode="auto">
          <a:xfrm rot="5400000" flipV="1">
            <a:off x="4277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Line 139"/>
          <p:cNvSpPr>
            <a:spLocks noChangeShapeType="1"/>
          </p:cNvSpPr>
          <p:nvPr/>
        </p:nvSpPr>
        <p:spPr bwMode="auto">
          <a:xfrm flipV="1">
            <a:off x="4572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Line 140"/>
          <p:cNvSpPr>
            <a:spLocks noChangeShapeType="1"/>
          </p:cNvSpPr>
          <p:nvPr/>
        </p:nvSpPr>
        <p:spPr bwMode="auto">
          <a:xfrm>
            <a:off x="4953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Line 141"/>
          <p:cNvSpPr>
            <a:spLocks noChangeShapeType="1"/>
          </p:cNvSpPr>
          <p:nvPr/>
        </p:nvSpPr>
        <p:spPr bwMode="auto">
          <a:xfrm>
            <a:off x="5715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Line 142"/>
          <p:cNvSpPr>
            <a:spLocks noChangeShapeType="1"/>
          </p:cNvSpPr>
          <p:nvPr/>
        </p:nvSpPr>
        <p:spPr bwMode="auto">
          <a:xfrm flipV="1">
            <a:off x="4953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Line 143"/>
          <p:cNvSpPr>
            <a:spLocks noChangeShapeType="1"/>
          </p:cNvSpPr>
          <p:nvPr/>
        </p:nvSpPr>
        <p:spPr bwMode="auto">
          <a:xfrm rot="16200000" flipV="1">
            <a:off x="5420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Line 144"/>
          <p:cNvSpPr>
            <a:spLocks noChangeShapeType="1"/>
          </p:cNvSpPr>
          <p:nvPr/>
        </p:nvSpPr>
        <p:spPr bwMode="auto">
          <a:xfrm rot="5400000" flipV="1">
            <a:off x="5039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5334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>
            <a:off x="5715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Line 147"/>
          <p:cNvSpPr>
            <a:spLocks noChangeShapeType="1"/>
          </p:cNvSpPr>
          <p:nvPr/>
        </p:nvSpPr>
        <p:spPr bwMode="auto">
          <a:xfrm>
            <a:off x="6477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Line 148"/>
          <p:cNvSpPr>
            <a:spLocks noChangeShapeType="1"/>
          </p:cNvSpPr>
          <p:nvPr/>
        </p:nvSpPr>
        <p:spPr bwMode="auto">
          <a:xfrm flipV="1">
            <a:off x="5715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2" name="Line 149"/>
          <p:cNvSpPr>
            <a:spLocks noChangeShapeType="1"/>
          </p:cNvSpPr>
          <p:nvPr/>
        </p:nvSpPr>
        <p:spPr bwMode="auto">
          <a:xfrm rot="16200000" flipV="1">
            <a:off x="6182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Line 150"/>
          <p:cNvSpPr>
            <a:spLocks noChangeShapeType="1"/>
          </p:cNvSpPr>
          <p:nvPr/>
        </p:nvSpPr>
        <p:spPr bwMode="auto">
          <a:xfrm rot="5400000" flipV="1">
            <a:off x="5801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Line 151"/>
          <p:cNvSpPr>
            <a:spLocks noChangeShapeType="1"/>
          </p:cNvSpPr>
          <p:nvPr/>
        </p:nvSpPr>
        <p:spPr bwMode="auto">
          <a:xfrm flipV="1">
            <a:off x="6096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Line 152"/>
          <p:cNvSpPr>
            <a:spLocks noChangeShapeType="1"/>
          </p:cNvSpPr>
          <p:nvPr/>
        </p:nvSpPr>
        <p:spPr bwMode="auto">
          <a:xfrm>
            <a:off x="6477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Line 153"/>
          <p:cNvSpPr>
            <a:spLocks noChangeShapeType="1"/>
          </p:cNvSpPr>
          <p:nvPr/>
        </p:nvSpPr>
        <p:spPr bwMode="auto">
          <a:xfrm>
            <a:off x="7239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Line 154"/>
          <p:cNvSpPr>
            <a:spLocks noChangeShapeType="1"/>
          </p:cNvSpPr>
          <p:nvPr/>
        </p:nvSpPr>
        <p:spPr bwMode="auto">
          <a:xfrm flipV="1">
            <a:off x="6477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Line 155"/>
          <p:cNvSpPr>
            <a:spLocks noChangeShapeType="1"/>
          </p:cNvSpPr>
          <p:nvPr/>
        </p:nvSpPr>
        <p:spPr bwMode="auto">
          <a:xfrm rot="16200000" flipV="1">
            <a:off x="6944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Line 156"/>
          <p:cNvSpPr>
            <a:spLocks noChangeShapeType="1"/>
          </p:cNvSpPr>
          <p:nvPr/>
        </p:nvSpPr>
        <p:spPr bwMode="auto">
          <a:xfrm rot="5400000" flipV="1">
            <a:off x="6563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Line 157"/>
          <p:cNvSpPr>
            <a:spLocks noChangeShapeType="1"/>
          </p:cNvSpPr>
          <p:nvPr/>
        </p:nvSpPr>
        <p:spPr bwMode="auto">
          <a:xfrm flipV="1">
            <a:off x="6858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Line 158"/>
          <p:cNvSpPr>
            <a:spLocks noChangeShapeType="1"/>
          </p:cNvSpPr>
          <p:nvPr/>
        </p:nvSpPr>
        <p:spPr bwMode="auto">
          <a:xfrm>
            <a:off x="7239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Line 159"/>
          <p:cNvSpPr>
            <a:spLocks noChangeShapeType="1"/>
          </p:cNvSpPr>
          <p:nvPr/>
        </p:nvSpPr>
        <p:spPr bwMode="auto">
          <a:xfrm>
            <a:off x="8001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Line 160"/>
          <p:cNvSpPr>
            <a:spLocks noChangeShapeType="1"/>
          </p:cNvSpPr>
          <p:nvPr/>
        </p:nvSpPr>
        <p:spPr bwMode="auto">
          <a:xfrm flipV="1">
            <a:off x="7239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Line 161"/>
          <p:cNvSpPr>
            <a:spLocks noChangeShapeType="1"/>
          </p:cNvSpPr>
          <p:nvPr/>
        </p:nvSpPr>
        <p:spPr bwMode="auto">
          <a:xfrm rot="16200000" flipV="1">
            <a:off x="7706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Line 162"/>
          <p:cNvSpPr>
            <a:spLocks noChangeShapeType="1"/>
          </p:cNvSpPr>
          <p:nvPr/>
        </p:nvSpPr>
        <p:spPr bwMode="auto">
          <a:xfrm rot="5400000" flipV="1">
            <a:off x="7325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Line 163"/>
          <p:cNvSpPr>
            <a:spLocks noChangeShapeType="1"/>
          </p:cNvSpPr>
          <p:nvPr/>
        </p:nvSpPr>
        <p:spPr bwMode="auto">
          <a:xfrm flipV="1">
            <a:off x="7620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Line 164"/>
          <p:cNvSpPr>
            <a:spLocks noChangeShapeType="1"/>
          </p:cNvSpPr>
          <p:nvPr/>
        </p:nvSpPr>
        <p:spPr bwMode="auto">
          <a:xfrm>
            <a:off x="8001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Line 165"/>
          <p:cNvSpPr>
            <a:spLocks noChangeShapeType="1"/>
          </p:cNvSpPr>
          <p:nvPr/>
        </p:nvSpPr>
        <p:spPr bwMode="auto">
          <a:xfrm>
            <a:off x="8763000" y="4984221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Line 166"/>
          <p:cNvSpPr>
            <a:spLocks noChangeShapeType="1"/>
          </p:cNvSpPr>
          <p:nvPr/>
        </p:nvSpPr>
        <p:spPr bwMode="auto">
          <a:xfrm flipV="1">
            <a:off x="8001000" y="4775596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Line 167"/>
          <p:cNvSpPr>
            <a:spLocks noChangeShapeType="1"/>
          </p:cNvSpPr>
          <p:nvPr/>
        </p:nvSpPr>
        <p:spPr bwMode="auto">
          <a:xfrm rot="16200000" flipV="1">
            <a:off x="8468188" y="4689409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Line 168"/>
          <p:cNvSpPr>
            <a:spLocks noChangeShapeType="1"/>
          </p:cNvSpPr>
          <p:nvPr/>
        </p:nvSpPr>
        <p:spPr bwMode="auto">
          <a:xfrm rot="5400000" flipV="1">
            <a:off x="8087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Line 169"/>
          <p:cNvSpPr>
            <a:spLocks noChangeShapeType="1"/>
          </p:cNvSpPr>
          <p:nvPr/>
        </p:nvSpPr>
        <p:spPr bwMode="auto">
          <a:xfrm flipV="1">
            <a:off x="8382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Line 170"/>
          <p:cNvSpPr>
            <a:spLocks noChangeShapeType="1"/>
          </p:cNvSpPr>
          <p:nvPr/>
        </p:nvSpPr>
        <p:spPr bwMode="auto">
          <a:xfrm>
            <a:off x="3048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Line 171"/>
          <p:cNvSpPr>
            <a:spLocks noChangeShapeType="1"/>
          </p:cNvSpPr>
          <p:nvPr/>
        </p:nvSpPr>
        <p:spPr bwMode="auto">
          <a:xfrm>
            <a:off x="3810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Line 172"/>
          <p:cNvSpPr>
            <a:spLocks noChangeShapeType="1"/>
          </p:cNvSpPr>
          <p:nvPr/>
        </p:nvSpPr>
        <p:spPr bwMode="auto">
          <a:xfrm flipV="1">
            <a:off x="3048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Line 173"/>
          <p:cNvSpPr>
            <a:spLocks noChangeShapeType="1"/>
          </p:cNvSpPr>
          <p:nvPr/>
        </p:nvSpPr>
        <p:spPr bwMode="auto">
          <a:xfrm rot="16200000" flipV="1">
            <a:off x="3515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Line 174"/>
          <p:cNvSpPr>
            <a:spLocks noChangeShapeType="1"/>
          </p:cNvSpPr>
          <p:nvPr/>
        </p:nvSpPr>
        <p:spPr bwMode="auto">
          <a:xfrm rot="5400000" flipV="1">
            <a:off x="3134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Line 175"/>
          <p:cNvSpPr>
            <a:spLocks noChangeShapeType="1"/>
          </p:cNvSpPr>
          <p:nvPr/>
        </p:nvSpPr>
        <p:spPr bwMode="auto">
          <a:xfrm flipV="1">
            <a:off x="3429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Line 176"/>
          <p:cNvSpPr>
            <a:spLocks noChangeShapeType="1"/>
          </p:cNvSpPr>
          <p:nvPr/>
        </p:nvSpPr>
        <p:spPr bwMode="auto">
          <a:xfrm>
            <a:off x="3810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Line 177"/>
          <p:cNvSpPr>
            <a:spLocks noChangeShapeType="1"/>
          </p:cNvSpPr>
          <p:nvPr/>
        </p:nvSpPr>
        <p:spPr bwMode="auto">
          <a:xfrm>
            <a:off x="4572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Line 178"/>
          <p:cNvSpPr>
            <a:spLocks noChangeShapeType="1"/>
          </p:cNvSpPr>
          <p:nvPr/>
        </p:nvSpPr>
        <p:spPr bwMode="auto">
          <a:xfrm flipV="1">
            <a:off x="3810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Line 179"/>
          <p:cNvSpPr>
            <a:spLocks noChangeShapeType="1"/>
          </p:cNvSpPr>
          <p:nvPr/>
        </p:nvSpPr>
        <p:spPr bwMode="auto">
          <a:xfrm rot="16200000" flipV="1">
            <a:off x="4277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Line 180"/>
          <p:cNvSpPr>
            <a:spLocks noChangeShapeType="1"/>
          </p:cNvSpPr>
          <p:nvPr/>
        </p:nvSpPr>
        <p:spPr bwMode="auto">
          <a:xfrm rot="5400000" flipV="1">
            <a:off x="3896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Line 181"/>
          <p:cNvSpPr>
            <a:spLocks noChangeShapeType="1"/>
          </p:cNvSpPr>
          <p:nvPr/>
        </p:nvSpPr>
        <p:spPr bwMode="auto">
          <a:xfrm flipV="1">
            <a:off x="4191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Line 182"/>
          <p:cNvSpPr>
            <a:spLocks noChangeShapeType="1"/>
          </p:cNvSpPr>
          <p:nvPr/>
        </p:nvSpPr>
        <p:spPr bwMode="auto">
          <a:xfrm>
            <a:off x="4572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Line 183"/>
          <p:cNvSpPr>
            <a:spLocks noChangeShapeType="1"/>
          </p:cNvSpPr>
          <p:nvPr/>
        </p:nvSpPr>
        <p:spPr bwMode="auto">
          <a:xfrm>
            <a:off x="5334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Line 184"/>
          <p:cNvSpPr>
            <a:spLocks noChangeShapeType="1"/>
          </p:cNvSpPr>
          <p:nvPr/>
        </p:nvSpPr>
        <p:spPr bwMode="auto">
          <a:xfrm flipV="1">
            <a:off x="4572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Line 185"/>
          <p:cNvSpPr>
            <a:spLocks noChangeShapeType="1"/>
          </p:cNvSpPr>
          <p:nvPr/>
        </p:nvSpPr>
        <p:spPr bwMode="auto">
          <a:xfrm rot="16200000" flipV="1">
            <a:off x="5039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Line 186"/>
          <p:cNvSpPr>
            <a:spLocks noChangeShapeType="1"/>
          </p:cNvSpPr>
          <p:nvPr/>
        </p:nvSpPr>
        <p:spPr bwMode="auto">
          <a:xfrm rot="5400000" flipV="1">
            <a:off x="4658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Line 187"/>
          <p:cNvSpPr>
            <a:spLocks noChangeShapeType="1"/>
          </p:cNvSpPr>
          <p:nvPr/>
        </p:nvSpPr>
        <p:spPr bwMode="auto">
          <a:xfrm flipV="1">
            <a:off x="4953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Line 188"/>
          <p:cNvSpPr>
            <a:spLocks noChangeShapeType="1"/>
          </p:cNvSpPr>
          <p:nvPr/>
        </p:nvSpPr>
        <p:spPr bwMode="auto">
          <a:xfrm>
            <a:off x="5334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Line 189"/>
          <p:cNvSpPr>
            <a:spLocks noChangeShapeType="1"/>
          </p:cNvSpPr>
          <p:nvPr/>
        </p:nvSpPr>
        <p:spPr bwMode="auto">
          <a:xfrm>
            <a:off x="6096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Line 190"/>
          <p:cNvSpPr>
            <a:spLocks noChangeShapeType="1"/>
          </p:cNvSpPr>
          <p:nvPr/>
        </p:nvSpPr>
        <p:spPr bwMode="auto">
          <a:xfrm flipV="1">
            <a:off x="5334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Line 191"/>
          <p:cNvSpPr>
            <a:spLocks noChangeShapeType="1"/>
          </p:cNvSpPr>
          <p:nvPr/>
        </p:nvSpPr>
        <p:spPr bwMode="auto">
          <a:xfrm rot="16200000" flipV="1">
            <a:off x="5801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Line 192"/>
          <p:cNvSpPr>
            <a:spLocks noChangeShapeType="1"/>
          </p:cNvSpPr>
          <p:nvPr/>
        </p:nvSpPr>
        <p:spPr bwMode="auto">
          <a:xfrm rot="5400000" flipV="1">
            <a:off x="5420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Line 193"/>
          <p:cNvSpPr>
            <a:spLocks noChangeShapeType="1"/>
          </p:cNvSpPr>
          <p:nvPr/>
        </p:nvSpPr>
        <p:spPr bwMode="auto">
          <a:xfrm flipV="1">
            <a:off x="5715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Line 194"/>
          <p:cNvSpPr>
            <a:spLocks noChangeShapeType="1"/>
          </p:cNvSpPr>
          <p:nvPr/>
        </p:nvSpPr>
        <p:spPr bwMode="auto">
          <a:xfrm>
            <a:off x="6096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Line 195"/>
          <p:cNvSpPr>
            <a:spLocks noChangeShapeType="1"/>
          </p:cNvSpPr>
          <p:nvPr/>
        </p:nvSpPr>
        <p:spPr bwMode="auto">
          <a:xfrm>
            <a:off x="6858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Line 196"/>
          <p:cNvSpPr>
            <a:spLocks noChangeShapeType="1"/>
          </p:cNvSpPr>
          <p:nvPr/>
        </p:nvSpPr>
        <p:spPr bwMode="auto">
          <a:xfrm flipV="1">
            <a:off x="6096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Line 197"/>
          <p:cNvSpPr>
            <a:spLocks noChangeShapeType="1"/>
          </p:cNvSpPr>
          <p:nvPr/>
        </p:nvSpPr>
        <p:spPr bwMode="auto">
          <a:xfrm rot="16200000" flipV="1">
            <a:off x="6563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Line 198"/>
          <p:cNvSpPr>
            <a:spLocks noChangeShapeType="1"/>
          </p:cNvSpPr>
          <p:nvPr/>
        </p:nvSpPr>
        <p:spPr bwMode="auto">
          <a:xfrm rot="5400000" flipV="1">
            <a:off x="6182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Line 199"/>
          <p:cNvSpPr>
            <a:spLocks noChangeShapeType="1"/>
          </p:cNvSpPr>
          <p:nvPr/>
        </p:nvSpPr>
        <p:spPr bwMode="auto">
          <a:xfrm flipV="1">
            <a:off x="6477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Line 200"/>
          <p:cNvSpPr>
            <a:spLocks noChangeShapeType="1"/>
          </p:cNvSpPr>
          <p:nvPr/>
        </p:nvSpPr>
        <p:spPr bwMode="auto">
          <a:xfrm>
            <a:off x="6858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Line 201"/>
          <p:cNvSpPr>
            <a:spLocks noChangeShapeType="1"/>
          </p:cNvSpPr>
          <p:nvPr/>
        </p:nvSpPr>
        <p:spPr bwMode="auto">
          <a:xfrm>
            <a:off x="7620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Line 202"/>
          <p:cNvSpPr>
            <a:spLocks noChangeShapeType="1"/>
          </p:cNvSpPr>
          <p:nvPr/>
        </p:nvSpPr>
        <p:spPr bwMode="auto">
          <a:xfrm flipV="1">
            <a:off x="6858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Line 203"/>
          <p:cNvSpPr>
            <a:spLocks noChangeShapeType="1"/>
          </p:cNvSpPr>
          <p:nvPr/>
        </p:nvSpPr>
        <p:spPr bwMode="auto">
          <a:xfrm rot="16200000" flipV="1">
            <a:off x="7325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Line 204"/>
          <p:cNvSpPr>
            <a:spLocks noChangeShapeType="1"/>
          </p:cNvSpPr>
          <p:nvPr/>
        </p:nvSpPr>
        <p:spPr bwMode="auto">
          <a:xfrm rot="5400000" flipV="1">
            <a:off x="6944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Line 205"/>
          <p:cNvSpPr>
            <a:spLocks noChangeShapeType="1"/>
          </p:cNvSpPr>
          <p:nvPr/>
        </p:nvSpPr>
        <p:spPr bwMode="auto">
          <a:xfrm flipV="1">
            <a:off x="7239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Line 206"/>
          <p:cNvSpPr>
            <a:spLocks noChangeShapeType="1"/>
          </p:cNvSpPr>
          <p:nvPr/>
        </p:nvSpPr>
        <p:spPr bwMode="auto">
          <a:xfrm>
            <a:off x="7620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Line 207"/>
          <p:cNvSpPr>
            <a:spLocks noChangeShapeType="1"/>
          </p:cNvSpPr>
          <p:nvPr/>
        </p:nvSpPr>
        <p:spPr bwMode="auto">
          <a:xfrm>
            <a:off x="8382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Line 208"/>
          <p:cNvSpPr>
            <a:spLocks noChangeShapeType="1"/>
          </p:cNvSpPr>
          <p:nvPr/>
        </p:nvSpPr>
        <p:spPr bwMode="auto">
          <a:xfrm flipV="1">
            <a:off x="7620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Line 209"/>
          <p:cNvSpPr>
            <a:spLocks noChangeShapeType="1"/>
          </p:cNvSpPr>
          <p:nvPr/>
        </p:nvSpPr>
        <p:spPr bwMode="auto">
          <a:xfrm rot="16200000" flipV="1">
            <a:off x="8087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Line 210"/>
          <p:cNvSpPr>
            <a:spLocks noChangeShapeType="1"/>
          </p:cNvSpPr>
          <p:nvPr/>
        </p:nvSpPr>
        <p:spPr bwMode="auto">
          <a:xfrm rot="5400000" flipV="1">
            <a:off x="7706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Line 211"/>
          <p:cNvSpPr>
            <a:spLocks noChangeShapeType="1"/>
          </p:cNvSpPr>
          <p:nvPr/>
        </p:nvSpPr>
        <p:spPr bwMode="auto">
          <a:xfrm flipV="1">
            <a:off x="8001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Line 212"/>
          <p:cNvSpPr>
            <a:spLocks noChangeShapeType="1"/>
          </p:cNvSpPr>
          <p:nvPr/>
        </p:nvSpPr>
        <p:spPr bwMode="auto">
          <a:xfrm>
            <a:off x="8382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Line 213"/>
          <p:cNvSpPr>
            <a:spLocks noChangeShapeType="1"/>
          </p:cNvSpPr>
          <p:nvPr/>
        </p:nvSpPr>
        <p:spPr bwMode="auto">
          <a:xfrm>
            <a:off x="9144000" y="5540554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Line 214"/>
          <p:cNvSpPr>
            <a:spLocks noChangeShapeType="1"/>
          </p:cNvSpPr>
          <p:nvPr/>
        </p:nvSpPr>
        <p:spPr bwMode="auto">
          <a:xfrm flipV="1">
            <a:off x="8382000" y="5331929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Line 215"/>
          <p:cNvSpPr>
            <a:spLocks noChangeShapeType="1"/>
          </p:cNvSpPr>
          <p:nvPr/>
        </p:nvSpPr>
        <p:spPr bwMode="auto">
          <a:xfrm rot="16200000" flipV="1">
            <a:off x="8849188" y="5245742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Line 216"/>
          <p:cNvSpPr>
            <a:spLocks noChangeShapeType="1"/>
          </p:cNvSpPr>
          <p:nvPr/>
        </p:nvSpPr>
        <p:spPr bwMode="auto">
          <a:xfrm rot="5400000" flipV="1">
            <a:off x="8468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Line 217"/>
          <p:cNvSpPr>
            <a:spLocks noChangeShapeType="1"/>
          </p:cNvSpPr>
          <p:nvPr/>
        </p:nvSpPr>
        <p:spPr bwMode="auto">
          <a:xfrm flipV="1">
            <a:off x="8763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Text Box 218"/>
          <p:cNvSpPr txBox="1">
            <a:spLocks noChangeArrowheads="1"/>
          </p:cNvSpPr>
          <p:nvPr/>
        </p:nvSpPr>
        <p:spPr bwMode="auto">
          <a:xfrm>
            <a:off x="5715000" y="1576681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 Box 219"/>
          <p:cNvSpPr txBox="1">
            <a:spLocks noChangeArrowheads="1"/>
          </p:cNvSpPr>
          <p:nvPr/>
        </p:nvSpPr>
        <p:spPr bwMode="auto">
          <a:xfrm>
            <a:off x="5334000" y="2133014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 Box 220"/>
          <p:cNvSpPr txBox="1">
            <a:spLocks noChangeArrowheads="1"/>
          </p:cNvSpPr>
          <p:nvPr/>
        </p:nvSpPr>
        <p:spPr bwMode="auto">
          <a:xfrm>
            <a:off x="6096000" y="2133014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 Box 222"/>
          <p:cNvSpPr txBox="1">
            <a:spLocks noChangeArrowheads="1"/>
          </p:cNvSpPr>
          <p:nvPr/>
        </p:nvSpPr>
        <p:spPr bwMode="auto">
          <a:xfrm>
            <a:off x="6477000" y="2689347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 Box 223"/>
          <p:cNvSpPr txBox="1">
            <a:spLocks noChangeArrowheads="1"/>
          </p:cNvSpPr>
          <p:nvPr/>
        </p:nvSpPr>
        <p:spPr bwMode="auto">
          <a:xfrm>
            <a:off x="4572000" y="3245680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6" name="Text Box 224"/>
          <p:cNvSpPr txBox="1">
            <a:spLocks noChangeArrowheads="1"/>
          </p:cNvSpPr>
          <p:nvPr/>
        </p:nvSpPr>
        <p:spPr bwMode="auto">
          <a:xfrm>
            <a:off x="4191000" y="3802013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7" name="Text Box 225"/>
          <p:cNvSpPr txBox="1">
            <a:spLocks noChangeArrowheads="1"/>
          </p:cNvSpPr>
          <p:nvPr/>
        </p:nvSpPr>
        <p:spPr bwMode="auto">
          <a:xfrm>
            <a:off x="3810000" y="4358346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8" name="Text Box 227"/>
          <p:cNvSpPr txBox="1">
            <a:spLocks noChangeArrowheads="1"/>
          </p:cNvSpPr>
          <p:nvPr/>
        </p:nvSpPr>
        <p:spPr bwMode="auto">
          <a:xfrm>
            <a:off x="3048000" y="5471012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9" name="Text Box 228"/>
          <p:cNvSpPr txBox="1">
            <a:spLocks noChangeArrowheads="1"/>
          </p:cNvSpPr>
          <p:nvPr/>
        </p:nvSpPr>
        <p:spPr bwMode="auto">
          <a:xfrm>
            <a:off x="6858000" y="3245680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30" name="Text Box 230"/>
          <p:cNvSpPr txBox="1">
            <a:spLocks noChangeArrowheads="1"/>
          </p:cNvSpPr>
          <p:nvPr/>
        </p:nvSpPr>
        <p:spPr bwMode="auto">
          <a:xfrm>
            <a:off x="7620000" y="4358346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31" name="Text Box 231"/>
          <p:cNvSpPr txBox="1">
            <a:spLocks noChangeArrowheads="1"/>
          </p:cNvSpPr>
          <p:nvPr/>
        </p:nvSpPr>
        <p:spPr bwMode="auto">
          <a:xfrm>
            <a:off x="8001000" y="4914679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32" name="Text Box 232"/>
          <p:cNvSpPr txBox="1">
            <a:spLocks noChangeArrowheads="1"/>
          </p:cNvSpPr>
          <p:nvPr/>
        </p:nvSpPr>
        <p:spPr bwMode="auto">
          <a:xfrm>
            <a:off x="8382000" y="5471012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33" name="Text Box 233"/>
          <p:cNvSpPr txBox="1">
            <a:spLocks noChangeArrowheads="1"/>
          </p:cNvSpPr>
          <p:nvPr/>
        </p:nvSpPr>
        <p:spPr bwMode="auto">
          <a:xfrm>
            <a:off x="5715000" y="2689347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34" name="Text Box 235"/>
          <p:cNvSpPr txBox="1">
            <a:spLocks noChangeArrowheads="1"/>
          </p:cNvSpPr>
          <p:nvPr/>
        </p:nvSpPr>
        <p:spPr bwMode="auto">
          <a:xfrm>
            <a:off x="4953000" y="3802013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35" name="Text Box 236"/>
          <p:cNvSpPr txBox="1">
            <a:spLocks noChangeArrowheads="1"/>
          </p:cNvSpPr>
          <p:nvPr/>
        </p:nvSpPr>
        <p:spPr bwMode="auto">
          <a:xfrm>
            <a:off x="4572000" y="4358346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36" name="Text Box 237"/>
          <p:cNvSpPr txBox="1">
            <a:spLocks noChangeArrowheads="1"/>
          </p:cNvSpPr>
          <p:nvPr/>
        </p:nvSpPr>
        <p:spPr bwMode="auto">
          <a:xfrm>
            <a:off x="4191000" y="4914679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237" name="Text Box 239"/>
          <p:cNvSpPr txBox="1">
            <a:spLocks noChangeArrowheads="1"/>
          </p:cNvSpPr>
          <p:nvPr/>
        </p:nvSpPr>
        <p:spPr bwMode="auto">
          <a:xfrm>
            <a:off x="6096000" y="3245680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38" name="Text Box 242"/>
          <p:cNvSpPr txBox="1">
            <a:spLocks noChangeArrowheads="1"/>
          </p:cNvSpPr>
          <p:nvPr/>
        </p:nvSpPr>
        <p:spPr bwMode="auto">
          <a:xfrm>
            <a:off x="4953000" y="4914679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239" name="Text Box 243"/>
          <p:cNvSpPr txBox="1">
            <a:spLocks noChangeArrowheads="1"/>
          </p:cNvSpPr>
          <p:nvPr/>
        </p:nvSpPr>
        <p:spPr bwMode="auto">
          <a:xfrm>
            <a:off x="4572000" y="5471012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</a:p>
        </p:txBody>
      </p:sp>
      <p:sp>
        <p:nvSpPr>
          <p:cNvPr id="240" name="Text Box 244"/>
          <p:cNvSpPr txBox="1">
            <a:spLocks noChangeArrowheads="1"/>
          </p:cNvSpPr>
          <p:nvPr/>
        </p:nvSpPr>
        <p:spPr bwMode="auto">
          <a:xfrm>
            <a:off x="6477000" y="3815053"/>
            <a:ext cx="762000" cy="47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41" name="Text Box 245"/>
          <p:cNvSpPr txBox="1">
            <a:spLocks noChangeArrowheads="1"/>
          </p:cNvSpPr>
          <p:nvPr/>
        </p:nvSpPr>
        <p:spPr bwMode="auto">
          <a:xfrm>
            <a:off x="6096000" y="4371386"/>
            <a:ext cx="762000" cy="47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242" name="Text Box 246"/>
          <p:cNvSpPr txBox="1">
            <a:spLocks noChangeArrowheads="1"/>
          </p:cNvSpPr>
          <p:nvPr/>
        </p:nvSpPr>
        <p:spPr bwMode="auto">
          <a:xfrm>
            <a:off x="5715000" y="4927719"/>
            <a:ext cx="762000" cy="47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  <p:sp>
        <p:nvSpPr>
          <p:cNvPr id="243" name="Text Box 247"/>
          <p:cNvSpPr txBox="1">
            <a:spLocks noChangeArrowheads="1"/>
          </p:cNvSpPr>
          <p:nvPr/>
        </p:nvSpPr>
        <p:spPr bwMode="auto">
          <a:xfrm>
            <a:off x="5334000" y="5484052"/>
            <a:ext cx="762000" cy="47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244" name="Text Box 248"/>
          <p:cNvSpPr txBox="1">
            <a:spLocks noChangeArrowheads="1"/>
          </p:cNvSpPr>
          <p:nvPr/>
        </p:nvSpPr>
        <p:spPr bwMode="auto">
          <a:xfrm>
            <a:off x="7239000" y="4914679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245" name="Text Box 249"/>
          <p:cNvSpPr txBox="1">
            <a:spLocks noChangeArrowheads="1"/>
          </p:cNvSpPr>
          <p:nvPr/>
        </p:nvSpPr>
        <p:spPr bwMode="auto">
          <a:xfrm>
            <a:off x="6858000" y="5471012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</a:p>
        </p:txBody>
      </p:sp>
      <p:sp>
        <p:nvSpPr>
          <p:cNvPr id="246" name="Text Box 253"/>
          <p:cNvSpPr txBox="1">
            <a:spLocks noChangeArrowheads="1"/>
          </p:cNvSpPr>
          <p:nvPr/>
        </p:nvSpPr>
        <p:spPr bwMode="auto">
          <a:xfrm>
            <a:off x="7620000" y="5471012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47" name="Line 254"/>
          <p:cNvSpPr>
            <a:spLocks noChangeShapeType="1"/>
          </p:cNvSpPr>
          <p:nvPr/>
        </p:nvSpPr>
        <p:spPr bwMode="auto">
          <a:xfrm>
            <a:off x="2667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Line 255"/>
          <p:cNvSpPr>
            <a:spLocks noChangeShapeType="1"/>
          </p:cNvSpPr>
          <p:nvPr/>
        </p:nvSpPr>
        <p:spPr bwMode="auto">
          <a:xfrm>
            <a:off x="3429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Line 256"/>
          <p:cNvSpPr>
            <a:spLocks noChangeShapeType="1"/>
          </p:cNvSpPr>
          <p:nvPr/>
        </p:nvSpPr>
        <p:spPr bwMode="auto">
          <a:xfrm flipV="1">
            <a:off x="2667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Line 257"/>
          <p:cNvSpPr>
            <a:spLocks noChangeShapeType="1"/>
          </p:cNvSpPr>
          <p:nvPr/>
        </p:nvSpPr>
        <p:spPr bwMode="auto">
          <a:xfrm rot="16200000" flipV="1">
            <a:off x="3134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Line 258"/>
          <p:cNvSpPr>
            <a:spLocks noChangeShapeType="1"/>
          </p:cNvSpPr>
          <p:nvPr/>
        </p:nvSpPr>
        <p:spPr bwMode="auto">
          <a:xfrm rot="16200000" flipV="1">
            <a:off x="2753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2" name="Line 259"/>
          <p:cNvSpPr>
            <a:spLocks noChangeShapeType="1"/>
          </p:cNvSpPr>
          <p:nvPr/>
        </p:nvSpPr>
        <p:spPr bwMode="auto">
          <a:xfrm flipV="1">
            <a:off x="3048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3" name="Line 260"/>
          <p:cNvSpPr>
            <a:spLocks noChangeShapeType="1"/>
          </p:cNvSpPr>
          <p:nvPr/>
        </p:nvSpPr>
        <p:spPr bwMode="auto">
          <a:xfrm>
            <a:off x="3429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4" name="Line 261"/>
          <p:cNvSpPr>
            <a:spLocks noChangeShapeType="1"/>
          </p:cNvSpPr>
          <p:nvPr/>
        </p:nvSpPr>
        <p:spPr bwMode="auto">
          <a:xfrm>
            <a:off x="4191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5" name="Line 262"/>
          <p:cNvSpPr>
            <a:spLocks noChangeShapeType="1"/>
          </p:cNvSpPr>
          <p:nvPr/>
        </p:nvSpPr>
        <p:spPr bwMode="auto">
          <a:xfrm flipV="1">
            <a:off x="3429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6" name="Line 263"/>
          <p:cNvSpPr>
            <a:spLocks noChangeShapeType="1"/>
          </p:cNvSpPr>
          <p:nvPr/>
        </p:nvSpPr>
        <p:spPr bwMode="auto">
          <a:xfrm rot="16200000" flipV="1">
            <a:off x="3896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7" name="Line 264"/>
          <p:cNvSpPr>
            <a:spLocks noChangeShapeType="1"/>
          </p:cNvSpPr>
          <p:nvPr/>
        </p:nvSpPr>
        <p:spPr bwMode="auto">
          <a:xfrm rot="16200000" flipV="1">
            <a:off x="3515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8" name="Line 265"/>
          <p:cNvSpPr>
            <a:spLocks noChangeShapeType="1"/>
          </p:cNvSpPr>
          <p:nvPr/>
        </p:nvSpPr>
        <p:spPr bwMode="auto">
          <a:xfrm flipV="1">
            <a:off x="3810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Line 266"/>
          <p:cNvSpPr>
            <a:spLocks noChangeShapeType="1"/>
          </p:cNvSpPr>
          <p:nvPr/>
        </p:nvSpPr>
        <p:spPr bwMode="auto">
          <a:xfrm>
            <a:off x="4191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0" name="Line 267"/>
          <p:cNvSpPr>
            <a:spLocks noChangeShapeType="1"/>
          </p:cNvSpPr>
          <p:nvPr/>
        </p:nvSpPr>
        <p:spPr bwMode="auto">
          <a:xfrm>
            <a:off x="4953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Line 268"/>
          <p:cNvSpPr>
            <a:spLocks noChangeShapeType="1"/>
          </p:cNvSpPr>
          <p:nvPr/>
        </p:nvSpPr>
        <p:spPr bwMode="auto">
          <a:xfrm flipV="1">
            <a:off x="4191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2" name="Line 269"/>
          <p:cNvSpPr>
            <a:spLocks noChangeShapeType="1"/>
          </p:cNvSpPr>
          <p:nvPr/>
        </p:nvSpPr>
        <p:spPr bwMode="auto">
          <a:xfrm rot="16200000" flipV="1">
            <a:off x="4658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3" name="Line 270"/>
          <p:cNvSpPr>
            <a:spLocks noChangeShapeType="1"/>
          </p:cNvSpPr>
          <p:nvPr/>
        </p:nvSpPr>
        <p:spPr bwMode="auto">
          <a:xfrm rot="16200000" flipV="1">
            <a:off x="4277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4" name="Line 271"/>
          <p:cNvSpPr>
            <a:spLocks noChangeShapeType="1"/>
          </p:cNvSpPr>
          <p:nvPr/>
        </p:nvSpPr>
        <p:spPr bwMode="auto">
          <a:xfrm flipV="1">
            <a:off x="4572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" name="Line 272"/>
          <p:cNvSpPr>
            <a:spLocks noChangeShapeType="1"/>
          </p:cNvSpPr>
          <p:nvPr/>
        </p:nvSpPr>
        <p:spPr bwMode="auto">
          <a:xfrm>
            <a:off x="4953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" name="Line 273"/>
          <p:cNvSpPr>
            <a:spLocks noChangeShapeType="1"/>
          </p:cNvSpPr>
          <p:nvPr/>
        </p:nvSpPr>
        <p:spPr bwMode="auto">
          <a:xfrm>
            <a:off x="5715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7" name="Line 274"/>
          <p:cNvSpPr>
            <a:spLocks noChangeShapeType="1"/>
          </p:cNvSpPr>
          <p:nvPr/>
        </p:nvSpPr>
        <p:spPr bwMode="auto">
          <a:xfrm flipV="1">
            <a:off x="4953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Line 275"/>
          <p:cNvSpPr>
            <a:spLocks noChangeShapeType="1"/>
          </p:cNvSpPr>
          <p:nvPr/>
        </p:nvSpPr>
        <p:spPr bwMode="auto">
          <a:xfrm rot="16200000" flipV="1">
            <a:off x="5420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Line 276"/>
          <p:cNvSpPr>
            <a:spLocks noChangeShapeType="1"/>
          </p:cNvSpPr>
          <p:nvPr/>
        </p:nvSpPr>
        <p:spPr bwMode="auto">
          <a:xfrm rot="16200000" flipV="1">
            <a:off x="5039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Line 277"/>
          <p:cNvSpPr>
            <a:spLocks noChangeShapeType="1"/>
          </p:cNvSpPr>
          <p:nvPr/>
        </p:nvSpPr>
        <p:spPr bwMode="auto">
          <a:xfrm flipV="1">
            <a:off x="5334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Line 278"/>
          <p:cNvSpPr>
            <a:spLocks noChangeShapeType="1"/>
          </p:cNvSpPr>
          <p:nvPr/>
        </p:nvSpPr>
        <p:spPr bwMode="auto">
          <a:xfrm>
            <a:off x="5715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2" name="Line 279"/>
          <p:cNvSpPr>
            <a:spLocks noChangeShapeType="1"/>
          </p:cNvSpPr>
          <p:nvPr/>
        </p:nvSpPr>
        <p:spPr bwMode="auto">
          <a:xfrm>
            <a:off x="6477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Line 280"/>
          <p:cNvSpPr>
            <a:spLocks noChangeShapeType="1"/>
          </p:cNvSpPr>
          <p:nvPr/>
        </p:nvSpPr>
        <p:spPr bwMode="auto">
          <a:xfrm flipV="1">
            <a:off x="5715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Line 281"/>
          <p:cNvSpPr>
            <a:spLocks noChangeShapeType="1"/>
          </p:cNvSpPr>
          <p:nvPr/>
        </p:nvSpPr>
        <p:spPr bwMode="auto">
          <a:xfrm rot="16200000" flipV="1">
            <a:off x="6182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5" name="Line 282"/>
          <p:cNvSpPr>
            <a:spLocks noChangeShapeType="1"/>
          </p:cNvSpPr>
          <p:nvPr/>
        </p:nvSpPr>
        <p:spPr bwMode="auto">
          <a:xfrm rot="16200000" flipV="1">
            <a:off x="5801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Line 283"/>
          <p:cNvSpPr>
            <a:spLocks noChangeShapeType="1"/>
          </p:cNvSpPr>
          <p:nvPr/>
        </p:nvSpPr>
        <p:spPr bwMode="auto">
          <a:xfrm flipV="1">
            <a:off x="6096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7" name="Line 284"/>
          <p:cNvSpPr>
            <a:spLocks noChangeShapeType="1"/>
          </p:cNvSpPr>
          <p:nvPr/>
        </p:nvSpPr>
        <p:spPr bwMode="auto">
          <a:xfrm>
            <a:off x="6477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8" name="Line 285"/>
          <p:cNvSpPr>
            <a:spLocks noChangeShapeType="1"/>
          </p:cNvSpPr>
          <p:nvPr/>
        </p:nvSpPr>
        <p:spPr bwMode="auto">
          <a:xfrm>
            <a:off x="7239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Line 286"/>
          <p:cNvSpPr>
            <a:spLocks noChangeShapeType="1"/>
          </p:cNvSpPr>
          <p:nvPr/>
        </p:nvSpPr>
        <p:spPr bwMode="auto">
          <a:xfrm flipV="1">
            <a:off x="6477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0" name="Line 287"/>
          <p:cNvSpPr>
            <a:spLocks noChangeShapeType="1"/>
          </p:cNvSpPr>
          <p:nvPr/>
        </p:nvSpPr>
        <p:spPr bwMode="auto">
          <a:xfrm rot="16200000" flipV="1">
            <a:off x="6944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1" name="Line 288"/>
          <p:cNvSpPr>
            <a:spLocks noChangeShapeType="1"/>
          </p:cNvSpPr>
          <p:nvPr/>
        </p:nvSpPr>
        <p:spPr bwMode="auto">
          <a:xfrm rot="16200000" flipV="1">
            <a:off x="6563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2" name="Line 289"/>
          <p:cNvSpPr>
            <a:spLocks noChangeShapeType="1"/>
          </p:cNvSpPr>
          <p:nvPr/>
        </p:nvSpPr>
        <p:spPr bwMode="auto">
          <a:xfrm flipV="1">
            <a:off x="6858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Line 290"/>
          <p:cNvSpPr>
            <a:spLocks noChangeShapeType="1"/>
          </p:cNvSpPr>
          <p:nvPr/>
        </p:nvSpPr>
        <p:spPr bwMode="auto">
          <a:xfrm>
            <a:off x="7239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4" name="Line 291"/>
          <p:cNvSpPr>
            <a:spLocks noChangeShapeType="1"/>
          </p:cNvSpPr>
          <p:nvPr/>
        </p:nvSpPr>
        <p:spPr bwMode="auto">
          <a:xfrm>
            <a:off x="8001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5" name="Line 292"/>
          <p:cNvSpPr>
            <a:spLocks noChangeShapeType="1"/>
          </p:cNvSpPr>
          <p:nvPr/>
        </p:nvSpPr>
        <p:spPr bwMode="auto">
          <a:xfrm flipV="1">
            <a:off x="7239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6" name="Line 293"/>
          <p:cNvSpPr>
            <a:spLocks noChangeShapeType="1"/>
          </p:cNvSpPr>
          <p:nvPr/>
        </p:nvSpPr>
        <p:spPr bwMode="auto">
          <a:xfrm rot="16200000" flipV="1">
            <a:off x="7706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7" name="Line 294"/>
          <p:cNvSpPr>
            <a:spLocks noChangeShapeType="1"/>
          </p:cNvSpPr>
          <p:nvPr/>
        </p:nvSpPr>
        <p:spPr bwMode="auto">
          <a:xfrm rot="16200000" flipV="1">
            <a:off x="7325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8" name="Line 295"/>
          <p:cNvSpPr>
            <a:spLocks noChangeShapeType="1"/>
          </p:cNvSpPr>
          <p:nvPr/>
        </p:nvSpPr>
        <p:spPr bwMode="auto">
          <a:xfrm flipV="1">
            <a:off x="7620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9" name="Line 296"/>
          <p:cNvSpPr>
            <a:spLocks noChangeShapeType="1"/>
          </p:cNvSpPr>
          <p:nvPr/>
        </p:nvSpPr>
        <p:spPr bwMode="auto">
          <a:xfrm>
            <a:off x="8001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0" name="Line 297"/>
          <p:cNvSpPr>
            <a:spLocks noChangeShapeType="1"/>
          </p:cNvSpPr>
          <p:nvPr/>
        </p:nvSpPr>
        <p:spPr bwMode="auto">
          <a:xfrm>
            <a:off x="8763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1" name="Line 298"/>
          <p:cNvSpPr>
            <a:spLocks noChangeShapeType="1"/>
          </p:cNvSpPr>
          <p:nvPr/>
        </p:nvSpPr>
        <p:spPr bwMode="auto">
          <a:xfrm flipV="1">
            <a:off x="8001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2" name="Line 299"/>
          <p:cNvSpPr>
            <a:spLocks noChangeShapeType="1"/>
          </p:cNvSpPr>
          <p:nvPr/>
        </p:nvSpPr>
        <p:spPr bwMode="auto">
          <a:xfrm rot="16200000" flipV="1">
            <a:off x="8468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3" name="Line 300"/>
          <p:cNvSpPr>
            <a:spLocks noChangeShapeType="1"/>
          </p:cNvSpPr>
          <p:nvPr/>
        </p:nvSpPr>
        <p:spPr bwMode="auto">
          <a:xfrm rot="16200000" flipV="1">
            <a:off x="8087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4" name="Line 301"/>
          <p:cNvSpPr>
            <a:spLocks noChangeShapeType="1"/>
          </p:cNvSpPr>
          <p:nvPr/>
        </p:nvSpPr>
        <p:spPr bwMode="auto">
          <a:xfrm flipV="1">
            <a:off x="8382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Line 302"/>
          <p:cNvSpPr>
            <a:spLocks noChangeShapeType="1"/>
          </p:cNvSpPr>
          <p:nvPr/>
        </p:nvSpPr>
        <p:spPr bwMode="auto">
          <a:xfrm>
            <a:off x="8763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6" name="Line 303"/>
          <p:cNvSpPr>
            <a:spLocks noChangeShapeType="1"/>
          </p:cNvSpPr>
          <p:nvPr/>
        </p:nvSpPr>
        <p:spPr bwMode="auto">
          <a:xfrm>
            <a:off x="9525000" y="6096887"/>
            <a:ext cx="0" cy="34770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7" name="Line 304"/>
          <p:cNvSpPr>
            <a:spLocks noChangeShapeType="1"/>
          </p:cNvSpPr>
          <p:nvPr/>
        </p:nvSpPr>
        <p:spPr bwMode="auto">
          <a:xfrm flipV="1">
            <a:off x="8763000" y="5888262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8" name="Line 305"/>
          <p:cNvSpPr>
            <a:spLocks noChangeShapeType="1"/>
          </p:cNvSpPr>
          <p:nvPr/>
        </p:nvSpPr>
        <p:spPr bwMode="auto">
          <a:xfrm rot="16200000" flipV="1">
            <a:off x="9230188" y="5802075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9" name="Line 306"/>
          <p:cNvSpPr>
            <a:spLocks noChangeShapeType="1"/>
          </p:cNvSpPr>
          <p:nvPr/>
        </p:nvSpPr>
        <p:spPr bwMode="auto">
          <a:xfrm rot="16200000" flipV="1">
            <a:off x="8849188" y="6358408"/>
            <a:ext cx="208625" cy="3810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0" name="Line 307"/>
          <p:cNvSpPr>
            <a:spLocks noChangeShapeType="1"/>
          </p:cNvSpPr>
          <p:nvPr/>
        </p:nvSpPr>
        <p:spPr bwMode="auto">
          <a:xfrm flipV="1">
            <a:off x="9144000" y="6444595"/>
            <a:ext cx="381000" cy="2086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1" name="Text Box 308"/>
          <p:cNvSpPr txBox="1">
            <a:spLocks noChangeArrowheads="1"/>
          </p:cNvSpPr>
          <p:nvPr/>
        </p:nvSpPr>
        <p:spPr bwMode="auto">
          <a:xfrm>
            <a:off x="2667000" y="6014307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02" name="Text Box 309"/>
          <p:cNvSpPr txBox="1">
            <a:spLocks noChangeArrowheads="1"/>
          </p:cNvSpPr>
          <p:nvPr/>
        </p:nvSpPr>
        <p:spPr bwMode="auto">
          <a:xfrm>
            <a:off x="8001000" y="6014307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303" name="Text Box 311"/>
          <p:cNvSpPr txBox="1">
            <a:spLocks noChangeArrowheads="1"/>
          </p:cNvSpPr>
          <p:nvPr/>
        </p:nvSpPr>
        <p:spPr bwMode="auto">
          <a:xfrm>
            <a:off x="4191000" y="6014307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</a:t>
            </a:r>
          </a:p>
        </p:txBody>
      </p:sp>
      <p:sp>
        <p:nvSpPr>
          <p:cNvPr id="304" name="Text Box 312"/>
          <p:cNvSpPr txBox="1">
            <a:spLocks noChangeArrowheads="1"/>
          </p:cNvSpPr>
          <p:nvPr/>
        </p:nvSpPr>
        <p:spPr bwMode="auto">
          <a:xfrm>
            <a:off x="4953000" y="6027345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</a:t>
            </a:r>
          </a:p>
        </p:txBody>
      </p:sp>
      <p:sp>
        <p:nvSpPr>
          <p:cNvPr id="305" name="Text Box 314"/>
          <p:cNvSpPr txBox="1">
            <a:spLocks noChangeArrowheads="1"/>
          </p:cNvSpPr>
          <p:nvPr/>
        </p:nvSpPr>
        <p:spPr bwMode="auto">
          <a:xfrm>
            <a:off x="5715000" y="6014307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70</a:t>
            </a:r>
          </a:p>
        </p:txBody>
      </p:sp>
      <p:sp>
        <p:nvSpPr>
          <p:cNvPr id="306" name="Text Box 315"/>
          <p:cNvSpPr txBox="1">
            <a:spLocks noChangeArrowheads="1"/>
          </p:cNvSpPr>
          <p:nvPr/>
        </p:nvSpPr>
        <p:spPr bwMode="auto">
          <a:xfrm>
            <a:off x="7239000" y="6014307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</a:t>
            </a:r>
          </a:p>
        </p:txBody>
      </p:sp>
      <p:sp>
        <p:nvSpPr>
          <p:cNvPr id="307" name="Text Box 316"/>
          <p:cNvSpPr txBox="1">
            <a:spLocks noChangeArrowheads="1"/>
          </p:cNvSpPr>
          <p:nvPr/>
        </p:nvSpPr>
        <p:spPr bwMode="auto">
          <a:xfrm>
            <a:off x="8763000" y="6027345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08" name="Text Box 333"/>
          <p:cNvSpPr txBox="1">
            <a:spLocks noChangeArrowheads="1"/>
          </p:cNvSpPr>
          <p:nvPr/>
        </p:nvSpPr>
        <p:spPr bwMode="auto">
          <a:xfrm>
            <a:off x="4964552" y="2689346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09" name="Text Box 334"/>
          <p:cNvSpPr txBox="1">
            <a:spLocks noChangeArrowheads="1"/>
          </p:cNvSpPr>
          <p:nvPr/>
        </p:nvSpPr>
        <p:spPr bwMode="auto">
          <a:xfrm>
            <a:off x="5310895" y="3256068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10" name="Text Box 335"/>
          <p:cNvSpPr txBox="1">
            <a:spLocks noChangeArrowheads="1"/>
          </p:cNvSpPr>
          <p:nvPr/>
        </p:nvSpPr>
        <p:spPr bwMode="auto">
          <a:xfrm>
            <a:off x="5691895" y="3812400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311" name="Text Box 336"/>
          <p:cNvSpPr txBox="1">
            <a:spLocks noChangeArrowheads="1"/>
          </p:cNvSpPr>
          <p:nvPr/>
        </p:nvSpPr>
        <p:spPr bwMode="auto">
          <a:xfrm>
            <a:off x="5310895" y="4368734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312" name="Text Box 340"/>
          <p:cNvSpPr txBox="1">
            <a:spLocks noChangeArrowheads="1"/>
          </p:cNvSpPr>
          <p:nvPr/>
        </p:nvSpPr>
        <p:spPr bwMode="auto">
          <a:xfrm>
            <a:off x="3440552" y="4935454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13" name="Text Box 341"/>
          <p:cNvSpPr txBox="1">
            <a:spLocks noChangeArrowheads="1"/>
          </p:cNvSpPr>
          <p:nvPr/>
        </p:nvSpPr>
        <p:spPr bwMode="auto">
          <a:xfrm>
            <a:off x="3821552" y="5491787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314" name="Text Box 342"/>
          <p:cNvSpPr txBox="1">
            <a:spLocks noChangeArrowheads="1"/>
          </p:cNvSpPr>
          <p:nvPr/>
        </p:nvSpPr>
        <p:spPr bwMode="auto">
          <a:xfrm>
            <a:off x="3440552" y="6035082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315" name="Text Box 348"/>
          <p:cNvSpPr txBox="1">
            <a:spLocks noChangeArrowheads="1"/>
          </p:cNvSpPr>
          <p:nvPr/>
        </p:nvSpPr>
        <p:spPr bwMode="auto">
          <a:xfrm>
            <a:off x="7250554" y="3812400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16" name="Text Box 349"/>
          <p:cNvSpPr txBox="1">
            <a:spLocks noChangeArrowheads="1"/>
          </p:cNvSpPr>
          <p:nvPr/>
        </p:nvSpPr>
        <p:spPr bwMode="auto">
          <a:xfrm>
            <a:off x="6869553" y="4368734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17" name="Text Box 350"/>
          <p:cNvSpPr txBox="1">
            <a:spLocks noChangeArrowheads="1"/>
          </p:cNvSpPr>
          <p:nvPr/>
        </p:nvSpPr>
        <p:spPr bwMode="auto">
          <a:xfrm>
            <a:off x="6488553" y="4925067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318" name="Text Box 351"/>
          <p:cNvSpPr txBox="1">
            <a:spLocks noChangeArrowheads="1"/>
          </p:cNvSpPr>
          <p:nvPr/>
        </p:nvSpPr>
        <p:spPr bwMode="auto">
          <a:xfrm>
            <a:off x="6107553" y="5481400"/>
            <a:ext cx="762000" cy="473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319" name="Text Box 352"/>
          <p:cNvSpPr txBox="1">
            <a:spLocks noChangeArrowheads="1"/>
          </p:cNvSpPr>
          <p:nvPr/>
        </p:nvSpPr>
        <p:spPr bwMode="auto">
          <a:xfrm>
            <a:off x="6488553" y="6024694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</a:t>
            </a:r>
          </a:p>
        </p:txBody>
      </p:sp>
      <p:sp>
        <p:nvSpPr>
          <p:cNvPr id="321" name="Rectangle 320"/>
          <p:cNvSpPr/>
          <p:nvPr/>
        </p:nvSpPr>
        <p:spPr>
          <a:xfrm>
            <a:off x="498763" y="37088"/>
            <a:ext cx="114438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Can you work out how Pascal's triangle is made?</a:t>
            </a:r>
          </a:p>
        </p:txBody>
      </p:sp>
      <p:sp>
        <p:nvSpPr>
          <p:cNvPr id="322" name="Rectangle 321"/>
          <p:cNvSpPr/>
          <p:nvPr/>
        </p:nvSpPr>
        <p:spPr>
          <a:xfrm>
            <a:off x="1887340" y="753243"/>
            <a:ext cx="86667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What are the missing numbers?</a:t>
            </a:r>
          </a:p>
        </p:txBody>
      </p:sp>
    </p:spTree>
    <p:extLst>
      <p:ext uri="{BB962C8B-B14F-4D97-AF65-F5344CB8AC3E}">
        <p14:creationId xmlns:p14="http://schemas.microsoft.com/office/powerpoint/2010/main" val="418321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/>
      <p:bldP spid="302" grpId="0"/>
      <p:bldP spid="303" grpId="0"/>
      <p:bldP spid="304" grpId="0"/>
      <p:bldP spid="305" grpId="0"/>
      <p:bldP spid="306" grpId="0"/>
      <p:bldP spid="307" grpId="0"/>
      <p:bldP spid="314" grpId="0"/>
      <p:bldP spid="3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9241" y="519871"/>
            <a:ext cx="1113351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0" i="0" u="none" strike="noStrike" dirty="0">
                <a:solidFill>
                  <a:srgbClr val="000000"/>
                </a:solidFill>
                <a:effectLst/>
              </a:rPr>
              <a:t>A list of numbers that follows </a:t>
            </a:r>
          </a:p>
          <a:p>
            <a:pPr algn="ctr"/>
            <a:r>
              <a:rPr lang="en-US" sz="6600" b="0" i="0" u="none" strike="noStrike" dirty="0">
                <a:solidFill>
                  <a:srgbClr val="000000"/>
                </a:solidFill>
                <a:effectLst/>
              </a:rPr>
              <a:t>a pattern is called a</a:t>
            </a:r>
            <a:r>
              <a:rPr lang="en-US" sz="6600" b="0" i="0" u="none" strike="noStrike" dirty="0">
                <a:solidFill>
                  <a:srgbClr val="000066"/>
                </a:solidFill>
                <a:effectLst/>
              </a:rPr>
              <a:t> </a:t>
            </a:r>
            <a:r>
              <a:rPr lang="en-US" sz="6600" b="1" i="0" u="none" strike="noStrike" dirty="0">
                <a:solidFill>
                  <a:srgbClr val="00B050"/>
                </a:solidFill>
                <a:effectLst/>
              </a:rPr>
              <a:t>sequence</a:t>
            </a:r>
            <a:r>
              <a:rPr lang="en-US" sz="6600" b="0" i="0" u="none" strike="noStrike" dirty="0">
                <a:solidFill>
                  <a:srgbClr val="000066"/>
                </a:solidFill>
                <a:effectLst/>
              </a:rPr>
              <a:t>.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98F9C5-068D-E03B-622B-C9F9B349F557}"/>
              </a:ext>
            </a:extLst>
          </p:cNvPr>
          <p:cNvSpPr/>
          <p:nvPr/>
        </p:nvSpPr>
        <p:spPr>
          <a:xfrm>
            <a:off x="781396" y="3362498"/>
            <a:ext cx="108287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/>
              <a:t>2, 4, 6, 8, 10, 12, 14,.....</a:t>
            </a:r>
          </a:p>
        </p:txBody>
      </p:sp>
    </p:spTree>
    <p:extLst>
      <p:ext uri="{BB962C8B-B14F-4D97-AF65-F5344CB8AC3E}">
        <p14:creationId xmlns:p14="http://schemas.microsoft.com/office/powerpoint/2010/main" val="35409682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929809" y="1313411"/>
            <a:ext cx="5975893" cy="5154761"/>
            <a:chOff x="0" y="0"/>
            <a:chExt cx="6096000" cy="5105400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667000" y="228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3429000" y="228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2667000" y="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rot="16200000" flipV="1">
              <a:off x="3124200" y="-76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rot="5400000" flipV="1">
              <a:off x="2743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3048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2286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3048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Line 18"/>
            <p:cNvSpPr>
              <a:spLocks noChangeShapeType="1"/>
            </p:cNvSpPr>
            <p:nvPr/>
          </p:nvSpPr>
          <p:spPr bwMode="auto">
            <a:xfrm flipV="1">
              <a:off x="2286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Line 19"/>
            <p:cNvSpPr>
              <a:spLocks noChangeShapeType="1"/>
            </p:cNvSpPr>
            <p:nvPr/>
          </p:nvSpPr>
          <p:spPr bwMode="auto">
            <a:xfrm rot="16200000" flipV="1">
              <a:off x="2743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 rot="5400000" flipV="1">
              <a:off x="2362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 flipV="1">
              <a:off x="2667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22"/>
            <p:cNvSpPr>
              <a:spLocks noChangeShapeType="1"/>
            </p:cNvSpPr>
            <p:nvPr/>
          </p:nvSpPr>
          <p:spPr bwMode="auto">
            <a:xfrm>
              <a:off x="3048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810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Line 24"/>
            <p:cNvSpPr>
              <a:spLocks noChangeShapeType="1"/>
            </p:cNvSpPr>
            <p:nvPr/>
          </p:nvSpPr>
          <p:spPr bwMode="auto">
            <a:xfrm flipV="1">
              <a:off x="3048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 rot="16200000" flipV="1">
              <a:off x="3505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 rot="5400000" flipV="1">
              <a:off x="3124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7"/>
            <p:cNvSpPr>
              <a:spLocks noChangeShapeType="1"/>
            </p:cNvSpPr>
            <p:nvPr/>
          </p:nvSpPr>
          <p:spPr bwMode="auto">
            <a:xfrm flipV="1">
              <a:off x="3429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>
              <a:off x="1905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>
              <a:off x="2667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 flipV="1">
              <a:off x="1905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rot="16200000" flipV="1">
              <a:off x="2362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Line 32"/>
            <p:cNvSpPr>
              <a:spLocks noChangeShapeType="1"/>
            </p:cNvSpPr>
            <p:nvPr/>
          </p:nvSpPr>
          <p:spPr bwMode="auto">
            <a:xfrm rot="5400000" flipV="1">
              <a:off x="1981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Line 33"/>
            <p:cNvSpPr>
              <a:spLocks noChangeShapeType="1"/>
            </p:cNvSpPr>
            <p:nvPr/>
          </p:nvSpPr>
          <p:spPr bwMode="auto">
            <a:xfrm flipV="1">
              <a:off x="2286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>
              <a:off x="2667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Line 35"/>
            <p:cNvSpPr>
              <a:spLocks noChangeShapeType="1"/>
            </p:cNvSpPr>
            <p:nvPr/>
          </p:nvSpPr>
          <p:spPr bwMode="auto">
            <a:xfrm>
              <a:off x="3429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Line 36"/>
            <p:cNvSpPr>
              <a:spLocks noChangeShapeType="1"/>
            </p:cNvSpPr>
            <p:nvPr/>
          </p:nvSpPr>
          <p:spPr bwMode="auto">
            <a:xfrm flipV="1">
              <a:off x="2667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Line 37"/>
            <p:cNvSpPr>
              <a:spLocks noChangeShapeType="1"/>
            </p:cNvSpPr>
            <p:nvPr/>
          </p:nvSpPr>
          <p:spPr bwMode="auto">
            <a:xfrm rot="16200000" flipV="1">
              <a:off x="3124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Line 38"/>
            <p:cNvSpPr>
              <a:spLocks noChangeShapeType="1"/>
            </p:cNvSpPr>
            <p:nvPr/>
          </p:nvSpPr>
          <p:spPr bwMode="auto">
            <a:xfrm rot="5400000" flipV="1">
              <a:off x="2743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Line 39"/>
            <p:cNvSpPr>
              <a:spLocks noChangeShapeType="1"/>
            </p:cNvSpPr>
            <p:nvPr/>
          </p:nvSpPr>
          <p:spPr bwMode="auto">
            <a:xfrm flipV="1">
              <a:off x="3048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Line 40"/>
            <p:cNvSpPr>
              <a:spLocks noChangeShapeType="1"/>
            </p:cNvSpPr>
            <p:nvPr/>
          </p:nvSpPr>
          <p:spPr bwMode="auto">
            <a:xfrm>
              <a:off x="3429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4191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Line 42"/>
            <p:cNvSpPr>
              <a:spLocks noChangeShapeType="1"/>
            </p:cNvSpPr>
            <p:nvPr/>
          </p:nvSpPr>
          <p:spPr bwMode="auto">
            <a:xfrm flipV="1">
              <a:off x="3429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 rot="16200000" flipV="1">
              <a:off x="3886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Line 44"/>
            <p:cNvSpPr>
              <a:spLocks noChangeShapeType="1"/>
            </p:cNvSpPr>
            <p:nvPr/>
          </p:nvSpPr>
          <p:spPr bwMode="auto">
            <a:xfrm rot="5400000" flipV="1">
              <a:off x="3505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Line 45"/>
            <p:cNvSpPr>
              <a:spLocks noChangeShapeType="1"/>
            </p:cNvSpPr>
            <p:nvPr/>
          </p:nvSpPr>
          <p:spPr bwMode="auto">
            <a:xfrm flipV="1">
              <a:off x="3810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Line 46"/>
            <p:cNvSpPr>
              <a:spLocks noChangeShapeType="1"/>
            </p:cNvSpPr>
            <p:nvPr/>
          </p:nvSpPr>
          <p:spPr bwMode="auto">
            <a:xfrm>
              <a:off x="1524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Line 47"/>
            <p:cNvSpPr>
              <a:spLocks noChangeShapeType="1"/>
            </p:cNvSpPr>
            <p:nvPr/>
          </p:nvSpPr>
          <p:spPr bwMode="auto">
            <a:xfrm>
              <a:off x="2286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Line 48"/>
            <p:cNvSpPr>
              <a:spLocks noChangeShapeType="1"/>
            </p:cNvSpPr>
            <p:nvPr/>
          </p:nvSpPr>
          <p:spPr bwMode="auto">
            <a:xfrm flipV="1">
              <a:off x="1524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Line 49"/>
            <p:cNvSpPr>
              <a:spLocks noChangeShapeType="1"/>
            </p:cNvSpPr>
            <p:nvPr/>
          </p:nvSpPr>
          <p:spPr bwMode="auto">
            <a:xfrm rot="16200000" flipV="1">
              <a:off x="1981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Line 50"/>
            <p:cNvSpPr>
              <a:spLocks noChangeShapeType="1"/>
            </p:cNvSpPr>
            <p:nvPr/>
          </p:nvSpPr>
          <p:spPr bwMode="auto">
            <a:xfrm rot="5400000" flipV="1">
              <a:off x="1600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Line 51"/>
            <p:cNvSpPr>
              <a:spLocks noChangeShapeType="1"/>
            </p:cNvSpPr>
            <p:nvPr/>
          </p:nvSpPr>
          <p:spPr bwMode="auto">
            <a:xfrm flipV="1">
              <a:off x="1905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Line 52"/>
            <p:cNvSpPr>
              <a:spLocks noChangeShapeType="1"/>
            </p:cNvSpPr>
            <p:nvPr/>
          </p:nvSpPr>
          <p:spPr bwMode="auto">
            <a:xfrm>
              <a:off x="2286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Line 53"/>
            <p:cNvSpPr>
              <a:spLocks noChangeShapeType="1"/>
            </p:cNvSpPr>
            <p:nvPr/>
          </p:nvSpPr>
          <p:spPr bwMode="auto">
            <a:xfrm>
              <a:off x="3048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Line 54"/>
            <p:cNvSpPr>
              <a:spLocks noChangeShapeType="1"/>
            </p:cNvSpPr>
            <p:nvPr/>
          </p:nvSpPr>
          <p:spPr bwMode="auto">
            <a:xfrm flipV="1">
              <a:off x="2286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Line 55"/>
            <p:cNvSpPr>
              <a:spLocks noChangeShapeType="1"/>
            </p:cNvSpPr>
            <p:nvPr/>
          </p:nvSpPr>
          <p:spPr bwMode="auto">
            <a:xfrm rot="16200000" flipV="1">
              <a:off x="2743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Line 56"/>
            <p:cNvSpPr>
              <a:spLocks noChangeShapeType="1"/>
            </p:cNvSpPr>
            <p:nvPr/>
          </p:nvSpPr>
          <p:spPr bwMode="auto">
            <a:xfrm rot="5400000" flipV="1">
              <a:off x="2362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Line 57"/>
            <p:cNvSpPr>
              <a:spLocks noChangeShapeType="1"/>
            </p:cNvSpPr>
            <p:nvPr/>
          </p:nvSpPr>
          <p:spPr bwMode="auto">
            <a:xfrm flipV="1">
              <a:off x="2667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Line 58"/>
            <p:cNvSpPr>
              <a:spLocks noChangeShapeType="1"/>
            </p:cNvSpPr>
            <p:nvPr/>
          </p:nvSpPr>
          <p:spPr bwMode="auto">
            <a:xfrm>
              <a:off x="3048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Line 59"/>
            <p:cNvSpPr>
              <a:spLocks noChangeShapeType="1"/>
            </p:cNvSpPr>
            <p:nvPr/>
          </p:nvSpPr>
          <p:spPr bwMode="auto">
            <a:xfrm>
              <a:off x="3810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Line 60"/>
            <p:cNvSpPr>
              <a:spLocks noChangeShapeType="1"/>
            </p:cNvSpPr>
            <p:nvPr/>
          </p:nvSpPr>
          <p:spPr bwMode="auto">
            <a:xfrm flipV="1">
              <a:off x="3048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Line 61"/>
            <p:cNvSpPr>
              <a:spLocks noChangeShapeType="1"/>
            </p:cNvSpPr>
            <p:nvPr/>
          </p:nvSpPr>
          <p:spPr bwMode="auto">
            <a:xfrm rot="16200000" flipV="1">
              <a:off x="3505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Line 62"/>
            <p:cNvSpPr>
              <a:spLocks noChangeShapeType="1"/>
            </p:cNvSpPr>
            <p:nvPr/>
          </p:nvSpPr>
          <p:spPr bwMode="auto">
            <a:xfrm rot="5400000" flipV="1">
              <a:off x="3124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Line 63"/>
            <p:cNvSpPr>
              <a:spLocks noChangeShapeType="1"/>
            </p:cNvSpPr>
            <p:nvPr/>
          </p:nvSpPr>
          <p:spPr bwMode="auto">
            <a:xfrm flipV="1">
              <a:off x="3429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Line 64"/>
            <p:cNvSpPr>
              <a:spLocks noChangeShapeType="1"/>
            </p:cNvSpPr>
            <p:nvPr/>
          </p:nvSpPr>
          <p:spPr bwMode="auto">
            <a:xfrm>
              <a:off x="3810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Line 65"/>
            <p:cNvSpPr>
              <a:spLocks noChangeShapeType="1"/>
            </p:cNvSpPr>
            <p:nvPr/>
          </p:nvSpPr>
          <p:spPr bwMode="auto">
            <a:xfrm>
              <a:off x="4572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Line 66"/>
            <p:cNvSpPr>
              <a:spLocks noChangeShapeType="1"/>
            </p:cNvSpPr>
            <p:nvPr/>
          </p:nvSpPr>
          <p:spPr bwMode="auto">
            <a:xfrm flipV="1">
              <a:off x="3810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Line 67"/>
            <p:cNvSpPr>
              <a:spLocks noChangeShapeType="1"/>
            </p:cNvSpPr>
            <p:nvPr/>
          </p:nvSpPr>
          <p:spPr bwMode="auto">
            <a:xfrm rot="16200000" flipV="1">
              <a:off x="4267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Line 68"/>
            <p:cNvSpPr>
              <a:spLocks noChangeShapeType="1"/>
            </p:cNvSpPr>
            <p:nvPr/>
          </p:nvSpPr>
          <p:spPr bwMode="auto">
            <a:xfrm rot="5400000" flipV="1">
              <a:off x="3886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Line 69"/>
            <p:cNvSpPr>
              <a:spLocks noChangeShapeType="1"/>
            </p:cNvSpPr>
            <p:nvPr/>
          </p:nvSpPr>
          <p:spPr bwMode="auto">
            <a:xfrm flipV="1">
              <a:off x="4191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Line 70"/>
            <p:cNvSpPr>
              <a:spLocks noChangeShapeType="1"/>
            </p:cNvSpPr>
            <p:nvPr/>
          </p:nvSpPr>
          <p:spPr bwMode="auto">
            <a:xfrm>
              <a:off x="1143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Line 71"/>
            <p:cNvSpPr>
              <a:spLocks noChangeShapeType="1"/>
            </p:cNvSpPr>
            <p:nvPr/>
          </p:nvSpPr>
          <p:spPr bwMode="auto">
            <a:xfrm>
              <a:off x="1905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Line 72"/>
            <p:cNvSpPr>
              <a:spLocks noChangeShapeType="1"/>
            </p:cNvSpPr>
            <p:nvPr/>
          </p:nvSpPr>
          <p:spPr bwMode="auto">
            <a:xfrm flipV="1">
              <a:off x="1143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Line 73"/>
            <p:cNvSpPr>
              <a:spLocks noChangeShapeType="1"/>
            </p:cNvSpPr>
            <p:nvPr/>
          </p:nvSpPr>
          <p:spPr bwMode="auto">
            <a:xfrm rot="16200000" flipV="1">
              <a:off x="1600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Line 74"/>
            <p:cNvSpPr>
              <a:spLocks noChangeShapeType="1"/>
            </p:cNvSpPr>
            <p:nvPr/>
          </p:nvSpPr>
          <p:spPr bwMode="auto">
            <a:xfrm rot="5400000" flipV="1">
              <a:off x="121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Line 75"/>
            <p:cNvSpPr>
              <a:spLocks noChangeShapeType="1"/>
            </p:cNvSpPr>
            <p:nvPr/>
          </p:nvSpPr>
          <p:spPr bwMode="auto">
            <a:xfrm flipV="1">
              <a:off x="1524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Line 76"/>
            <p:cNvSpPr>
              <a:spLocks noChangeShapeType="1"/>
            </p:cNvSpPr>
            <p:nvPr/>
          </p:nvSpPr>
          <p:spPr bwMode="auto">
            <a:xfrm>
              <a:off x="1905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Line 77"/>
            <p:cNvSpPr>
              <a:spLocks noChangeShapeType="1"/>
            </p:cNvSpPr>
            <p:nvPr/>
          </p:nvSpPr>
          <p:spPr bwMode="auto">
            <a:xfrm>
              <a:off x="2667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Line 78"/>
            <p:cNvSpPr>
              <a:spLocks noChangeShapeType="1"/>
            </p:cNvSpPr>
            <p:nvPr/>
          </p:nvSpPr>
          <p:spPr bwMode="auto">
            <a:xfrm flipV="1">
              <a:off x="1905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Line 79"/>
            <p:cNvSpPr>
              <a:spLocks noChangeShapeType="1"/>
            </p:cNvSpPr>
            <p:nvPr/>
          </p:nvSpPr>
          <p:spPr bwMode="auto">
            <a:xfrm rot="16200000" flipV="1">
              <a:off x="2362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Line 80"/>
            <p:cNvSpPr>
              <a:spLocks noChangeShapeType="1"/>
            </p:cNvSpPr>
            <p:nvPr/>
          </p:nvSpPr>
          <p:spPr bwMode="auto">
            <a:xfrm rot="5400000" flipV="1">
              <a:off x="1981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Line 81"/>
            <p:cNvSpPr>
              <a:spLocks noChangeShapeType="1"/>
            </p:cNvSpPr>
            <p:nvPr/>
          </p:nvSpPr>
          <p:spPr bwMode="auto">
            <a:xfrm flipV="1">
              <a:off x="2286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Line 82"/>
            <p:cNvSpPr>
              <a:spLocks noChangeShapeType="1"/>
            </p:cNvSpPr>
            <p:nvPr/>
          </p:nvSpPr>
          <p:spPr bwMode="auto">
            <a:xfrm>
              <a:off x="2667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Line 83"/>
            <p:cNvSpPr>
              <a:spLocks noChangeShapeType="1"/>
            </p:cNvSpPr>
            <p:nvPr/>
          </p:nvSpPr>
          <p:spPr bwMode="auto">
            <a:xfrm>
              <a:off x="3429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Line 84"/>
            <p:cNvSpPr>
              <a:spLocks noChangeShapeType="1"/>
            </p:cNvSpPr>
            <p:nvPr/>
          </p:nvSpPr>
          <p:spPr bwMode="auto">
            <a:xfrm flipV="1">
              <a:off x="2667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Line 85"/>
            <p:cNvSpPr>
              <a:spLocks noChangeShapeType="1"/>
            </p:cNvSpPr>
            <p:nvPr/>
          </p:nvSpPr>
          <p:spPr bwMode="auto">
            <a:xfrm rot="16200000" flipV="1">
              <a:off x="3124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Line 86"/>
            <p:cNvSpPr>
              <a:spLocks noChangeShapeType="1"/>
            </p:cNvSpPr>
            <p:nvPr/>
          </p:nvSpPr>
          <p:spPr bwMode="auto">
            <a:xfrm rot="5400000" flipV="1">
              <a:off x="2743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Line 87"/>
            <p:cNvSpPr>
              <a:spLocks noChangeShapeType="1"/>
            </p:cNvSpPr>
            <p:nvPr/>
          </p:nvSpPr>
          <p:spPr bwMode="auto">
            <a:xfrm flipV="1">
              <a:off x="3048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Line 88"/>
            <p:cNvSpPr>
              <a:spLocks noChangeShapeType="1"/>
            </p:cNvSpPr>
            <p:nvPr/>
          </p:nvSpPr>
          <p:spPr bwMode="auto">
            <a:xfrm>
              <a:off x="3429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Line 89"/>
            <p:cNvSpPr>
              <a:spLocks noChangeShapeType="1"/>
            </p:cNvSpPr>
            <p:nvPr/>
          </p:nvSpPr>
          <p:spPr bwMode="auto">
            <a:xfrm>
              <a:off x="4191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Line 90"/>
            <p:cNvSpPr>
              <a:spLocks noChangeShapeType="1"/>
            </p:cNvSpPr>
            <p:nvPr/>
          </p:nvSpPr>
          <p:spPr bwMode="auto">
            <a:xfrm flipV="1">
              <a:off x="3429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Line 91"/>
            <p:cNvSpPr>
              <a:spLocks noChangeShapeType="1"/>
            </p:cNvSpPr>
            <p:nvPr/>
          </p:nvSpPr>
          <p:spPr bwMode="auto">
            <a:xfrm rot="16200000" flipV="1">
              <a:off x="3886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Line 92"/>
            <p:cNvSpPr>
              <a:spLocks noChangeShapeType="1"/>
            </p:cNvSpPr>
            <p:nvPr/>
          </p:nvSpPr>
          <p:spPr bwMode="auto">
            <a:xfrm rot="5400000" flipV="1">
              <a:off x="3505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Line 93"/>
            <p:cNvSpPr>
              <a:spLocks noChangeShapeType="1"/>
            </p:cNvSpPr>
            <p:nvPr/>
          </p:nvSpPr>
          <p:spPr bwMode="auto">
            <a:xfrm flipV="1">
              <a:off x="3810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Line 94"/>
            <p:cNvSpPr>
              <a:spLocks noChangeShapeType="1"/>
            </p:cNvSpPr>
            <p:nvPr/>
          </p:nvSpPr>
          <p:spPr bwMode="auto">
            <a:xfrm>
              <a:off x="4191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Line 95"/>
            <p:cNvSpPr>
              <a:spLocks noChangeShapeType="1"/>
            </p:cNvSpPr>
            <p:nvPr/>
          </p:nvSpPr>
          <p:spPr bwMode="auto">
            <a:xfrm>
              <a:off x="4953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Line 96"/>
            <p:cNvSpPr>
              <a:spLocks noChangeShapeType="1"/>
            </p:cNvSpPr>
            <p:nvPr/>
          </p:nvSpPr>
          <p:spPr bwMode="auto">
            <a:xfrm flipV="1">
              <a:off x="4191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Line 97"/>
            <p:cNvSpPr>
              <a:spLocks noChangeShapeType="1"/>
            </p:cNvSpPr>
            <p:nvPr/>
          </p:nvSpPr>
          <p:spPr bwMode="auto">
            <a:xfrm rot="16200000" flipV="1">
              <a:off x="4648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Line 98"/>
            <p:cNvSpPr>
              <a:spLocks noChangeShapeType="1"/>
            </p:cNvSpPr>
            <p:nvPr/>
          </p:nvSpPr>
          <p:spPr bwMode="auto">
            <a:xfrm rot="5400000" flipV="1">
              <a:off x="4267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Line 99"/>
            <p:cNvSpPr>
              <a:spLocks noChangeShapeType="1"/>
            </p:cNvSpPr>
            <p:nvPr/>
          </p:nvSpPr>
          <p:spPr bwMode="auto">
            <a:xfrm flipV="1">
              <a:off x="457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Line 100"/>
            <p:cNvSpPr>
              <a:spLocks noChangeShapeType="1"/>
            </p:cNvSpPr>
            <p:nvPr/>
          </p:nvSpPr>
          <p:spPr bwMode="auto">
            <a:xfrm>
              <a:off x="76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Line 101"/>
            <p:cNvSpPr>
              <a:spLocks noChangeShapeType="1"/>
            </p:cNvSpPr>
            <p:nvPr/>
          </p:nvSpPr>
          <p:spPr bwMode="auto">
            <a:xfrm>
              <a:off x="152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Line 102"/>
            <p:cNvSpPr>
              <a:spLocks noChangeShapeType="1"/>
            </p:cNvSpPr>
            <p:nvPr/>
          </p:nvSpPr>
          <p:spPr bwMode="auto">
            <a:xfrm flipV="1">
              <a:off x="76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Line 103"/>
            <p:cNvSpPr>
              <a:spLocks noChangeShapeType="1"/>
            </p:cNvSpPr>
            <p:nvPr/>
          </p:nvSpPr>
          <p:spPr bwMode="auto">
            <a:xfrm rot="16200000" flipV="1">
              <a:off x="121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Line 104"/>
            <p:cNvSpPr>
              <a:spLocks noChangeShapeType="1"/>
            </p:cNvSpPr>
            <p:nvPr/>
          </p:nvSpPr>
          <p:spPr bwMode="auto">
            <a:xfrm rot="5400000" flipV="1">
              <a:off x="83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Line 105"/>
            <p:cNvSpPr>
              <a:spLocks noChangeShapeType="1"/>
            </p:cNvSpPr>
            <p:nvPr/>
          </p:nvSpPr>
          <p:spPr bwMode="auto">
            <a:xfrm flipV="1">
              <a:off x="114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Line 106"/>
            <p:cNvSpPr>
              <a:spLocks noChangeShapeType="1"/>
            </p:cNvSpPr>
            <p:nvPr/>
          </p:nvSpPr>
          <p:spPr bwMode="auto">
            <a:xfrm>
              <a:off x="152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Line 107"/>
            <p:cNvSpPr>
              <a:spLocks noChangeShapeType="1"/>
            </p:cNvSpPr>
            <p:nvPr/>
          </p:nvSpPr>
          <p:spPr bwMode="auto">
            <a:xfrm>
              <a:off x="2286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Line 108"/>
            <p:cNvSpPr>
              <a:spLocks noChangeShapeType="1"/>
            </p:cNvSpPr>
            <p:nvPr/>
          </p:nvSpPr>
          <p:spPr bwMode="auto">
            <a:xfrm flipV="1">
              <a:off x="1524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Line 109"/>
            <p:cNvSpPr>
              <a:spLocks noChangeShapeType="1"/>
            </p:cNvSpPr>
            <p:nvPr/>
          </p:nvSpPr>
          <p:spPr bwMode="auto">
            <a:xfrm rot="16200000" flipV="1">
              <a:off x="1981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Line 110"/>
            <p:cNvSpPr>
              <a:spLocks noChangeShapeType="1"/>
            </p:cNvSpPr>
            <p:nvPr/>
          </p:nvSpPr>
          <p:spPr bwMode="auto">
            <a:xfrm rot="5400000" flipV="1">
              <a:off x="160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Line 111"/>
            <p:cNvSpPr>
              <a:spLocks noChangeShapeType="1"/>
            </p:cNvSpPr>
            <p:nvPr/>
          </p:nvSpPr>
          <p:spPr bwMode="auto">
            <a:xfrm flipV="1">
              <a:off x="1905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Line 112"/>
            <p:cNvSpPr>
              <a:spLocks noChangeShapeType="1"/>
            </p:cNvSpPr>
            <p:nvPr/>
          </p:nvSpPr>
          <p:spPr bwMode="auto">
            <a:xfrm>
              <a:off x="2286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Line 113"/>
            <p:cNvSpPr>
              <a:spLocks noChangeShapeType="1"/>
            </p:cNvSpPr>
            <p:nvPr/>
          </p:nvSpPr>
          <p:spPr bwMode="auto">
            <a:xfrm>
              <a:off x="3048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Line 114"/>
            <p:cNvSpPr>
              <a:spLocks noChangeShapeType="1"/>
            </p:cNvSpPr>
            <p:nvPr/>
          </p:nvSpPr>
          <p:spPr bwMode="auto">
            <a:xfrm flipV="1">
              <a:off x="2286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Line 115"/>
            <p:cNvSpPr>
              <a:spLocks noChangeShapeType="1"/>
            </p:cNvSpPr>
            <p:nvPr/>
          </p:nvSpPr>
          <p:spPr bwMode="auto">
            <a:xfrm rot="16200000" flipV="1">
              <a:off x="2743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Line 116"/>
            <p:cNvSpPr>
              <a:spLocks noChangeShapeType="1"/>
            </p:cNvSpPr>
            <p:nvPr/>
          </p:nvSpPr>
          <p:spPr bwMode="auto">
            <a:xfrm rot="5400000" flipV="1">
              <a:off x="2362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Line 117"/>
            <p:cNvSpPr>
              <a:spLocks noChangeShapeType="1"/>
            </p:cNvSpPr>
            <p:nvPr/>
          </p:nvSpPr>
          <p:spPr bwMode="auto">
            <a:xfrm flipV="1">
              <a:off x="2667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Line 118"/>
            <p:cNvSpPr>
              <a:spLocks noChangeShapeType="1"/>
            </p:cNvSpPr>
            <p:nvPr/>
          </p:nvSpPr>
          <p:spPr bwMode="auto">
            <a:xfrm>
              <a:off x="3048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Line 119"/>
            <p:cNvSpPr>
              <a:spLocks noChangeShapeType="1"/>
            </p:cNvSpPr>
            <p:nvPr/>
          </p:nvSpPr>
          <p:spPr bwMode="auto">
            <a:xfrm>
              <a:off x="3810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Line 120"/>
            <p:cNvSpPr>
              <a:spLocks noChangeShapeType="1"/>
            </p:cNvSpPr>
            <p:nvPr/>
          </p:nvSpPr>
          <p:spPr bwMode="auto">
            <a:xfrm flipV="1">
              <a:off x="3048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Line 121"/>
            <p:cNvSpPr>
              <a:spLocks noChangeShapeType="1"/>
            </p:cNvSpPr>
            <p:nvPr/>
          </p:nvSpPr>
          <p:spPr bwMode="auto">
            <a:xfrm rot="16200000" flipV="1">
              <a:off x="3505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Line 122"/>
            <p:cNvSpPr>
              <a:spLocks noChangeShapeType="1"/>
            </p:cNvSpPr>
            <p:nvPr/>
          </p:nvSpPr>
          <p:spPr bwMode="auto">
            <a:xfrm rot="5400000" flipV="1">
              <a:off x="3124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Line 123"/>
            <p:cNvSpPr>
              <a:spLocks noChangeShapeType="1"/>
            </p:cNvSpPr>
            <p:nvPr/>
          </p:nvSpPr>
          <p:spPr bwMode="auto">
            <a:xfrm flipV="1">
              <a:off x="3429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Line 124"/>
            <p:cNvSpPr>
              <a:spLocks noChangeShapeType="1"/>
            </p:cNvSpPr>
            <p:nvPr/>
          </p:nvSpPr>
          <p:spPr bwMode="auto">
            <a:xfrm>
              <a:off x="3810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Line 125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Line 126"/>
            <p:cNvSpPr>
              <a:spLocks noChangeShapeType="1"/>
            </p:cNvSpPr>
            <p:nvPr/>
          </p:nvSpPr>
          <p:spPr bwMode="auto">
            <a:xfrm flipV="1">
              <a:off x="3810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Line 127"/>
            <p:cNvSpPr>
              <a:spLocks noChangeShapeType="1"/>
            </p:cNvSpPr>
            <p:nvPr/>
          </p:nvSpPr>
          <p:spPr bwMode="auto">
            <a:xfrm rot="16200000" flipV="1">
              <a:off x="4267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Line 128"/>
            <p:cNvSpPr>
              <a:spLocks noChangeShapeType="1"/>
            </p:cNvSpPr>
            <p:nvPr/>
          </p:nvSpPr>
          <p:spPr bwMode="auto">
            <a:xfrm rot="5400000" flipV="1">
              <a:off x="3886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Line 129"/>
            <p:cNvSpPr>
              <a:spLocks noChangeShapeType="1"/>
            </p:cNvSpPr>
            <p:nvPr/>
          </p:nvSpPr>
          <p:spPr bwMode="auto">
            <a:xfrm flipV="1">
              <a:off x="419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Line 130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Line 131"/>
            <p:cNvSpPr>
              <a:spLocks noChangeShapeType="1"/>
            </p:cNvSpPr>
            <p:nvPr/>
          </p:nvSpPr>
          <p:spPr bwMode="auto">
            <a:xfrm>
              <a:off x="533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Line 132"/>
            <p:cNvSpPr>
              <a:spLocks noChangeShapeType="1"/>
            </p:cNvSpPr>
            <p:nvPr/>
          </p:nvSpPr>
          <p:spPr bwMode="auto">
            <a:xfrm flipV="1">
              <a:off x="457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Line 133"/>
            <p:cNvSpPr>
              <a:spLocks noChangeShapeType="1"/>
            </p:cNvSpPr>
            <p:nvPr/>
          </p:nvSpPr>
          <p:spPr bwMode="auto">
            <a:xfrm rot="16200000" flipV="1">
              <a:off x="502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Line 134"/>
            <p:cNvSpPr>
              <a:spLocks noChangeShapeType="1"/>
            </p:cNvSpPr>
            <p:nvPr/>
          </p:nvSpPr>
          <p:spPr bwMode="auto">
            <a:xfrm rot="5400000" flipV="1">
              <a:off x="464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Line 135"/>
            <p:cNvSpPr>
              <a:spLocks noChangeShapeType="1"/>
            </p:cNvSpPr>
            <p:nvPr/>
          </p:nvSpPr>
          <p:spPr bwMode="auto">
            <a:xfrm flipV="1">
              <a:off x="495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Line 136"/>
            <p:cNvSpPr>
              <a:spLocks noChangeShapeType="1"/>
            </p:cNvSpPr>
            <p:nvPr/>
          </p:nvSpPr>
          <p:spPr bwMode="auto">
            <a:xfrm>
              <a:off x="38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Line 137"/>
            <p:cNvSpPr>
              <a:spLocks noChangeShapeType="1"/>
            </p:cNvSpPr>
            <p:nvPr/>
          </p:nvSpPr>
          <p:spPr bwMode="auto">
            <a:xfrm>
              <a:off x="114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Line 138"/>
            <p:cNvSpPr>
              <a:spLocks noChangeShapeType="1"/>
            </p:cNvSpPr>
            <p:nvPr/>
          </p:nvSpPr>
          <p:spPr bwMode="auto">
            <a:xfrm flipV="1">
              <a:off x="38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Line 139"/>
            <p:cNvSpPr>
              <a:spLocks noChangeShapeType="1"/>
            </p:cNvSpPr>
            <p:nvPr/>
          </p:nvSpPr>
          <p:spPr bwMode="auto">
            <a:xfrm rot="16200000" flipV="1">
              <a:off x="83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Line 140"/>
            <p:cNvSpPr>
              <a:spLocks noChangeShapeType="1"/>
            </p:cNvSpPr>
            <p:nvPr/>
          </p:nvSpPr>
          <p:spPr bwMode="auto">
            <a:xfrm rot="5400000" flipV="1">
              <a:off x="45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Line 141"/>
            <p:cNvSpPr>
              <a:spLocks noChangeShapeType="1"/>
            </p:cNvSpPr>
            <p:nvPr/>
          </p:nvSpPr>
          <p:spPr bwMode="auto">
            <a:xfrm flipV="1">
              <a:off x="76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Line 142"/>
            <p:cNvSpPr>
              <a:spLocks noChangeShapeType="1"/>
            </p:cNvSpPr>
            <p:nvPr/>
          </p:nvSpPr>
          <p:spPr bwMode="auto">
            <a:xfrm>
              <a:off x="114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Line 143"/>
            <p:cNvSpPr>
              <a:spLocks noChangeShapeType="1"/>
            </p:cNvSpPr>
            <p:nvPr/>
          </p:nvSpPr>
          <p:spPr bwMode="auto">
            <a:xfrm>
              <a:off x="190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Line 144"/>
            <p:cNvSpPr>
              <a:spLocks noChangeShapeType="1"/>
            </p:cNvSpPr>
            <p:nvPr/>
          </p:nvSpPr>
          <p:spPr bwMode="auto">
            <a:xfrm flipV="1">
              <a:off x="114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Line 145"/>
            <p:cNvSpPr>
              <a:spLocks noChangeShapeType="1"/>
            </p:cNvSpPr>
            <p:nvPr/>
          </p:nvSpPr>
          <p:spPr bwMode="auto">
            <a:xfrm rot="16200000" flipV="1">
              <a:off x="160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Line 146"/>
            <p:cNvSpPr>
              <a:spLocks noChangeShapeType="1"/>
            </p:cNvSpPr>
            <p:nvPr/>
          </p:nvSpPr>
          <p:spPr bwMode="auto">
            <a:xfrm rot="5400000" flipV="1">
              <a:off x="121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Line 147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Line 148"/>
            <p:cNvSpPr>
              <a:spLocks noChangeShapeType="1"/>
            </p:cNvSpPr>
            <p:nvPr/>
          </p:nvSpPr>
          <p:spPr bwMode="auto">
            <a:xfrm>
              <a:off x="190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Line 149"/>
            <p:cNvSpPr>
              <a:spLocks noChangeShapeType="1"/>
            </p:cNvSpPr>
            <p:nvPr/>
          </p:nvSpPr>
          <p:spPr bwMode="auto">
            <a:xfrm>
              <a:off x="2667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Line 150"/>
            <p:cNvSpPr>
              <a:spLocks noChangeShapeType="1"/>
            </p:cNvSpPr>
            <p:nvPr/>
          </p:nvSpPr>
          <p:spPr bwMode="auto">
            <a:xfrm flipV="1">
              <a:off x="1905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Line 151"/>
            <p:cNvSpPr>
              <a:spLocks noChangeShapeType="1"/>
            </p:cNvSpPr>
            <p:nvPr/>
          </p:nvSpPr>
          <p:spPr bwMode="auto">
            <a:xfrm rot="16200000" flipV="1">
              <a:off x="2362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Line 152"/>
            <p:cNvSpPr>
              <a:spLocks noChangeShapeType="1"/>
            </p:cNvSpPr>
            <p:nvPr/>
          </p:nvSpPr>
          <p:spPr bwMode="auto">
            <a:xfrm rot="5400000" flipV="1">
              <a:off x="198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Line 153"/>
            <p:cNvSpPr>
              <a:spLocks noChangeShapeType="1"/>
            </p:cNvSpPr>
            <p:nvPr/>
          </p:nvSpPr>
          <p:spPr bwMode="auto">
            <a:xfrm flipV="1">
              <a:off x="2286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Line 154"/>
            <p:cNvSpPr>
              <a:spLocks noChangeShapeType="1"/>
            </p:cNvSpPr>
            <p:nvPr/>
          </p:nvSpPr>
          <p:spPr bwMode="auto">
            <a:xfrm>
              <a:off x="2667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Line 155"/>
            <p:cNvSpPr>
              <a:spLocks noChangeShapeType="1"/>
            </p:cNvSpPr>
            <p:nvPr/>
          </p:nvSpPr>
          <p:spPr bwMode="auto">
            <a:xfrm>
              <a:off x="3429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Line 156"/>
            <p:cNvSpPr>
              <a:spLocks noChangeShapeType="1"/>
            </p:cNvSpPr>
            <p:nvPr/>
          </p:nvSpPr>
          <p:spPr bwMode="auto">
            <a:xfrm flipV="1">
              <a:off x="2667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Line 157"/>
            <p:cNvSpPr>
              <a:spLocks noChangeShapeType="1"/>
            </p:cNvSpPr>
            <p:nvPr/>
          </p:nvSpPr>
          <p:spPr bwMode="auto">
            <a:xfrm rot="16200000" flipV="1">
              <a:off x="3124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Line 158"/>
            <p:cNvSpPr>
              <a:spLocks noChangeShapeType="1"/>
            </p:cNvSpPr>
            <p:nvPr/>
          </p:nvSpPr>
          <p:spPr bwMode="auto">
            <a:xfrm rot="5400000" flipV="1">
              <a:off x="2743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Line 159"/>
            <p:cNvSpPr>
              <a:spLocks noChangeShapeType="1"/>
            </p:cNvSpPr>
            <p:nvPr/>
          </p:nvSpPr>
          <p:spPr bwMode="auto">
            <a:xfrm flipV="1">
              <a:off x="3048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Line 160"/>
            <p:cNvSpPr>
              <a:spLocks noChangeShapeType="1"/>
            </p:cNvSpPr>
            <p:nvPr/>
          </p:nvSpPr>
          <p:spPr bwMode="auto">
            <a:xfrm>
              <a:off x="3429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Line 161"/>
            <p:cNvSpPr>
              <a:spLocks noChangeShapeType="1"/>
            </p:cNvSpPr>
            <p:nvPr/>
          </p:nvSpPr>
          <p:spPr bwMode="auto">
            <a:xfrm>
              <a:off x="419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Line 162"/>
            <p:cNvSpPr>
              <a:spLocks noChangeShapeType="1"/>
            </p:cNvSpPr>
            <p:nvPr/>
          </p:nvSpPr>
          <p:spPr bwMode="auto">
            <a:xfrm flipV="1">
              <a:off x="3429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Line 163"/>
            <p:cNvSpPr>
              <a:spLocks noChangeShapeType="1"/>
            </p:cNvSpPr>
            <p:nvPr/>
          </p:nvSpPr>
          <p:spPr bwMode="auto">
            <a:xfrm rot="16200000" flipV="1">
              <a:off x="3886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Line 164"/>
            <p:cNvSpPr>
              <a:spLocks noChangeShapeType="1"/>
            </p:cNvSpPr>
            <p:nvPr/>
          </p:nvSpPr>
          <p:spPr bwMode="auto">
            <a:xfrm rot="5400000" flipV="1">
              <a:off x="3505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Line 165"/>
            <p:cNvSpPr>
              <a:spLocks noChangeShapeType="1"/>
            </p:cNvSpPr>
            <p:nvPr/>
          </p:nvSpPr>
          <p:spPr bwMode="auto">
            <a:xfrm flipV="1">
              <a:off x="3810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Line 166"/>
            <p:cNvSpPr>
              <a:spLocks noChangeShapeType="1"/>
            </p:cNvSpPr>
            <p:nvPr/>
          </p:nvSpPr>
          <p:spPr bwMode="auto">
            <a:xfrm>
              <a:off x="419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Line 167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Line 168"/>
            <p:cNvSpPr>
              <a:spLocks noChangeShapeType="1"/>
            </p:cNvSpPr>
            <p:nvPr/>
          </p:nvSpPr>
          <p:spPr bwMode="auto">
            <a:xfrm flipV="1">
              <a:off x="419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Line 169"/>
            <p:cNvSpPr>
              <a:spLocks noChangeShapeType="1"/>
            </p:cNvSpPr>
            <p:nvPr/>
          </p:nvSpPr>
          <p:spPr bwMode="auto">
            <a:xfrm rot="16200000" flipV="1">
              <a:off x="464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Line 170"/>
            <p:cNvSpPr>
              <a:spLocks noChangeShapeType="1"/>
            </p:cNvSpPr>
            <p:nvPr/>
          </p:nvSpPr>
          <p:spPr bwMode="auto">
            <a:xfrm rot="5400000" flipV="1">
              <a:off x="426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Line 171"/>
            <p:cNvSpPr>
              <a:spLocks noChangeShapeType="1"/>
            </p:cNvSpPr>
            <p:nvPr/>
          </p:nvSpPr>
          <p:spPr bwMode="auto">
            <a:xfrm flipV="1">
              <a:off x="457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Line 172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Line 173"/>
            <p:cNvSpPr>
              <a:spLocks noChangeShapeType="1"/>
            </p:cNvSpPr>
            <p:nvPr/>
          </p:nvSpPr>
          <p:spPr bwMode="auto">
            <a:xfrm>
              <a:off x="571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Line 174"/>
            <p:cNvSpPr>
              <a:spLocks noChangeShapeType="1"/>
            </p:cNvSpPr>
            <p:nvPr/>
          </p:nvSpPr>
          <p:spPr bwMode="auto">
            <a:xfrm flipV="1">
              <a:off x="495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Line 175"/>
            <p:cNvSpPr>
              <a:spLocks noChangeShapeType="1"/>
            </p:cNvSpPr>
            <p:nvPr/>
          </p:nvSpPr>
          <p:spPr bwMode="auto">
            <a:xfrm rot="16200000" flipV="1">
              <a:off x="541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Line 176"/>
            <p:cNvSpPr>
              <a:spLocks noChangeShapeType="1"/>
            </p:cNvSpPr>
            <p:nvPr/>
          </p:nvSpPr>
          <p:spPr bwMode="auto">
            <a:xfrm rot="5400000" flipV="1">
              <a:off x="502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Line 177"/>
            <p:cNvSpPr>
              <a:spLocks noChangeShapeType="1"/>
            </p:cNvSpPr>
            <p:nvPr/>
          </p:nvSpPr>
          <p:spPr bwMode="auto">
            <a:xfrm flipV="1">
              <a:off x="533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Line 178"/>
            <p:cNvSpPr>
              <a:spLocks noChangeShapeType="1"/>
            </p:cNvSpPr>
            <p:nvPr/>
          </p:nvSpPr>
          <p:spPr bwMode="auto">
            <a:xfrm>
              <a:off x="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Line 179"/>
            <p:cNvSpPr>
              <a:spLocks noChangeShapeType="1"/>
            </p:cNvSpPr>
            <p:nvPr/>
          </p:nvSpPr>
          <p:spPr bwMode="auto">
            <a:xfrm>
              <a:off x="76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Line 180"/>
            <p:cNvSpPr>
              <a:spLocks noChangeShapeType="1"/>
            </p:cNvSpPr>
            <p:nvPr/>
          </p:nvSpPr>
          <p:spPr bwMode="auto">
            <a:xfrm flipV="1">
              <a:off x="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Line 181"/>
            <p:cNvSpPr>
              <a:spLocks noChangeShapeType="1"/>
            </p:cNvSpPr>
            <p:nvPr/>
          </p:nvSpPr>
          <p:spPr bwMode="auto">
            <a:xfrm rot="16200000" flipV="1">
              <a:off x="45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Line 182"/>
            <p:cNvSpPr>
              <a:spLocks noChangeShapeType="1"/>
            </p:cNvSpPr>
            <p:nvPr/>
          </p:nvSpPr>
          <p:spPr bwMode="auto">
            <a:xfrm rot="5400000" flipV="1">
              <a:off x="7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Line 183"/>
            <p:cNvSpPr>
              <a:spLocks noChangeShapeType="1"/>
            </p:cNvSpPr>
            <p:nvPr/>
          </p:nvSpPr>
          <p:spPr bwMode="auto">
            <a:xfrm flipV="1">
              <a:off x="38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Line 184"/>
            <p:cNvSpPr>
              <a:spLocks noChangeShapeType="1"/>
            </p:cNvSpPr>
            <p:nvPr/>
          </p:nvSpPr>
          <p:spPr bwMode="auto">
            <a:xfrm>
              <a:off x="76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Line 185"/>
            <p:cNvSpPr>
              <a:spLocks noChangeShapeType="1"/>
            </p:cNvSpPr>
            <p:nvPr/>
          </p:nvSpPr>
          <p:spPr bwMode="auto">
            <a:xfrm>
              <a:off x="152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Line 186"/>
            <p:cNvSpPr>
              <a:spLocks noChangeShapeType="1"/>
            </p:cNvSpPr>
            <p:nvPr/>
          </p:nvSpPr>
          <p:spPr bwMode="auto">
            <a:xfrm flipV="1">
              <a:off x="76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Line 187"/>
            <p:cNvSpPr>
              <a:spLocks noChangeShapeType="1"/>
            </p:cNvSpPr>
            <p:nvPr/>
          </p:nvSpPr>
          <p:spPr bwMode="auto">
            <a:xfrm rot="16200000" flipV="1">
              <a:off x="121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Line 188"/>
            <p:cNvSpPr>
              <a:spLocks noChangeShapeType="1"/>
            </p:cNvSpPr>
            <p:nvPr/>
          </p:nvSpPr>
          <p:spPr bwMode="auto">
            <a:xfrm rot="5400000" flipV="1">
              <a:off x="83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Line 189"/>
            <p:cNvSpPr>
              <a:spLocks noChangeShapeType="1"/>
            </p:cNvSpPr>
            <p:nvPr/>
          </p:nvSpPr>
          <p:spPr bwMode="auto">
            <a:xfrm flipV="1">
              <a:off x="114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Line 190"/>
            <p:cNvSpPr>
              <a:spLocks noChangeShapeType="1"/>
            </p:cNvSpPr>
            <p:nvPr/>
          </p:nvSpPr>
          <p:spPr bwMode="auto">
            <a:xfrm>
              <a:off x="152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Line 191"/>
            <p:cNvSpPr>
              <a:spLocks noChangeShapeType="1"/>
            </p:cNvSpPr>
            <p:nvPr/>
          </p:nvSpPr>
          <p:spPr bwMode="auto">
            <a:xfrm>
              <a:off x="228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Line 192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Line 193"/>
            <p:cNvSpPr>
              <a:spLocks noChangeShapeType="1"/>
            </p:cNvSpPr>
            <p:nvPr/>
          </p:nvSpPr>
          <p:spPr bwMode="auto">
            <a:xfrm rot="16200000" flipV="1">
              <a:off x="198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Line 194"/>
            <p:cNvSpPr>
              <a:spLocks noChangeShapeType="1"/>
            </p:cNvSpPr>
            <p:nvPr/>
          </p:nvSpPr>
          <p:spPr bwMode="auto">
            <a:xfrm rot="5400000" flipV="1">
              <a:off x="160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Line 195"/>
            <p:cNvSpPr>
              <a:spLocks noChangeShapeType="1"/>
            </p:cNvSpPr>
            <p:nvPr/>
          </p:nvSpPr>
          <p:spPr bwMode="auto">
            <a:xfrm flipV="1">
              <a:off x="190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Line 196"/>
            <p:cNvSpPr>
              <a:spLocks noChangeShapeType="1"/>
            </p:cNvSpPr>
            <p:nvPr/>
          </p:nvSpPr>
          <p:spPr bwMode="auto">
            <a:xfrm>
              <a:off x="228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Line 197"/>
            <p:cNvSpPr>
              <a:spLocks noChangeShapeType="1"/>
            </p:cNvSpPr>
            <p:nvPr/>
          </p:nvSpPr>
          <p:spPr bwMode="auto">
            <a:xfrm>
              <a:off x="3048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Line 198"/>
            <p:cNvSpPr>
              <a:spLocks noChangeShapeType="1"/>
            </p:cNvSpPr>
            <p:nvPr/>
          </p:nvSpPr>
          <p:spPr bwMode="auto">
            <a:xfrm flipV="1">
              <a:off x="2286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Line 199"/>
            <p:cNvSpPr>
              <a:spLocks noChangeShapeType="1"/>
            </p:cNvSpPr>
            <p:nvPr/>
          </p:nvSpPr>
          <p:spPr bwMode="auto">
            <a:xfrm rot="16200000" flipV="1">
              <a:off x="2743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Line 200"/>
            <p:cNvSpPr>
              <a:spLocks noChangeShapeType="1"/>
            </p:cNvSpPr>
            <p:nvPr/>
          </p:nvSpPr>
          <p:spPr bwMode="auto">
            <a:xfrm rot="5400000" flipV="1">
              <a:off x="2362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Line 201"/>
            <p:cNvSpPr>
              <a:spLocks noChangeShapeType="1"/>
            </p:cNvSpPr>
            <p:nvPr/>
          </p:nvSpPr>
          <p:spPr bwMode="auto">
            <a:xfrm flipV="1">
              <a:off x="2667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Line 202"/>
            <p:cNvSpPr>
              <a:spLocks noChangeShapeType="1"/>
            </p:cNvSpPr>
            <p:nvPr/>
          </p:nvSpPr>
          <p:spPr bwMode="auto">
            <a:xfrm>
              <a:off x="3048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Line 203"/>
            <p:cNvSpPr>
              <a:spLocks noChangeShapeType="1"/>
            </p:cNvSpPr>
            <p:nvPr/>
          </p:nvSpPr>
          <p:spPr bwMode="auto">
            <a:xfrm>
              <a:off x="3810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Line 204"/>
            <p:cNvSpPr>
              <a:spLocks noChangeShapeType="1"/>
            </p:cNvSpPr>
            <p:nvPr/>
          </p:nvSpPr>
          <p:spPr bwMode="auto">
            <a:xfrm flipV="1">
              <a:off x="3048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Line 205"/>
            <p:cNvSpPr>
              <a:spLocks noChangeShapeType="1"/>
            </p:cNvSpPr>
            <p:nvPr/>
          </p:nvSpPr>
          <p:spPr bwMode="auto">
            <a:xfrm rot="16200000" flipV="1">
              <a:off x="3505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Line 206"/>
            <p:cNvSpPr>
              <a:spLocks noChangeShapeType="1"/>
            </p:cNvSpPr>
            <p:nvPr/>
          </p:nvSpPr>
          <p:spPr bwMode="auto">
            <a:xfrm rot="5400000" flipV="1">
              <a:off x="3124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Line 207"/>
            <p:cNvSpPr>
              <a:spLocks noChangeShapeType="1"/>
            </p:cNvSpPr>
            <p:nvPr/>
          </p:nvSpPr>
          <p:spPr bwMode="auto">
            <a:xfrm flipV="1">
              <a:off x="3429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Line 208"/>
            <p:cNvSpPr>
              <a:spLocks noChangeShapeType="1"/>
            </p:cNvSpPr>
            <p:nvPr/>
          </p:nvSpPr>
          <p:spPr bwMode="auto">
            <a:xfrm>
              <a:off x="3810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Line 209"/>
            <p:cNvSpPr>
              <a:spLocks noChangeShapeType="1"/>
            </p:cNvSpPr>
            <p:nvPr/>
          </p:nvSpPr>
          <p:spPr bwMode="auto">
            <a:xfrm>
              <a:off x="457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Line 210"/>
            <p:cNvSpPr>
              <a:spLocks noChangeShapeType="1"/>
            </p:cNvSpPr>
            <p:nvPr/>
          </p:nvSpPr>
          <p:spPr bwMode="auto">
            <a:xfrm flipV="1">
              <a:off x="3810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Line 211"/>
            <p:cNvSpPr>
              <a:spLocks noChangeShapeType="1"/>
            </p:cNvSpPr>
            <p:nvPr/>
          </p:nvSpPr>
          <p:spPr bwMode="auto">
            <a:xfrm rot="16200000" flipV="1">
              <a:off x="426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Line 212"/>
            <p:cNvSpPr>
              <a:spLocks noChangeShapeType="1"/>
            </p:cNvSpPr>
            <p:nvPr/>
          </p:nvSpPr>
          <p:spPr bwMode="auto">
            <a:xfrm rot="5400000" flipV="1">
              <a:off x="388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Line 213"/>
            <p:cNvSpPr>
              <a:spLocks noChangeShapeType="1"/>
            </p:cNvSpPr>
            <p:nvPr/>
          </p:nvSpPr>
          <p:spPr bwMode="auto">
            <a:xfrm flipV="1">
              <a:off x="419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Line 214"/>
            <p:cNvSpPr>
              <a:spLocks noChangeShapeType="1"/>
            </p:cNvSpPr>
            <p:nvPr/>
          </p:nvSpPr>
          <p:spPr bwMode="auto">
            <a:xfrm>
              <a:off x="457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Line 215"/>
            <p:cNvSpPr>
              <a:spLocks noChangeShapeType="1"/>
            </p:cNvSpPr>
            <p:nvPr/>
          </p:nvSpPr>
          <p:spPr bwMode="auto">
            <a:xfrm>
              <a:off x="533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Line 216"/>
            <p:cNvSpPr>
              <a:spLocks noChangeShapeType="1"/>
            </p:cNvSpPr>
            <p:nvPr/>
          </p:nvSpPr>
          <p:spPr bwMode="auto">
            <a:xfrm flipV="1">
              <a:off x="457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Line 217"/>
            <p:cNvSpPr>
              <a:spLocks noChangeShapeType="1"/>
            </p:cNvSpPr>
            <p:nvPr/>
          </p:nvSpPr>
          <p:spPr bwMode="auto">
            <a:xfrm rot="16200000" flipV="1">
              <a:off x="502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Line 218"/>
            <p:cNvSpPr>
              <a:spLocks noChangeShapeType="1"/>
            </p:cNvSpPr>
            <p:nvPr/>
          </p:nvSpPr>
          <p:spPr bwMode="auto">
            <a:xfrm rot="5400000" flipV="1">
              <a:off x="464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Line 219"/>
            <p:cNvSpPr>
              <a:spLocks noChangeShapeType="1"/>
            </p:cNvSpPr>
            <p:nvPr/>
          </p:nvSpPr>
          <p:spPr bwMode="auto">
            <a:xfrm flipV="1">
              <a:off x="495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Line 220"/>
            <p:cNvSpPr>
              <a:spLocks noChangeShapeType="1"/>
            </p:cNvSpPr>
            <p:nvPr/>
          </p:nvSpPr>
          <p:spPr bwMode="auto">
            <a:xfrm>
              <a:off x="533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Line 221"/>
            <p:cNvSpPr>
              <a:spLocks noChangeShapeType="1"/>
            </p:cNvSpPr>
            <p:nvPr/>
          </p:nvSpPr>
          <p:spPr bwMode="auto">
            <a:xfrm>
              <a:off x="609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Line 222"/>
            <p:cNvSpPr>
              <a:spLocks noChangeShapeType="1"/>
            </p:cNvSpPr>
            <p:nvPr/>
          </p:nvSpPr>
          <p:spPr bwMode="auto">
            <a:xfrm flipV="1">
              <a:off x="533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Line 223"/>
            <p:cNvSpPr>
              <a:spLocks noChangeShapeType="1"/>
            </p:cNvSpPr>
            <p:nvPr/>
          </p:nvSpPr>
          <p:spPr bwMode="auto">
            <a:xfrm rot="16200000" flipV="1">
              <a:off x="579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Line 224"/>
            <p:cNvSpPr>
              <a:spLocks noChangeShapeType="1"/>
            </p:cNvSpPr>
            <p:nvPr/>
          </p:nvSpPr>
          <p:spPr bwMode="auto">
            <a:xfrm rot="5400000" flipV="1">
              <a:off x="541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Line 225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Text Box 243"/>
            <p:cNvSpPr txBox="1">
              <a:spLocks noChangeArrowheads="1"/>
            </p:cNvSpPr>
            <p:nvPr/>
          </p:nvSpPr>
          <p:spPr bwMode="auto">
            <a:xfrm>
              <a:off x="2667000" y="152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2" name="Text Box 244"/>
            <p:cNvSpPr txBox="1">
              <a:spLocks noChangeArrowheads="1"/>
            </p:cNvSpPr>
            <p:nvPr/>
          </p:nvSpPr>
          <p:spPr bwMode="auto">
            <a:xfrm>
              <a:off x="2286001" y="762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3" name="Text Box 245"/>
            <p:cNvSpPr txBox="1">
              <a:spLocks noChangeArrowheads="1"/>
            </p:cNvSpPr>
            <p:nvPr/>
          </p:nvSpPr>
          <p:spPr bwMode="auto">
            <a:xfrm>
              <a:off x="3048001" y="762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4" name="Text Box 246"/>
            <p:cNvSpPr txBox="1">
              <a:spLocks noChangeArrowheads="1"/>
            </p:cNvSpPr>
            <p:nvPr/>
          </p:nvSpPr>
          <p:spPr bwMode="auto">
            <a:xfrm>
              <a:off x="1905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5" name="Text Box 247"/>
            <p:cNvSpPr txBox="1">
              <a:spLocks noChangeArrowheads="1"/>
            </p:cNvSpPr>
            <p:nvPr/>
          </p:nvSpPr>
          <p:spPr bwMode="auto">
            <a:xfrm>
              <a:off x="3429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6" name="Text Box 248"/>
            <p:cNvSpPr txBox="1">
              <a:spLocks noChangeArrowheads="1"/>
            </p:cNvSpPr>
            <p:nvPr/>
          </p:nvSpPr>
          <p:spPr bwMode="auto">
            <a:xfrm>
              <a:off x="1524000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7" name="Text Box 249"/>
            <p:cNvSpPr txBox="1">
              <a:spLocks noChangeArrowheads="1"/>
            </p:cNvSpPr>
            <p:nvPr/>
          </p:nvSpPr>
          <p:spPr bwMode="auto">
            <a:xfrm>
              <a:off x="1143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8" name="Text Box 250"/>
            <p:cNvSpPr txBox="1">
              <a:spLocks noChangeArrowheads="1"/>
            </p:cNvSpPr>
            <p:nvPr/>
          </p:nvSpPr>
          <p:spPr bwMode="auto">
            <a:xfrm>
              <a:off x="762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9" name="Text Box 251"/>
            <p:cNvSpPr txBox="1">
              <a:spLocks noChangeArrowheads="1"/>
            </p:cNvSpPr>
            <p:nvPr/>
          </p:nvSpPr>
          <p:spPr bwMode="auto">
            <a:xfrm>
              <a:off x="381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0" name="Text Box 252"/>
            <p:cNvSpPr txBox="1">
              <a:spLocks noChangeArrowheads="1"/>
            </p:cNvSpPr>
            <p:nvPr/>
          </p:nvSpPr>
          <p:spPr bwMode="auto">
            <a:xfrm>
              <a:off x="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1" name="Text Box 253"/>
            <p:cNvSpPr txBox="1">
              <a:spLocks noChangeArrowheads="1"/>
            </p:cNvSpPr>
            <p:nvPr/>
          </p:nvSpPr>
          <p:spPr bwMode="auto">
            <a:xfrm>
              <a:off x="3810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2" name="Text Box 254"/>
            <p:cNvSpPr txBox="1">
              <a:spLocks noChangeArrowheads="1"/>
            </p:cNvSpPr>
            <p:nvPr/>
          </p:nvSpPr>
          <p:spPr bwMode="auto">
            <a:xfrm>
              <a:off x="4191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3" name="Text Box 255"/>
            <p:cNvSpPr txBox="1">
              <a:spLocks noChangeArrowheads="1"/>
            </p:cNvSpPr>
            <p:nvPr/>
          </p:nvSpPr>
          <p:spPr bwMode="auto">
            <a:xfrm>
              <a:off x="4572000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4" name="Text Box 256"/>
            <p:cNvSpPr txBox="1">
              <a:spLocks noChangeArrowheads="1"/>
            </p:cNvSpPr>
            <p:nvPr/>
          </p:nvSpPr>
          <p:spPr bwMode="auto">
            <a:xfrm>
              <a:off x="4953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5" name="Text Box 257"/>
            <p:cNvSpPr txBox="1">
              <a:spLocks noChangeArrowheads="1"/>
            </p:cNvSpPr>
            <p:nvPr/>
          </p:nvSpPr>
          <p:spPr bwMode="auto">
            <a:xfrm>
              <a:off x="5334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6" name="Text Box 258"/>
            <p:cNvSpPr txBox="1">
              <a:spLocks noChangeArrowheads="1"/>
            </p:cNvSpPr>
            <p:nvPr/>
          </p:nvSpPr>
          <p:spPr bwMode="auto">
            <a:xfrm>
              <a:off x="2667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37" name="Text Box 259"/>
            <p:cNvSpPr txBox="1">
              <a:spLocks noChangeArrowheads="1"/>
            </p:cNvSpPr>
            <p:nvPr/>
          </p:nvSpPr>
          <p:spPr bwMode="auto">
            <a:xfrm>
              <a:off x="2286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38" name="Text Box 260"/>
            <p:cNvSpPr txBox="1">
              <a:spLocks noChangeArrowheads="1"/>
            </p:cNvSpPr>
            <p:nvPr/>
          </p:nvSpPr>
          <p:spPr bwMode="auto">
            <a:xfrm>
              <a:off x="1905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39" name="Text Box 261"/>
            <p:cNvSpPr txBox="1">
              <a:spLocks noChangeArrowheads="1"/>
            </p:cNvSpPr>
            <p:nvPr/>
          </p:nvSpPr>
          <p:spPr bwMode="auto">
            <a:xfrm>
              <a:off x="1524000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40" name="Text Box 262"/>
            <p:cNvSpPr txBox="1">
              <a:spLocks noChangeArrowheads="1"/>
            </p:cNvSpPr>
            <p:nvPr/>
          </p:nvSpPr>
          <p:spPr bwMode="auto">
            <a:xfrm>
              <a:off x="1143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41" name="Text Box 263"/>
            <p:cNvSpPr txBox="1">
              <a:spLocks noChangeArrowheads="1"/>
            </p:cNvSpPr>
            <p:nvPr/>
          </p:nvSpPr>
          <p:spPr bwMode="auto">
            <a:xfrm>
              <a:off x="762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42" name="Text Box 264"/>
            <p:cNvSpPr txBox="1">
              <a:spLocks noChangeArrowheads="1"/>
            </p:cNvSpPr>
            <p:nvPr/>
          </p:nvSpPr>
          <p:spPr bwMode="auto">
            <a:xfrm>
              <a:off x="3048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43" name="Text Box 265"/>
            <p:cNvSpPr txBox="1">
              <a:spLocks noChangeArrowheads="1"/>
            </p:cNvSpPr>
            <p:nvPr/>
          </p:nvSpPr>
          <p:spPr bwMode="auto">
            <a:xfrm>
              <a:off x="2667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44" name="Text Box 266"/>
            <p:cNvSpPr txBox="1">
              <a:spLocks noChangeArrowheads="1"/>
            </p:cNvSpPr>
            <p:nvPr/>
          </p:nvSpPr>
          <p:spPr bwMode="auto">
            <a:xfrm>
              <a:off x="2286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45" name="Text Box 267"/>
            <p:cNvSpPr txBox="1">
              <a:spLocks noChangeArrowheads="1"/>
            </p:cNvSpPr>
            <p:nvPr/>
          </p:nvSpPr>
          <p:spPr bwMode="auto">
            <a:xfrm>
              <a:off x="1905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246" name="Text Box 268"/>
            <p:cNvSpPr txBox="1">
              <a:spLocks noChangeArrowheads="1"/>
            </p:cNvSpPr>
            <p:nvPr/>
          </p:nvSpPr>
          <p:spPr bwMode="auto">
            <a:xfrm>
              <a:off x="152400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247" name="Text Box 270"/>
            <p:cNvSpPr txBox="1">
              <a:spLocks noChangeArrowheads="1"/>
            </p:cNvSpPr>
            <p:nvPr/>
          </p:nvSpPr>
          <p:spPr bwMode="auto">
            <a:xfrm>
              <a:off x="3429000" y="26050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48" name="Text Box 271"/>
            <p:cNvSpPr txBox="1">
              <a:spLocks noChangeArrowheads="1"/>
            </p:cNvSpPr>
            <p:nvPr/>
          </p:nvSpPr>
          <p:spPr bwMode="auto">
            <a:xfrm>
              <a:off x="3048001" y="32146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49" name="Text Box 272"/>
            <p:cNvSpPr txBox="1">
              <a:spLocks noChangeArrowheads="1"/>
            </p:cNvSpPr>
            <p:nvPr/>
          </p:nvSpPr>
          <p:spPr bwMode="auto">
            <a:xfrm>
              <a:off x="2667000" y="38242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250" name="Text Box 273"/>
            <p:cNvSpPr txBox="1">
              <a:spLocks noChangeArrowheads="1"/>
            </p:cNvSpPr>
            <p:nvPr/>
          </p:nvSpPr>
          <p:spPr bwMode="auto">
            <a:xfrm>
              <a:off x="2286001" y="4433889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51" name="Text Box 274"/>
            <p:cNvSpPr txBox="1">
              <a:spLocks noChangeArrowheads="1"/>
            </p:cNvSpPr>
            <p:nvPr/>
          </p:nvSpPr>
          <p:spPr bwMode="auto">
            <a:xfrm>
              <a:off x="4191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52" name="Text Box 275"/>
            <p:cNvSpPr txBox="1">
              <a:spLocks noChangeArrowheads="1"/>
            </p:cNvSpPr>
            <p:nvPr/>
          </p:nvSpPr>
          <p:spPr bwMode="auto">
            <a:xfrm>
              <a:off x="3810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253" name="Text Box 276"/>
            <p:cNvSpPr txBox="1">
              <a:spLocks noChangeArrowheads="1"/>
            </p:cNvSpPr>
            <p:nvPr/>
          </p:nvSpPr>
          <p:spPr bwMode="auto">
            <a:xfrm>
              <a:off x="3810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4" name="Text Box 277"/>
            <p:cNvSpPr txBox="1">
              <a:spLocks noChangeArrowheads="1"/>
            </p:cNvSpPr>
            <p:nvPr/>
          </p:nvSpPr>
          <p:spPr bwMode="auto">
            <a:xfrm>
              <a:off x="3429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255" name="Text Box 278"/>
            <p:cNvSpPr txBox="1">
              <a:spLocks noChangeArrowheads="1"/>
            </p:cNvSpPr>
            <p:nvPr/>
          </p:nvSpPr>
          <p:spPr bwMode="auto">
            <a:xfrm>
              <a:off x="3048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56" name="Text Box 279"/>
            <p:cNvSpPr txBox="1">
              <a:spLocks noChangeArrowheads="1"/>
            </p:cNvSpPr>
            <p:nvPr/>
          </p:nvSpPr>
          <p:spPr bwMode="auto">
            <a:xfrm>
              <a:off x="457200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57" name="Line 291"/>
            <p:cNvSpPr>
              <a:spLocks noChangeShapeType="1"/>
            </p:cNvSpPr>
            <p:nvPr/>
          </p:nvSpPr>
          <p:spPr bwMode="auto">
            <a:xfrm rot="16200000" flipV="1">
              <a:off x="7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Line 296"/>
            <p:cNvSpPr>
              <a:spLocks noChangeShapeType="1"/>
            </p:cNvSpPr>
            <p:nvPr/>
          </p:nvSpPr>
          <p:spPr bwMode="auto">
            <a:xfrm flipV="1">
              <a:off x="38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Line 297"/>
            <p:cNvSpPr>
              <a:spLocks noChangeShapeType="1"/>
            </p:cNvSpPr>
            <p:nvPr/>
          </p:nvSpPr>
          <p:spPr bwMode="auto">
            <a:xfrm rot="16200000" flipV="1">
              <a:off x="83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Line 308"/>
            <p:cNvSpPr>
              <a:spLocks noChangeShapeType="1"/>
            </p:cNvSpPr>
            <p:nvPr/>
          </p:nvSpPr>
          <p:spPr bwMode="auto">
            <a:xfrm flipV="1">
              <a:off x="114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Line 309"/>
            <p:cNvSpPr>
              <a:spLocks noChangeShapeType="1"/>
            </p:cNvSpPr>
            <p:nvPr/>
          </p:nvSpPr>
          <p:spPr bwMode="auto">
            <a:xfrm rot="16200000" flipV="1">
              <a:off x="160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Line 314"/>
            <p:cNvSpPr>
              <a:spLocks noChangeShapeType="1"/>
            </p:cNvSpPr>
            <p:nvPr/>
          </p:nvSpPr>
          <p:spPr bwMode="auto">
            <a:xfrm flipV="1">
              <a:off x="190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Line 315"/>
            <p:cNvSpPr>
              <a:spLocks noChangeShapeType="1"/>
            </p:cNvSpPr>
            <p:nvPr/>
          </p:nvSpPr>
          <p:spPr bwMode="auto">
            <a:xfrm rot="16200000" flipV="1">
              <a:off x="2362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Line 320"/>
            <p:cNvSpPr>
              <a:spLocks noChangeShapeType="1"/>
            </p:cNvSpPr>
            <p:nvPr/>
          </p:nvSpPr>
          <p:spPr bwMode="auto">
            <a:xfrm flipV="1">
              <a:off x="2667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Line 321"/>
            <p:cNvSpPr>
              <a:spLocks noChangeShapeType="1"/>
            </p:cNvSpPr>
            <p:nvPr/>
          </p:nvSpPr>
          <p:spPr bwMode="auto">
            <a:xfrm rot="16200000" flipV="1">
              <a:off x="3124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Line 326"/>
            <p:cNvSpPr>
              <a:spLocks noChangeShapeType="1"/>
            </p:cNvSpPr>
            <p:nvPr/>
          </p:nvSpPr>
          <p:spPr bwMode="auto">
            <a:xfrm flipV="1">
              <a:off x="3429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Line 327"/>
            <p:cNvSpPr>
              <a:spLocks noChangeShapeType="1"/>
            </p:cNvSpPr>
            <p:nvPr/>
          </p:nvSpPr>
          <p:spPr bwMode="auto">
            <a:xfrm rot="16200000" flipV="1">
              <a:off x="388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Line 332"/>
            <p:cNvSpPr>
              <a:spLocks noChangeShapeType="1"/>
            </p:cNvSpPr>
            <p:nvPr/>
          </p:nvSpPr>
          <p:spPr bwMode="auto">
            <a:xfrm flipV="1">
              <a:off x="419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Line 333"/>
            <p:cNvSpPr>
              <a:spLocks noChangeShapeType="1"/>
            </p:cNvSpPr>
            <p:nvPr/>
          </p:nvSpPr>
          <p:spPr bwMode="auto">
            <a:xfrm rot="16200000" flipV="1">
              <a:off x="464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Line 338"/>
            <p:cNvSpPr>
              <a:spLocks noChangeShapeType="1"/>
            </p:cNvSpPr>
            <p:nvPr/>
          </p:nvSpPr>
          <p:spPr bwMode="auto">
            <a:xfrm flipV="1">
              <a:off x="495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Line 339"/>
            <p:cNvSpPr>
              <a:spLocks noChangeShapeType="1"/>
            </p:cNvSpPr>
            <p:nvPr/>
          </p:nvSpPr>
          <p:spPr bwMode="auto">
            <a:xfrm rot="16200000" flipV="1">
              <a:off x="541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Line 344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3" name="Rectangle 272"/>
          <p:cNvSpPr/>
          <p:nvPr/>
        </p:nvSpPr>
        <p:spPr>
          <a:xfrm>
            <a:off x="454145" y="334409"/>
            <a:ext cx="114663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Spot </a:t>
            </a:r>
            <a:r>
              <a:rPr lang="en-US" sz="5400" b="1" dirty="0"/>
              <a:t>triangular numbers </a:t>
            </a:r>
            <a:r>
              <a:rPr lang="en-US" sz="5400" dirty="0"/>
              <a:t>in the triangle.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E23636B-09EF-0D61-E1C3-27D7DE56F9CD}"/>
              </a:ext>
            </a:extLst>
          </p:cNvPr>
          <p:cNvSpPr/>
          <p:nvPr/>
        </p:nvSpPr>
        <p:spPr>
          <a:xfrm>
            <a:off x="4765776" y="2590494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BB81898-A9AC-90CD-F2B0-CD4D5A97372B}"/>
              </a:ext>
            </a:extLst>
          </p:cNvPr>
          <p:cNvSpPr/>
          <p:nvPr/>
        </p:nvSpPr>
        <p:spPr>
          <a:xfrm>
            <a:off x="5122197" y="3193685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2" name="Oval 511">
            <a:extLst>
              <a:ext uri="{FF2B5EF4-FFF2-40B4-BE49-F238E27FC236}">
                <a16:creationId xmlns:a16="http://schemas.microsoft.com/office/drawing/2014/main" id="{42C20CD7-5BB3-1BEC-78AA-77AB8771A969}"/>
              </a:ext>
            </a:extLst>
          </p:cNvPr>
          <p:cNvSpPr/>
          <p:nvPr/>
        </p:nvSpPr>
        <p:spPr>
          <a:xfrm>
            <a:off x="5928950" y="4441884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313C9A68-A053-C824-E3EA-160D51F483B8}"/>
              </a:ext>
            </a:extLst>
          </p:cNvPr>
          <p:cNvSpPr/>
          <p:nvPr/>
        </p:nvSpPr>
        <p:spPr>
          <a:xfrm>
            <a:off x="5532523" y="3819315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4" name="Oval 513">
            <a:extLst>
              <a:ext uri="{FF2B5EF4-FFF2-40B4-BE49-F238E27FC236}">
                <a16:creationId xmlns:a16="http://schemas.microsoft.com/office/drawing/2014/main" id="{D5069835-F84B-7183-5273-A900BA1414E4}"/>
              </a:ext>
            </a:extLst>
          </p:cNvPr>
          <p:cNvSpPr/>
          <p:nvPr/>
        </p:nvSpPr>
        <p:spPr>
          <a:xfrm>
            <a:off x="6269665" y="5068884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5" name="Oval 514">
            <a:extLst>
              <a:ext uri="{FF2B5EF4-FFF2-40B4-BE49-F238E27FC236}">
                <a16:creationId xmlns:a16="http://schemas.microsoft.com/office/drawing/2014/main" id="{026F7322-44D4-127B-8822-4AFFB2A3DA38}"/>
              </a:ext>
            </a:extLst>
          </p:cNvPr>
          <p:cNvSpPr/>
          <p:nvPr/>
        </p:nvSpPr>
        <p:spPr>
          <a:xfrm>
            <a:off x="6624806" y="5702292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22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12" grpId="0" animBg="1"/>
      <p:bldP spid="513" grpId="0" animBg="1"/>
      <p:bldP spid="514" grpId="0" animBg="1"/>
      <p:bldP spid="5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929809" y="1313411"/>
            <a:ext cx="5975893" cy="5154761"/>
            <a:chOff x="0" y="0"/>
            <a:chExt cx="6096000" cy="5105400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667000" y="228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3429000" y="228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2667000" y="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rot="16200000" flipV="1">
              <a:off x="3124200" y="-76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rot="5400000" flipV="1">
              <a:off x="2743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3048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2286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3048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Line 18"/>
            <p:cNvSpPr>
              <a:spLocks noChangeShapeType="1"/>
            </p:cNvSpPr>
            <p:nvPr/>
          </p:nvSpPr>
          <p:spPr bwMode="auto">
            <a:xfrm flipV="1">
              <a:off x="2286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Line 19"/>
            <p:cNvSpPr>
              <a:spLocks noChangeShapeType="1"/>
            </p:cNvSpPr>
            <p:nvPr/>
          </p:nvSpPr>
          <p:spPr bwMode="auto">
            <a:xfrm rot="16200000" flipV="1">
              <a:off x="2743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 rot="5400000" flipV="1">
              <a:off x="2362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 flipV="1">
              <a:off x="2667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22"/>
            <p:cNvSpPr>
              <a:spLocks noChangeShapeType="1"/>
            </p:cNvSpPr>
            <p:nvPr/>
          </p:nvSpPr>
          <p:spPr bwMode="auto">
            <a:xfrm>
              <a:off x="3048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810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Line 24"/>
            <p:cNvSpPr>
              <a:spLocks noChangeShapeType="1"/>
            </p:cNvSpPr>
            <p:nvPr/>
          </p:nvSpPr>
          <p:spPr bwMode="auto">
            <a:xfrm flipV="1">
              <a:off x="3048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 rot="16200000" flipV="1">
              <a:off x="3505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 rot="5400000" flipV="1">
              <a:off x="3124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7"/>
            <p:cNvSpPr>
              <a:spLocks noChangeShapeType="1"/>
            </p:cNvSpPr>
            <p:nvPr/>
          </p:nvSpPr>
          <p:spPr bwMode="auto">
            <a:xfrm flipV="1">
              <a:off x="3429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>
              <a:off x="1905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>
              <a:off x="2667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 flipV="1">
              <a:off x="1905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rot="16200000" flipV="1">
              <a:off x="2362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Line 32"/>
            <p:cNvSpPr>
              <a:spLocks noChangeShapeType="1"/>
            </p:cNvSpPr>
            <p:nvPr/>
          </p:nvSpPr>
          <p:spPr bwMode="auto">
            <a:xfrm rot="5400000" flipV="1">
              <a:off x="1981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Line 33"/>
            <p:cNvSpPr>
              <a:spLocks noChangeShapeType="1"/>
            </p:cNvSpPr>
            <p:nvPr/>
          </p:nvSpPr>
          <p:spPr bwMode="auto">
            <a:xfrm flipV="1">
              <a:off x="2286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>
              <a:off x="2667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Line 35"/>
            <p:cNvSpPr>
              <a:spLocks noChangeShapeType="1"/>
            </p:cNvSpPr>
            <p:nvPr/>
          </p:nvSpPr>
          <p:spPr bwMode="auto">
            <a:xfrm>
              <a:off x="3429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Line 36"/>
            <p:cNvSpPr>
              <a:spLocks noChangeShapeType="1"/>
            </p:cNvSpPr>
            <p:nvPr/>
          </p:nvSpPr>
          <p:spPr bwMode="auto">
            <a:xfrm flipV="1">
              <a:off x="2667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Line 37"/>
            <p:cNvSpPr>
              <a:spLocks noChangeShapeType="1"/>
            </p:cNvSpPr>
            <p:nvPr/>
          </p:nvSpPr>
          <p:spPr bwMode="auto">
            <a:xfrm rot="16200000" flipV="1">
              <a:off x="3124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Line 38"/>
            <p:cNvSpPr>
              <a:spLocks noChangeShapeType="1"/>
            </p:cNvSpPr>
            <p:nvPr/>
          </p:nvSpPr>
          <p:spPr bwMode="auto">
            <a:xfrm rot="5400000" flipV="1">
              <a:off x="2743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Line 39"/>
            <p:cNvSpPr>
              <a:spLocks noChangeShapeType="1"/>
            </p:cNvSpPr>
            <p:nvPr/>
          </p:nvSpPr>
          <p:spPr bwMode="auto">
            <a:xfrm flipV="1">
              <a:off x="3048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Line 40"/>
            <p:cNvSpPr>
              <a:spLocks noChangeShapeType="1"/>
            </p:cNvSpPr>
            <p:nvPr/>
          </p:nvSpPr>
          <p:spPr bwMode="auto">
            <a:xfrm>
              <a:off x="3429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4191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Line 42"/>
            <p:cNvSpPr>
              <a:spLocks noChangeShapeType="1"/>
            </p:cNvSpPr>
            <p:nvPr/>
          </p:nvSpPr>
          <p:spPr bwMode="auto">
            <a:xfrm flipV="1">
              <a:off x="3429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 rot="16200000" flipV="1">
              <a:off x="3886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Line 44"/>
            <p:cNvSpPr>
              <a:spLocks noChangeShapeType="1"/>
            </p:cNvSpPr>
            <p:nvPr/>
          </p:nvSpPr>
          <p:spPr bwMode="auto">
            <a:xfrm rot="5400000" flipV="1">
              <a:off x="3505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Line 45"/>
            <p:cNvSpPr>
              <a:spLocks noChangeShapeType="1"/>
            </p:cNvSpPr>
            <p:nvPr/>
          </p:nvSpPr>
          <p:spPr bwMode="auto">
            <a:xfrm flipV="1">
              <a:off x="3810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Line 46"/>
            <p:cNvSpPr>
              <a:spLocks noChangeShapeType="1"/>
            </p:cNvSpPr>
            <p:nvPr/>
          </p:nvSpPr>
          <p:spPr bwMode="auto">
            <a:xfrm>
              <a:off x="1524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Line 47"/>
            <p:cNvSpPr>
              <a:spLocks noChangeShapeType="1"/>
            </p:cNvSpPr>
            <p:nvPr/>
          </p:nvSpPr>
          <p:spPr bwMode="auto">
            <a:xfrm>
              <a:off x="2286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Line 48"/>
            <p:cNvSpPr>
              <a:spLocks noChangeShapeType="1"/>
            </p:cNvSpPr>
            <p:nvPr/>
          </p:nvSpPr>
          <p:spPr bwMode="auto">
            <a:xfrm flipV="1">
              <a:off x="1524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Line 49"/>
            <p:cNvSpPr>
              <a:spLocks noChangeShapeType="1"/>
            </p:cNvSpPr>
            <p:nvPr/>
          </p:nvSpPr>
          <p:spPr bwMode="auto">
            <a:xfrm rot="16200000" flipV="1">
              <a:off x="1981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Line 50"/>
            <p:cNvSpPr>
              <a:spLocks noChangeShapeType="1"/>
            </p:cNvSpPr>
            <p:nvPr/>
          </p:nvSpPr>
          <p:spPr bwMode="auto">
            <a:xfrm rot="5400000" flipV="1">
              <a:off x="1600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Line 51"/>
            <p:cNvSpPr>
              <a:spLocks noChangeShapeType="1"/>
            </p:cNvSpPr>
            <p:nvPr/>
          </p:nvSpPr>
          <p:spPr bwMode="auto">
            <a:xfrm flipV="1">
              <a:off x="1905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Line 52"/>
            <p:cNvSpPr>
              <a:spLocks noChangeShapeType="1"/>
            </p:cNvSpPr>
            <p:nvPr/>
          </p:nvSpPr>
          <p:spPr bwMode="auto">
            <a:xfrm>
              <a:off x="2286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Line 53"/>
            <p:cNvSpPr>
              <a:spLocks noChangeShapeType="1"/>
            </p:cNvSpPr>
            <p:nvPr/>
          </p:nvSpPr>
          <p:spPr bwMode="auto">
            <a:xfrm>
              <a:off x="3048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Line 54"/>
            <p:cNvSpPr>
              <a:spLocks noChangeShapeType="1"/>
            </p:cNvSpPr>
            <p:nvPr/>
          </p:nvSpPr>
          <p:spPr bwMode="auto">
            <a:xfrm flipV="1">
              <a:off x="2286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Line 55"/>
            <p:cNvSpPr>
              <a:spLocks noChangeShapeType="1"/>
            </p:cNvSpPr>
            <p:nvPr/>
          </p:nvSpPr>
          <p:spPr bwMode="auto">
            <a:xfrm rot="16200000" flipV="1">
              <a:off x="2743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Line 56"/>
            <p:cNvSpPr>
              <a:spLocks noChangeShapeType="1"/>
            </p:cNvSpPr>
            <p:nvPr/>
          </p:nvSpPr>
          <p:spPr bwMode="auto">
            <a:xfrm rot="5400000" flipV="1">
              <a:off x="2362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Line 57"/>
            <p:cNvSpPr>
              <a:spLocks noChangeShapeType="1"/>
            </p:cNvSpPr>
            <p:nvPr/>
          </p:nvSpPr>
          <p:spPr bwMode="auto">
            <a:xfrm flipV="1">
              <a:off x="2667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Line 58"/>
            <p:cNvSpPr>
              <a:spLocks noChangeShapeType="1"/>
            </p:cNvSpPr>
            <p:nvPr/>
          </p:nvSpPr>
          <p:spPr bwMode="auto">
            <a:xfrm>
              <a:off x="3048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Line 59"/>
            <p:cNvSpPr>
              <a:spLocks noChangeShapeType="1"/>
            </p:cNvSpPr>
            <p:nvPr/>
          </p:nvSpPr>
          <p:spPr bwMode="auto">
            <a:xfrm>
              <a:off x="3810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Line 60"/>
            <p:cNvSpPr>
              <a:spLocks noChangeShapeType="1"/>
            </p:cNvSpPr>
            <p:nvPr/>
          </p:nvSpPr>
          <p:spPr bwMode="auto">
            <a:xfrm flipV="1">
              <a:off x="3048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Line 61"/>
            <p:cNvSpPr>
              <a:spLocks noChangeShapeType="1"/>
            </p:cNvSpPr>
            <p:nvPr/>
          </p:nvSpPr>
          <p:spPr bwMode="auto">
            <a:xfrm rot="16200000" flipV="1">
              <a:off x="3505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Line 62"/>
            <p:cNvSpPr>
              <a:spLocks noChangeShapeType="1"/>
            </p:cNvSpPr>
            <p:nvPr/>
          </p:nvSpPr>
          <p:spPr bwMode="auto">
            <a:xfrm rot="5400000" flipV="1">
              <a:off x="3124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Line 63"/>
            <p:cNvSpPr>
              <a:spLocks noChangeShapeType="1"/>
            </p:cNvSpPr>
            <p:nvPr/>
          </p:nvSpPr>
          <p:spPr bwMode="auto">
            <a:xfrm flipV="1">
              <a:off x="3429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Line 64"/>
            <p:cNvSpPr>
              <a:spLocks noChangeShapeType="1"/>
            </p:cNvSpPr>
            <p:nvPr/>
          </p:nvSpPr>
          <p:spPr bwMode="auto">
            <a:xfrm>
              <a:off x="3810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Line 65"/>
            <p:cNvSpPr>
              <a:spLocks noChangeShapeType="1"/>
            </p:cNvSpPr>
            <p:nvPr/>
          </p:nvSpPr>
          <p:spPr bwMode="auto">
            <a:xfrm>
              <a:off x="4572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Line 66"/>
            <p:cNvSpPr>
              <a:spLocks noChangeShapeType="1"/>
            </p:cNvSpPr>
            <p:nvPr/>
          </p:nvSpPr>
          <p:spPr bwMode="auto">
            <a:xfrm flipV="1">
              <a:off x="3810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Line 67"/>
            <p:cNvSpPr>
              <a:spLocks noChangeShapeType="1"/>
            </p:cNvSpPr>
            <p:nvPr/>
          </p:nvSpPr>
          <p:spPr bwMode="auto">
            <a:xfrm rot="16200000" flipV="1">
              <a:off x="4267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Line 68"/>
            <p:cNvSpPr>
              <a:spLocks noChangeShapeType="1"/>
            </p:cNvSpPr>
            <p:nvPr/>
          </p:nvSpPr>
          <p:spPr bwMode="auto">
            <a:xfrm rot="5400000" flipV="1">
              <a:off x="3886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Line 69"/>
            <p:cNvSpPr>
              <a:spLocks noChangeShapeType="1"/>
            </p:cNvSpPr>
            <p:nvPr/>
          </p:nvSpPr>
          <p:spPr bwMode="auto">
            <a:xfrm flipV="1">
              <a:off x="4191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Line 70"/>
            <p:cNvSpPr>
              <a:spLocks noChangeShapeType="1"/>
            </p:cNvSpPr>
            <p:nvPr/>
          </p:nvSpPr>
          <p:spPr bwMode="auto">
            <a:xfrm>
              <a:off x="1143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Line 71"/>
            <p:cNvSpPr>
              <a:spLocks noChangeShapeType="1"/>
            </p:cNvSpPr>
            <p:nvPr/>
          </p:nvSpPr>
          <p:spPr bwMode="auto">
            <a:xfrm>
              <a:off x="1905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Line 72"/>
            <p:cNvSpPr>
              <a:spLocks noChangeShapeType="1"/>
            </p:cNvSpPr>
            <p:nvPr/>
          </p:nvSpPr>
          <p:spPr bwMode="auto">
            <a:xfrm flipV="1">
              <a:off x="1143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Line 73"/>
            <p:cNvSpPr>
              <a:spLocks noChangeShapeType="1"/>
            </p:cNvSpPr>
            <p:nvPr/>
          </p:nvSpPr>
          <p:spPr bwMode="auto">
            <a:xfrm rot="16200000" flipV="1">
              <a:off x="1600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Line 74"/>
            <p:cNvSpPr>
              <a:spLocks noChangeShapeType="1"/>
            </p:cNvSpPr>
            <p:nvPr/>
          </p:nvSpPr>
          <p:spPr bwMode="auto">
            <a:xfrm rot="5400000" flipV="1">
              <a:off x="121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Line 75"/>
            <p:cNvSpPr>
              <a:spLocks noChangeShapeType="1"/>
            </p:cNvSpPr>
            <p:nvPr/>
          </p:nvSpPr>
          <p:spPr bwMode="auto">
            <a:xfrm flipV="1">
              <a:off x="1524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Line 76"/>
            <p:cNvSpPr>
              <a:spLocks noChangeShapeType="1"/>
            </p:cNvSpPr>
            <p:nvPr/>
          </p:nvSpPr>
          <p:spPr bwMode="auto">
            <a:xfrm>
              <a:off x="1905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Line 77"/>
            <p:cNvSpPr>
              <a:spLocks noChangeShapeType="1"/>
            </p:cNvSpPr>
            <p:nvPr/>
          </p:nvSpPr>
          <p:spPr bwMode="auto">
            <a:xfrm>
              <a:off x="2667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Line 78"/>
            <p:cNvSpPr>
              <a:spLocks noChangeShapeType="1"/>
            </p:cNvSpPr>
            <p:nvPr/>
          </p:nvSpPr>
          <p:spPr bwMode="auto">
            <a:xfrm flipV="1">
              <a:off x="1905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Line 79"/>
            <p:cNvSpPr>
              <a:spLocks noChangeShapeType="1"/>
            </p:cNvSpPr>
            <p:nvPr/>
          </p:nvSpPr>
          <p:spPr bwMode="auto">
            <a:xfrm rot="16200000" flipV="1">
              <a:off x="2362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Line 80"/>
            <p:cNvSpPr>
              <a:spLocks noChangeShapeType="1"/>
            </p:cNvSpPr>
            <p:nvPr/>
          </p:nvSpPr>
          <p:spPr bwMode="auto">
            <a:xfrm rot="5400000" flipV="1">
              <a:off x="1981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Line 81"/>
            <p:cNvSpPr>
              <a:spLocks noChangeShapeType="1"/>
            </p:cNvSpPr>
            <p:nvPr/>
          </p:nvSpPr>
          <p:spPr bwMode="auto">
            <a:xfrm flipV="1">
              <a:off x="2286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Line 82"/>
            <p:cNvSpPr>
              <a:spLocks noChangeShapeType="1"/>
            </p:cNvSpPr>
            <p:nvPr/>
          </p:nvSpPr>
          <p:spPr bwMode="auto">
            <a:xfrm>
              <a:off x="2667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Line 83"/>
            <p:cNvSpPr>
              <a:spLocks noChangeShapeType="1"/>
            </p:cNvSpPr>
            <p:nvPr/>
          </p:nvSpPr>
          <p:spPr bwMode="auto">
            <a:xfrm>
              <a:off x="3429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Line 84"/>
            <p:cNvSpPr>
              <a:spLocks noChangeShapeType="1"/>
            </p:cNvSpPr>
            <p:nvPr/>
          </p:nvSpPr>
          <p:spPr bwMode="auto">
            <a:xfrm flipV="1">
              <a:off x="2667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Line 85"/>
            <p:cNvSpPr>
              <a:spLocks noChangeShapeType="1"/>
            </p:cNvSpPr>
            <p:nvPr/>
          </p:nvSpPr>
          <p:spPr bwMode="auto">
            <a:xfrm rot="16200000" flipV="1">
              <a:off x="3124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Line 86"/>
            <p:cNvSpPr>
              <a:spLocks noChangeShapeType="1"/>
            </p:cNvSpPr>
            <p:nvPr/>
          </p:nvSpPr>
          <p:spPr bwMode="auto">
            <a:xfrm rot="5400000" flipV="1">
              <a:off x="2743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Line 87"/>
            <p:cNvSpPr>
              <a:spLocks noChangeShapeType="1"/>
            </p:cNvSpPr>
            <p:nvPr/>
          </p:nvSpPr>
          <p:spPr bwMode="auto">
            <a:xfrm flipV="1">
              <a:off x="3048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Line 88"/>
            <p:cNvSpPr>
              <a:spLocks noChangeShapeType="1"/>
            </p:cNvSpPr>
            <p:nvPr/>
          </p:nvSpPr>
          <p:spPr bwMode="auto">
            <a:xfrm>
              <a:off x="3429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Line 89"/>
            <p:cNvSpPr>
              <a:spLocks noChangeShapeType="1"/>
            </p:cNvSpPr>
            <p:nvPr/>
          </p:nvSpPr>
          <p:spPr bwMode="auto">
            <a:xfrm>
              <a:off x="4191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Line 90"/>
            <p:cNvSpPr>
              <a:spLocks noChangeShapeType="1"/>
            </p:cNvSpPr>
            <p:nvPr/>
          </p:nvSpPr>
          <p:spPr bwMode="auto">
            <a:xfrm flipV="1">
              <a:off x="3429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Line 91"/>
            <p:cNvSpPr>
              <a:spLocks noChangeShapeType="1"/>
            </p:cNvSpPr>
            <p:nvPr/>
          </p:nvSpPr>
          <p:spPr bwMode="auto">
            <a:xfrm rot="16200000" flipV="1">
              <a:off x="3886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Line 92"/>
            <p:cNvSpPr>
              <a:spLocks noChangeShapeType="1"/>
            </p:cNvSpPr>
            <p:nvPr/>
          </p:nvSpPr>
          <p:spPr bwMode="auto">
            <a:xfrm rot="5400000" flipV="1">
              <a:off x="3505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Line 93"/>
            <p:cNvSpPr>
              <a:spLocks noChangeShapeType="1"/>
            </p:cNvSpPr>
            <p:nvPr/>
          </p:nvSpPr>
          <p:spPr bwMode="auto">
            <a:xfrm flipV="1">
              <a:off x="3810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Line 94"/>
            <p:cNvSpPr>
              <a:spLocks noChangeShapeType="1"/>
            </p:cNvSpPr>
            <p:nvPr/>
          </p:nvSpPr>
          <p:spPr bwMode="auto">
            <a:xfrm>
              <a:off x="4191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Line 95"/>
            <p:cNvSpPr>
              <a:spLocks noChangeShapeType="1"/>
            </p:cNvSpPr>
            <p:nvPr/>
          </p:nvSpPr>
          <p:spPr bwMode="auto">
            <a:xfrm>
              <a:off x="4953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Line 96"/>
            <p:cNvSpPr>
              <a:spLocks noChangeShapeType="1"/>
            </p:cNvSpPr>
            <p:nvPr/>
          </p:nvSpPr>
          <p:spPr bwMode="auto">
            <a:xfrm flipV="1">
              <a:off x="4191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Line 97"/>
            <p:cNvSpPr>
              <a:spLocks noChangeShapeType="1"/>
            </p:cNvSpPr>
            <p:nvPr/>
          </p:nvSpPr>
          <p:spPr bwMode="auto">
            <a:xfrm rot="16200000" flipV="1">
              <a:off x="4648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Line 98"/>
            <p:cNvSpPr>
              <a:spLocks noChangeShapeType="1"/>
            </p:cNvSpPr>
            <p:nvPr/>
          </p:nvSpPr>
          <p:spPr bwMode="auto">
            <a:xfrm rot="5400000" flipV="1">
              <a:off x="4267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Line 99"/>
            <p:cNvSpPr>
              <a:spLocks noChangeShapeType="1"/>
            </p:cNvSpPr>
            <p:nvPr/>
          </p:nvSpPr>
          <p:spPr bwMode="auto">
            <a:xfrm flipV="1">
              <a:off x="457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Line 100"/>
            <p:cNvSpPr>
              <a:spLocks noChangeShapeType="1"/>
            </p:cNvSpPr>
            <p:nvPr/>
          </p:nvSpPr>
          <p:spPr bwMode="auto">
            <a:xfrm>
              <a:off x="76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Line 101"/>
            <p:cNvSpPr>
              <a:spLocks noChangeShapeType="1"/>
            </p:cNvSpPr>
            <p:nvPr/>
          </p:nvSpPr>
          <p:spPr bwMode="auto">
            <a:xfrm>
              <a:off x="152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Line 102"/>
            <p:cNvSpPr>
              <a:spLocks noChangeShapeType="1"/>
            </p:cNvSpPr>
            <p:nvPr/>
          </p:nvSpPr>
          <p:spPr bwMode="auto">
            <a:xfrm flipV="1">
              <a:off x="76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Line 103"/>
            <p:cNvSpPr>
              <a:spLocks noChangeShapeType="1"/>
            </p:cNvSpPr>
            <p:nvPr/>
          </p:nvSpPr>
          <p:spPr bwMode="auto">
            <a:xfrm rot="16200000" flipV="1">
              <a:off x="121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Line 104"/>
            <p:cNvSpPr>
              <a:spLocks noChangeShapeType="1"/>
            </p:cNvSpPr>
            <p:nvPr/>
          </p:nvSpPr>
          <p:spPr bwMode="auto">
            <a:xfrm rot="5400000" flipV="1">
              <a:off x="83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Line 105"/>
            <p:cNvSpPr>
              <a:spLocks noChangeShapeType="1"/>
            </p:cNvSpPr>
            <p:nvPr/>
          </p:nvSpPr>
          <p:spPr bwMode="auto">
            <a:xfrm flipV="1">
              <a:off x="114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Line 106"/>
            <p:cNvSpPr>
              <a:spLocks noChangeShapeType="1"/>
            </p:cNvSpPr>
            <p:nvPr/>
          </p:nvSpPr>
          <p:spPr bwMode="auto">
            <a:xfrm>
              <a:off x="152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Line 107"/>
            <p:cNvSpPr>
              <a:spLocks noChangeShapeType="1"/>
            </p:cNvSpPr>
            <p:nvPr/>
          </p:nvSpPr>
          <p:spPr bwMode="auto">
            <a:xfrm>
              <a:off x="2286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Line 108"/>
            <p:cNvSpPr>
              <a:spLocks noChangeShapeType="1"/>
            </p:cNvSpPr>
            <p:nvPr/>
          </p:nvSpPr>
          <p:spPr bwMode="auto">
            <a:xfrm flipV="1">
              <a:off x="1524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Line 109"/>
            <p:cNvSpPr>
              <a:spLocks noChangeShapeType="1"/>
            </p:cNvSpPr>
            <p:nvPr/>
          </p:nvSpPr>
          <p:spPr bwMode="auto">
            <a:xfrm rot="16200000" flipV="1">
              <a:off x="1981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Line 110"/>
            <p:cNvSpPr>
              <a:spLocks noChangeShapeType="1"/>
            </p:cNvSpPr>
            <p:nvPr/>
          </p:nvSpPr>
          <p:spPr bwMode="auto">
            <a:xfrm rot="5400000" flipV="1">
              <a:off x="160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Line 111"/>
            <p:cNvSpPr>
              <a:spLocks noChangeShapeType="1"/>
            </p:cNvSpPr>
            <p:nvPr/>
          </p:nvSpPr>
          <p:spPr bwMode="auto">
            <a:xfrm flipV="1">
              <a:off x="1905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Line 112"/>
            <p:cNvSpPr>
              <a:spLocks noChangeShapeType="1"/>
            </p:cNvSpPr>
            <p:nvPr/>
          </p:nvSpPr>
          <p:spPr bwMode="auto">
            <a:xfrm>
              <a:off x="2286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Line 113"/>
            <p:cNvSpPr>
              <a:spLocks noChangeShapeType="1"/>
            </p:cNvSpPr>
            <p:nvPr/>
          </p:nvSpPr>
          <p:spPr bwMode="auto">
            <a:xfrm>
              <a:off x="3048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Line 114"/>
            <p:cNvSpPr>
              <a:spLocks noChangeShapeType="1"/>
            </p:cNvSpPr>
            <p:nvPr/>
          </p:nvSpPr>
          <p:spPr bwMode="auto">
            <a:xfrm flipV="1">
              <a:off x="2286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Line 115"/>
            <p:cNvSpPr>
              <a:spLocks noChangeShapeType="1"/>
            </p:cNvSpPr>
            <p:nvPr/>
          </p:nvSpPr>
          <p:spPr bwMode="auto">
            <a:xfrm rot="16200000" flipV="1">
              <a:off x="2743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Line 116"/>
            <p:cNvSpPr>
              <a:spLocks noChangeShapeType="1"/>
            </p:cNvSpPr>
            <p:nvPr/>
          </p:nvSpPr>
          <p:spPr bwMode="auto">
            <a:xfrm rot="5400000" flipV="1">
              <a:off x="2362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Line 117"/>
            <p:cNvSpPr>
              <a:spLocks noChangeShapeType="1"/>
            </p:cNvSpPr>
            <p:nvPr/>
          </p:nvSpPr>
          <p:spPr bwMode="auto">
            <a:xfrm flipV="1">
              <a:off x="2667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Line 118"/>
            <p:cNvSpPr>
              <a:spLocks noChangeShapeType="1"/>
            </p:cNvSpPr>
            <p:nvPr/>
          </p:nvSpPr>
          <p:spPr bwMode="auto">
            <a:xfrm>
              <a:off x="3048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Line 119"/>
            <p:cNvSpPr>
              <a:spLocks noChangeShapeType="1"/>
            </p:cNvSpPr>
            <p:nvPr/>
          </p:nvSpPr>
          <p:spPr bwMode="auto">
            <a:xfrm>
              <a:off x="3810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Line 120"/>
            <p:cNvSpPr>
              <a:spLocks noChangeShapeType="1"/>
            </p:cNvSpPr>
            <p:nvPr/>
          </p:nvSpPr>
          <p:spPr bwMode="auto">
            <a:xfrm flipV="1">
              <a:off x="3048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Line 121"/>
            <p:cNvSpPr>
              <a:spLocks noChangeShapeType="1"/>
            </p:cNvSpPr>
            <p:nvPr/>
          </p:nvSpPr>
          <p:spPr bwMode="auto">
            <a:xfrm rot="16200000" flipV="1">
              <a:off x="3505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Line 122"/>
            <p:cNvSpPr>
              <a:spLocks noChangeShapeType="1"/>
            </p:cNvSpPr>
            <p:nvPr/>
          </p:nvSpPr>
          <p:spPr bwMode="auto">
            <a:xfrm rot="5400000" flipV="1">
              <a:off x="3124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Line 123"/>
            <p:cNvSpPr>
              <a:spLocks noChangeShapeType="1"/>
            </p:cNvSpPr>
            <p:nvPr/>
          </p:nvSpPr>
          <p:spPr bwMode="auto">
            <a:xfrm flipV="1">
              <a:off x="3429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Line 124"/>
            <p:cNvSpPr>
              <a:spLocks noChangeShapeType="1"/>
            </p:cNvSpPr>
            <p:nvPr/>
          </p:nvSpPr>
          <p:spPr bwMode="auto">
            <a:xfrm>
              <a:off x="3810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Line 125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Line 126"/>
            <p:cNvSpPr>
              <a:spLocks noChangeShapeType="1"/>
            </p:cNvSpPr>
            <p:nvPr/>
          </p:nvSpPr>
          <p:spPr bwMode="auto">
            <a:xfrm flipV="1">
              <a:off x="3810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Line 127"/>
            <p:cNvSpPr>
              <a:spLocks noChangeShapeType="1"/>
            </p:cNvSpPr>
            <p:nvPr/>
          </p:nvSpPr>
          <p:spPr bwMode="auto">
            <a:xfrm rot="16200000" flipV="1">
              <a:off x="4267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Line 128"/>
            <p:cNvSpPr>
              <a:spLocks noChangeShapeType="1"/>
            </p:cNvSpPr>
            <p:nvPr/>
          </p:nvSpPr>
          <p:spPr bwMode="auto">
            <a:xfrm rot="5400000" flipV="1">
              <a:off x="3886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Line 129"/>
            <p:cNvSpPr>
              <a:spLocks noChangeShapeType="1"/>
            </p:cNvSpPr>
            <p:nvPr/>
          </p:nvSpPr>
          <p:spPr bwMode="auto">
            <a:xfrm flipV="1">
              <a:off x="419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Line 130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Line 131"/>
            <p:cNvSpPr>
              <a:spLocks noChangeShapeType="1"/>
            </p:cNvSpPr>
            <p:nvPr/>
          </p:nvSpPr>
          <p:spPr bwMode="auto">
            <a:xfrm>
              <a:off x="533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Line 132"/>
            <p:cNvSpPr>
              <a:spLocks noChangeShapeType="1"/>
            </p:cNvSpPr>
            <p:nvPr/>
          </p:nvSpPr>
          <p:spPr bwMode="auto">
            <a:xfrm flipV="1">
              <a:off x="457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Line 133"/>
            <p:cNvSpPr>
              <a:spLocks noChangeShapeType="1"/>
            </p:cNvSpPr>
            <p:nvPr/>
          </p:nvSpPr>
          <p:spPr bwMode="auto">
            <a:xfrm rot="16200000" flipV="1">
              <a:off x="502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Line 134"/>
            <p:cNvSpPr>
              <a:spLocks noChangeShapeType="1"/>
            </p:cNvSpPr>
            <p:nvPr/>
          </p:nvSpPr>
          <p:spPr bwMode="auto">
            <a:xfrm rot="5400000" flipV="1">
              <a:off x="464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Line 135"/>
            <p:cNvSpPr>
              <a:spLocks noChangeShapeType="1"/>
            </p:cNvSpPr>
            <p:nvPr/>
          </p:nvSpPr>
          <p:spPr bwMode="auto">
            <a:xfrm flipV="1">
              <a:off x="495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Line 136"/>
            <p:cNvSpPr>
              <a:spLocks noChangeShapeType="1"/>
            </p:cNvSpPr>
            <p:nvPr/>
          </p:nvSpPr>
          <p:spPr bwMode="auto">
            <a:xfrm>
              <a:off x="38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Line 137"/>
            <p:cNvSpPr>
              <a:spLocks noChangeShapeType="1"/>
            </p:cNvSpPr>
            <p:nvPr/>
          </p:nvSpPr>
          <p:spPr bwMode="auto">
            <a:xfrm>
              <a:off x="114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Line 138"/>
            <p:cNvSpPr>
              <a:spLocks noChangeShapeType="1"/>
            </p:cNvSpPr>
            <p:nvPr/>
          </p:nvSpPr>
          <p:spPr bwMode="auto">
            <a:xfrm flipV="1">
              <a:off x="38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Line 139"/>
            <p:cNvSpPr>
              <a:spLocks noChangeShapeType="1"/>
            </p:cNvSpPr>
            <p:nvPr/>
          </p:nvSpPr>
          <p:spPr bwMode="auto">
            <a:xfrm rot="16200000" flipV="1">
              <a:off x="83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Line 140"/>
            <p:cNvSpPr>
              <a:spLocks noChangeShapeType="1"/>
            </p:cNvSpPr>
            <p:nvPr/>
          </p:nvSpPr>
          <p:spPr bwMode="auto">
            <a:xfrm rot="5400000" flipV="1">
              <a:off x="45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Line 141"/>
            <p:cNvSpPr>
              <a:spLocks noChangeShapeType="1"/>
            </p:cNvSpPr>
            <p:nvPr/>
          </p:nvSpPr>
          <p:spPr bwMode="auto">
            <a:xfrm flipV="1">
              <a:off x="76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Line 142"/>
            <p:cNvSpPr>
              <a:spLocks noChangeShapeType="1"/>
            </p:cNvSpPr>
            <p:nvPr/>
          </p:nvSpPr>
          <p:spPr bwMode="auto">
            <a:xfrm>
              <a:off x="114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Line 143"/>
            <p:cNvSpPr>
              <a:spLocks noChangeShapeType="1"/>
            </p:cNvSpPr>
            <p:nvPr/>
          </p:nvSpPr>
          <p:spPr bwMode="auto">
            <a:xfrm>
              <a:off x="190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Line 144"/>
            <p:cNvSpPr>
              <a:spLocks noChangeShapeType="1"/>
            </p:cNvSpPr>
            <p:nvPr/>
          </p:nvSpPr>
          <p:spPr bwMode="auto">
            <a:xfrm flipV="1">
              <a:off x="114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Line 145"/>
            <p:cNvSpPr>
              <a:spLocks noChangeShapeType="1"/>
            </p:cNvSpPr>
            <p:nvPr/>
          </p:nvSpPr>
          <p:spPr bwMode="auto">
            <a:xfrm rot="16200000" flipV="1">
              <a:off x="160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Line 146"/>
            <p:cNvSpPr>
              <a:spLocks noChangeShapeType="1"/>
            </p:cNvSpPr>
            <p:nvPr/>
          </p:nvSpPr>
          <p:spPr bwMode="auto">
            <a:xfrm rot="5400000" flipV="1">
              <a:off x="121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Line 147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Line 148"/>
            <p:cNvSpPr>
              <a:spLocks noChangeShapeType="1"/>
            </p:cNvSpPr>
            <p:nvPr/>
          </p:nvSpPr>
          <p:spPr bwMode="auto">
            <a:xfrm>
              <a:off x="190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Line 149"/>
            <p:cNvSpPr>
              <a:spLocks noChangeShapeType="1"/>
            </p:cNvSpPr>
            <p:nvPr/>
          </p:nvSpPr>
          <p:spPr bwMode="auto">
            <a:xfrm>
              <a:off x="2667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Line 150"/>
            <p:cNvSpPr>
              <a:spLocks noChangeShapeType="1"/>
            </p:cNvSpPr>
            <p:nvPr/>
          </p:nvSpPr>
          <p:spPr bwMode="auto">
            <a:xfrm flipV="1">
              <a:off x="1905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Line 151"/>
            <p:cNvSpPr>
              <a:spLocks noChangeShapeType="1"/>
            </p:cNvSpPr>
            <p:nvPr/>
          </p:nvSpPr>
          <p:spPr bwMode="auto">
            <a:xfrm rot="16200000" flipV="1">
              <a:off x="2362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Line 152"/>
            <p:cNvSpPr>
              <a:spLocks noChangeShapeType="1"/>
            </p:cNvSpPr>
            <p:nvPr/>
          </p:nvSpPr>
          <p:spPr bwMode="auto">
            <a:xfrm rot="5400000" flipV="1">
              <a:off x="198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Line 153"/>
            <p:cNvSpPr>
              <a:spLocks noChangeShapeType="1"/>
            </p:cNvSpPr>
            <p:nvPr/>
          </p:nvSpPr>
          <p:spPr bwMode="auto">
            <a:xfrm flipV="1">
              <a:off x="2286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Line 154"/>
            <p:cNvSpPr>
              <a:spLocks noChangeShapeType="1"/>
            </p:cNvSpPr>
            <p:nvPr/>
          </p:nvSpPr>
          <p:spPr bwMode="auto">
            <a:xfrm>
              <a:off x="2667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Line 155"/>
            <p:cNvSpPr>
              <a:spLocks noChangeShapeType="1"/>
            </p:cNvSpPr>
            <p:nvPr/>
          </p:nvSpPr>
          <p:spPr bwMode="auto">
            <a:xfrm>
              <a:off x="3429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Line 156"/>
            <p:cNvSpPr>
              <a:spLocks noChangeShapeType="1"/>
            </p:cNvSpPr>
            <p:nvPr/>
          </p:nvSpPr>
          <p:spPr bwMode="auto">
            <a:xfrm flipV="1">
              <a:off x="2667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Line 157"/>
            <p:cNvSpPr>
              <a:spLocks noChangeShapeType="1"/>
            </p:cNvSpPr>
            <p:nvPr/>
          </p:nvSpPr>
          <p:spPr bwMode="auto">
            <a:xfrm rot="16200000" flipV="1">
              <a:off x="3124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Line 158"/>
            <p:cNvSpPr>
              <a:spLocks noChangeShapeType="1"/>
            </p:cNvSpPr>
            <p:nvPr/>
          </p:nvSpPr>
          <p:spPr bwMode="auto">
            <a:xfrm rot="5400000" flipV="1">
              <a:off x="2743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Line 159"/>
            <p:cNvSpPr>
              <a:spLocks noChangeShapeType="1"/>
            </p:cNvSpPr>
            <p:nvPr/>
          </p:nvSpPr>
          <p:spPr bwMode="auto">
            <a:xfrm flipV="1">
              <a:off x="3048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Line 160"/>
            <p:cNvSpPr>
              <a:spLocks noChangeShapeType="1"/>
            </p:cNvSpPr>
            <p:nvPr/>
          </p:nvSpPr>
          <p:spPr bwMode="auto">
            <a:xfrm>
              <a:off x="3429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Line 161"/>
            <p:cNvSpPr>
              <a:spLocks noChangeShapeType="1"/>
            </p:cNvSpPr>
            <p:nvPr/>
          </p:nvSpPr>
          <p:spPr bwMode="auto">
            <a:xfrm>
              <a:off x="419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Line 162"/>
            <p:cNvSpPr>
              <a:spLocks noChangeShapeType="1"/>
            </p:cNvSpPr>
            <p:nvPr/>
          </p:nvSpPr>
          <p:spPr bwMode="auto">
            <a:xfrm flipV="1">
              <a:off x="3429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Line 163"/>
            <p:cNvSpPr>
              <a:spLocks noChangeShapeType="1"/>
            </p:cNvSpPr>
            <p:nvPr/>
          </p:nvSpPr>
          <p:spPr bwMode="auto">
            <a:xfrm rot="16200000" flipV="1">
              <a:off x="3886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Line 164"/>
            <p:cNvSpPr>
              <a:spLocks noChangeShapeType="1"/>
            </p:cNvSpPr>
            <p:nvPr/>
          </p:nvSpPr>
          <p:spPr bwMode="auto">
            <a:xfrm rot="5400000" flipV="1">
              <a:off x="3505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Line 165"/>
            <p:cNvSpPr>
              <a:spLocks noChangeShapeType="1"/>
            </p:cNvSpPr>
            <p:nvPr/>
          </p:nvSpPr>
          <p:spPr bwMode="auto">
            <a:xfrm flipV="1">
              <a:off x="3810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Line 166"/>
            <p:cNvSpPr>
              <a:spLocks noChangeShapeType="1"/>
            </p:cNvSpPr>
            <p:nvPr/>
          </p:nvSpPr>
          <p:spPr bwMode="auto">
            <a:xfrm>
              <a:off x="419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Line 167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Line 168"/>
            <p:cNvSpPr>
              <a:spLocks noChangeShapeType="1"/>
            </p:cNvSpPr>
            <p:nvPr/>
          </p:nvSpPr>
          <p:spPr bwMode="auto">
            <a:xfrm flipV="1">
              <a:off x="419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Line 169"/>
            <p:cNvSpPr>
              <a:spLocks noChangeShapeType="1"/>
            </p:cNvSpPr>
            <p:nvPr/>
          </p:nvSpPr>
          <p:spPr bwMode="auto">
            <a:xfrm rot="16200000" flipV="1">
              <a:off x="464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Line 170"/>
            <p:cNvSpPr>
              <a:spLocks noChangeShapeType="1"/>
            </p:cNvSpPr>
            <p:nvPr/>
          </p:nvSpPr>
          <p:spPr bwMode="auto">
            <a:xfrm rot="5400000" flipV="1">
              <a:off x="426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Line 171"/>
            <p:cNvSpPr>
              <a:spLocks noChangeShapeType="1"/>
            </p:cNvSpPr>
            <p:nvPr/>
          </p:nvSpPr>
          <p:spPr bwMode="auto">
            <a:xfrm flipV="1">
              <a:off x="457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Line 172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Line 173"/>
            <p:cNvSpPr>
              <a:spLocks noChangeShapeType="1"/>
            </p:cNvSpPr>
            <p:nvPr/>
          </p:nvSpPr>
          <p:spPr bwMode="auto">
            <a:xfrm>
              <a:off x="571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Line 174"/>
            <p:cNvSpPr>
              <a:spLocks noChangeShapeType="1"/>
            </p:cNvSpPr>
            <p:nvPr/>
          </p:nvSpPr>
          <p:spPr bwMode="auto">
            <a:xfrm flipV="1">
              <a:off x="495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Line 175"/>
            <p:cNvSpPr>
              <a:spLocks noChangeShapeType="1"/>
            </p:cNvSpPr>
            <p:nvPr/>
          </p:nvSpPr>
          <p:spPr bwMode="auto">
            <a:xfrm rot="16200000" flipV="1">
              <a:off x="541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Line 176"/>
            <p:cNvSpPr>
              <a:spLocks noChangeShapeType="1"/>
            </p:cNvSpPr>
            <p:nvPr/>
          </p:nvSpPr>
          <p:spPr bwMode="auto">
            <a:xfrm rot="5400000" flipV="1">
              <a:off x="502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Line 177"/>
            <p:cNvSpPr>
              <a:spLocks noChangeShapeType="1"/>
            </p:cNvSpPr>
            <p:nvPr/>
          </p:nvSpPr>
          <p:spPr bwMode="auto">
            <a:xfrm flipV="1">
              <a:off x="533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Line 178"/>
            <p:cNvSpPr>
              <a:spLocks noChangeShapeType="1"/>
            </p:cNvSpPr>
            <p:nvPr/>
          </p:nvSpPr>
          <p:spPr bwMode="auto">
            <a:xfrm>
              <a:off x="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Line 179"/>
            <p:cNvSpPr>
              <a:spLocks noChangeShapeType="1"/>
            </p:cNvSpPr>
            <p:nvPr/>
          </p:nvSpPr>
          <p:spPr bwMode="auto">
            <a:xfrm>
              <a:off x="76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Line 180"/>
            <p:cNvSpPr>
              <a:spLocks noChangeShapeType="1"/>
            </p:cNvSpPr>
            <p:nvPr/>
          </p:nvSpPr>
          <p:spPr bwMode="auto">
            <a:xfrm flipV="1">
              <a:off x="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Line 181"/>
            <p:cNvSpPr>
              <a:spLocks noChangeShapeType="1"/>
            </p:cNvSpPr>
            <p:nvPr/>
          </p:nvSpPr>
          <p:spPr bwMode="auto">
            <a:xfrm rot="16200000" flipV="1">
              <a:off x="45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Line 182"/>
            <p:cNvSpPr>
              <a:spLocks noChangeShapeType="1"/>
            </p:cNvSpPr>
            <p:nvPr/>
          </p:nvSpPr>
          <p:spPr bwMode="auto">
            <a:xfrm rot="5400000" flipV="1">
              <a:off x="7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Line 183"/>
            <p:cNvSpPr>
              <a:spLocks noChangeShapeType="1"/>
            </p:cNvSpPr>
            <p:nvPr/>
          </p:nvSpPr>
          <p:spPr bwMode="auto">
            <a:xfrm flipV="1">
              <a:off x="38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Line 184"/>
            <p:cNvSpPr>
              <a:spLocks noChangeShapeType="1"/>
            </p:cNvSpPr>
            <p:nvPr/>
          </p:nvSpPr>
          <p:spPr bwMode="auto">
            <a:xfrm>
              <a:off x="76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Line 185"/>
            <p:cNvSpPr>
              <a:spLocks noChangeShapeType="1"/>
            </p:cNvSpPr>
            <p:nvPr/>
          </p:nvSpPr>
          <p:spPr bwMode="auto">
            <a:xfrm>
              <a:off x="152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Line 186"/>
            <p:cNvSpPr>
              <a:spLocks noChangeShapeType="1"/>
            </p:cNvSpPr>
            <p:nvPr/>
          </p:nvSpPr>
          <p:spPr bwMode="auto">
            <a:xfrm flipV="1">
              <a:off x="76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Line 187"/>
            <p:cNvSpPr>
              <a:spLocks noChangeShapeType="1"/>
            </p:cNvSpPr>
            <p:nvPr/>
          </p:nvSpPr>
          <p:spPr bwMode="auto">
            <a:xfrm rot="16200000" flipV="1">
              <a:off x="121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Line 188"/>
            <p:cNvSpPr>
              <a:spLocks noChangeShapeType="1"/>
            </p:cNvSpPr>
            <p:nvPr/>
          </p:nvSpPr>
          <p:spPr bwMode="auto">
            <a:xfrm rot="5400000" flipV="1">
              <a:off x="83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Line 189"/>
            <p:cNvSpPr>
              <a:spLocks noChangeShapeType="1"/>
            </p:cNvSpPr>
            <p:nvPr/>
          </p:nvSpPr>
          <p:spPr bwMode="auto">
            <a:xfrm flipV="1">
              <a:off x="114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Line 190"/>
            <p:cNvSpPr>
              <a:spLocks noChangeShapeType="1"/>
            </p:cNvSpPr>
            <p:nvPr/>
          </p:nvSpPr>
          <p:spPr bwMode="auto">
            <a:xfrm>
              <a:off x="152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Line 191"/>
            <p:cNvSpPr>
              <a:spLocks noChangeShapeType="1"/>
            </p:cNvSpPr>
            <p:nvPr/>
          </p:nvSpPr>
          <p:spPr bwMode="auto">
            <a:xfrm>
              <a:off x="228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Line 192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Line 193"/>
            <p:cNvSpPr>
              <a:spLocks noChangeShapeType="1"/>
            </p:cNvSpPr>
            <p:nvPr/>
          </p:nvSpPr>
          <p:spPr bwMode="auto">
            <a:xfrm rot="16200000" flipV="1">
              <a:off x="198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Line 194"/>
            <p:cNvSpPr>
              <a:spLocks noChangeShapeType="1"/>
            </p:cNvSpPr>
            <p:nvPr/>
          </p:nvSpPr>
          <p:spPr bwMode="auto">
            <a:xfrm rot="5400000" flipV="1">
              <a:off x="160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Line 195"/>
            <p:cNvSpPr>
              <a:spLocks noChangeShapeType="1"/>
            </p:cNvSpPr>
            <p:nvPr/>
          </p:nvSpPr>
          <p:spPr bwMode="auto">
            <a:xfrm flipV="1">
              <a:off x="190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Line 196"/>
            <p:cNvSpPr>
              <a:spLocks noChangeShapeType="1"/>
            </p:cNvSpPr>
            <p:nvPr/>
          </p:nvSpPr>
          <p:spPr bwMode="auto">
            <a:xfrm>
              <a:off x="228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Line 197"/>
            <p:cNvSpPr>
              <a:spLocks noChangeShapeType="1"/>
            </p:cNvSpPr>
            <p:nvPr/>
          </p:nvSpPr>
          <p:spPr bwMode="auto">
            <a:xfrm>
              <a:off x="3048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Line 198"/>
            <p:cNvSpPr>
              <a:spLocks noChangeShapeType="1"/>
            </p:cNvSpPr>
            <p:nvPr/>
          </p:nvSpPr>
          <p:spPr bwMode="auto">
            <a:xfrm flipV="1">
              <a:off x="2286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Line 199"/>
            <p:cNvSpPr>
              <a:spLocks noChangeShapeType="1"/>
            </p:cNvSpPr>
            <p:nvPr/>
          </p:nvSpPr>
          <p:spPr bwMode="auto">
            <a:xfrm rot="16200000" flipV="1">
              <a:off x="2743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Line 200"/>
            <p:cNvSpPr>
              <a:spLocks noChangeShapeType="1"/>
            </p:cNvSpPr>
            <p:nvPr/>
          </p:nvSpPr>
          <p:spPr bwMode="auto">
            <a:xfrm rot="5400000" flipV="1">
              <a:off x="2362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Line 201"/>
            <p:cNvSpPr>
              <a:spLocks noChangeShapeType="1"/>
            </p:cNvSpPr>
            <p:nvPr/>
          </p:nvSpPr>
          <p:spPr bwMode="auto">
            <a:xfrm flipV="1">
              <a:off x="2667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Line 202"/>
            <p:cNvSpPr>
              <a:spLocks noChangeShapeType="1"/>
            </p:cNvSpPr>
            <p:nvPr/>
          </p:nvSpPr>
          <p:spPr bwMode="auto">
            <a:xfrm>
              <a:off x="3048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Line 203"/>
            <p:cNvSpPr>
              <a:spLocks noChangeShapeType="1"/>
            </p:cNvSpPr>
            <p:nvPr/>
          </p:nvSpPr>
          <p:spPr bwMode="auto">
            <a:xfrm>
              <a:off x="3810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Line 204"/>
            <p:cNvSpPr>
              <a:spLocks noChangeShapeType="1"/>
            </p:cNvSpPr>
            <p:nvPr/>
          </p:nvSpPr>
          <p:spPr bwMode="auto">
            <a:xfrm flipV="1">
              <a:off x="3048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Line 205"/>
            <p:cNvSpPr>
              <a:spLocks noChangeShapeType="1"/>
            </p:cNvSpPr>
            <p:nvPr/>
          </p:nvSpPr>
          <p:spPr bwMode="auto">
            <a:xfrm rot="16200000" flipV="1">
              <a:off x="3505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Line 206"/>
            <p:cNvSpPr>
              <a:spLocks noChangeShapeType="1"/>
            </p:cNvSpPr>
            <p:nvPr/>
          </p:nvSpPr>
          <p:spPr bwMode="auto">
            <a:xfrm rot="5400000" flipV="1">
              <a:off x="3124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Line 207"/>
            <p:cNvSpPr>
              <a:spLocks noChangeShapeType="1"/>
            </p:cNvSpPr>
            <p:nvPr/>
          </p:nvSpPr>
          <p:spPr bwMode="auto">
            <a:xfrm flipV="1">
              <a:off x="3429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Line 208"/>
            <p:cNvSpPr>
              <a:spLocks noChangeShapeType="1"/>
            </p:cNvSpPr>
            <p:nvPr/>
          </p:nvSpPr>
          <p:spPr bwMode="auto">
            <a:xfrm>
              <a:off x="3810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Line 209"/>
            <p:cNvSpPr>
              <a:spLocks noChangeShapeType="1"/>
            </p:cNvSpPr>
            <p:nvPr/>
          </p:nvSpPr>
          <p:spPr bwMode="auto">
            <a:xfrm>
              <a:off x="457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Line 210"/>
            <p:cNvSpPr>
              <a:spLocks noChangeShapeType="1"/>
            </p:cNvSpPr>
            <p:nvPr/>
          </p:nvSpPr>
          <p:spPr bwMode="auto">
            <a:xfrm flipV="1">
              <a:off x="3810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Line 211"/>
            <p:cNvSpPr>
              <a:spLocks noChangeShapeType="1"/>
            </p:cNvSpPr>
            <p:nvPr/>
          </p:nvSpPr>
          <p:spPr bwMode="auto">
            <a:xfrm rot="16200000" flipV="1">
              <a:off x="426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Line 212"/>
            <p:cNvSpPr>
              <a:spLocks noChangeShapeType="1"/>
            </p:cNvSpPr>
            <p:nvPr/>
          </p:nvSpPr>
          <p:spPr bwMode="auto">
            <a:xfrm rot="5400000" flipV="1">
              <a:off x="388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Line 213"/>
            <p:cNvSpPr>
              <a:spLocks noChangeShapeType="1"/>
            </p:cNvSpPr>
            <p:nvPr/>
          </p:nvSpPr>
          <p:spPr bwMode="auto">
            <a:xfrm flipV="1">
              <a:off x="419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Line 214"/>
            <p:cNvSpPr>
              <a:spLocks noChangeShapeType="1"/>
            </p:cNvSpPr>
            <p:nvPr/>
          </p:nvSpPr>
          <p:spPr bwMode="auto">
            <a:xfrm>
              <a:off x="457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Line 215"/>
            <p:cNvSpPr>
              <a:spLocks noChangeShapeType="1"/>
            </p:cNvSpPr>
            <p:nvPr/>
          </p:nvSpPr>
          <p:spPr bwMode="auto">
            <a:xfrm>
              <a:off x="533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Line 216"/>
            <p:cNvSpPr>
              <a:spLocks noChangeShapeType="1"/>
            </p:cNvSpPr>
            <p:nvPr/>
          </p:nvSpPr>
          <p:spPr bwMode="auto">
            <a:xfrm flipV="1">
              <a:off x="457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Line 217"/>
            <p:cNvSpPr>
              <a:spLocks noChangeShapeType="1"/>
            </p:cNvSpPr>
            <p:nvPr/>
          </p:nvSpPr>
          <p:spPr bwMode="auto">
            <a:xfrm rot="16200000" flipV="1">
              <a:off x="502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Line 218"/>
            <p:cNvSpPr>
              <a:spLocks noChangeShapeType="1"/>
            </p:cNvSpPr>
            <p:nvPr/>
          </p:nvSpPr>
          <p:spPr bwMode="auto">
            <a:xfrm rot="5400000" flipV="1">
              <a:off x="464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Line 219"/>
            <p:cNvSpPr>
              <a:spLocks noChangeShapeType="1"/>
            </p:cNvSpPr>
            <p:nvPr/>
          </p:nvSpPr>
          <p:spPr bwMode="auto">
            <a:xfrm flipV="1">
              <a:off x="495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Line 220"/>
            <p:cNvSpPr>
              <a:spLocks noChangeShapeType="1"/>
            </p:cNvSpPr>
            <p:nvPr/>
          </p:nvSpPr>
          <p:spPr bwMode="auto">
            <a:xfrm>
              <a:off x="533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Line 221"/>
            <p:cNvSpPr>
              <a:spLocks noChangeShapeType="1"/>
            </p:cNvSpPr>
            <p:nvPr/>
          </p:nvSpPr>
          <p:spPr bwMode="auto">
            <a:xfrm>
              <a:off x="609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Line 222"/>
            <p:cNvSpPr>
              <a:spLocks noChangeShapeType="1"/>
            </p:cNvSpPr>
            <p:nvPr/>
          </p:nvSpPr>
          <p:spPr bwMode="auto">
            <a:xfrm flipV="1">
              <a:off x="533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Line 223"/>
            <p:cNvSpPr>
              <a:spLocks noChangeShapeType="1"/>
            </p:cNvSpPr>
            <p:nvPr/>
          </p:nvSpPr>
          <p:spPr bwMode="auto">
            <a:xfrm rot="16200000" flipV="1">
              <a:off x="579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Line 224"/>
            <p:cNvSpPr>
              <a:spLocks noChangeShapeType="1"/>
            </p:cNvSpPr>
            <p:nvPr/>
          </p:nvSpPr>
          <p:spPr bwMode="auto">
            <a:xfrm rot="5400000" flipV="1">
              <a:off x="541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Line 225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Text Box 243"/>
            <p:cNvSpPr txBox="1">
              <a:spLocks noChangeArrowheads="1"/>
            </p:cNvSpPr>
            <p:nvPr/>
          </p:nvSpPr>
          <p:spPr bwMode="auto">
            <a:xfrm>
              <a:off x="2667000" y="152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2" name="Text Box 244"/>
            <p:cNvSpPr txBox="1">
              <a:spLocks noChangeArrowheads="1"/>
            </p:cNvSpPr>
            <p:nvPr/>
          </p:nvSpPr>
          <p:spPr bwMode="auto">
            <a:xfrm>
              <a:off x="2286001" y="762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3" name="Text Box 245"/>
            <p:cNvSpPr txBox="1">
              <a:spLocks noChangeArrowheads="1"/>
            </p:cNvSpPr>
            <p:nvPr/>
          </p:nvSpPr>
          <p:spPr bwMode="auto">
            <a:xfrm>
              <a:off x="3048001" y="762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4" name="Text Box 246"/>
            <p:cNvSpPr txBox="1">
              <a:spLocks noChangeArrowheads="1"/>
            </p:cNvSpPr>
            <p:nvPr/>
          </p:nvSpPr>
          <p:spPr bwMode="auto">
            <a:xfrm>
              <a:off x="1905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5" name="Text Box 247"/>
            <p:cNvSpPr txBox="1">
              <a:spLocks noChangeArrowheads="1"/>
            </p:cNvSpPr>
            <p:nvPr/>
          </p:nvSpPr>
          <p:spPr bwMode="auto">
            <a:xfrm>
              <a:off x="3429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6" name="Text Box 248"/>
            <p:cNvSpPr txBox="1">
              <a:spLocks noChangeArrowheads="1"/>
            </p:cNvSpPr>
            <p:nvPr/>
          </p:nvSpPr>
          <p:spPr bwMode="auto">
            <a:xfrm>
              <a:off x="1524000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7" name="Text Box 249"/>
            <p:cNvSpPr txBox="1">
              <a:spLocks noChangeArrowheads="1"/>
            </p:cNvSpPr>
            <p:nvPr/>
          </p:nvSpPr>
          <p:spPr bwMode="auto">
            <a:xfrm>
              <a:off x="1143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8" name="Text Box 250"/>
            <p:cNvSpPr txBox="1">
              <a:spLocks noChangeArrowheads="1"/>
            </p:cNvSpPr>
            <p:nvPr/>
          </p:nvSpPr>
          <p:spPr bwMode="auto">
            <a:xfrm>
              <a:off x="762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9" name="Text Box 251"/>
            <p:cNvSpPr txBox="1">
              <a:spLocks noChangeArrowheads="1"/>
            </p:cNvSpPr>
            <p:nvPr/>
          </p:nvSpPr>
          <p:spPr bwMode="auto">
            <a:xfrm>
              <a:off x="381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0" name="Text Box 252"/>
            <p:cNvSpPr txBox="1">
              <a:spLocks noChangeArrowheads="1"/>
            </p:cNvSpPr>
            <p:nvPr/>
          </p:nvSpPr>
          <p:spPr bwMode="auto">
            <a:xfrm>
              <a:off x="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1" name="Text Box 253"/>
            <p:cNvSpPr txBox="1">
              <a:spLocks noChangeArrowheads="1"/>
            </p:cNvSpPr>
            <p:nvPr/>
          </p:nvSpPr>
          <p:spPr bwMode="auto">
            <a:xfrm>
              <a:off x="3810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2" name="Text Box 254"/>
            <p:cNvSpPr txBox="1">
              <a:spLocks noChangeArrowheads="1"/>
            </p:cNvSpPr>
            <p:nvPr/>
          </p:nvSpPr>
          <p:spPr bwMode="auto">
            <a:xfrm>
              <a:off x="4191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3" name="Text Box 255"/>
            <p:cNvSpPr txBox="1">
              <a:spLocks noChangeArrowheads="1"/>
            </p:cNvSpPr>
            <p:nvPr/>
          </p:nvSpPr>
          <p:spPr bwMode="auto">
            <a:xfrm>
              <a:off x="4572000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4" name="Text Box 256"/>
            <p:cNvSpPr txBox="1">
              <a:spLocks noChangeArrowheads="1"/>
            </p:cNvSpPr>
            <p:nvPr/>
          </p:nvSpPr>
          <p:spPr bwMode="auto">
            <a:xfrm>
              <a:off x="4953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5" name="Text Box 257"/>
            <p:cNvSpPr txBox="1">
              <a:spLocks noChangeArrowheads="1"/>
            </p:cNvSpPr>
            <p:nvPr/>
          </p:nvSpPr>
          <p:spPr bwMode="auto">
            <a:xfrm>
              <a:off x="5334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6" name="Text Box 258"/>
            <p:cNvSpPr txBox="1">
              <a:spLocks noChangeArrowheads="1"/>
            </p:cNvSpPr>
            <p:nvPr/>
          </p:nvSpPr>
          <p:spPr bwMode="auto">
            <a:xfrm>
              <a:off x="2667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37" name="Text Box 259"/>
            <p:cNvSpPr txBox="1">
              <a:spLocks noChangeArrowheads="1"/>
            </p:cNvSpPr>
            <p:nvPr/>
          </p:nvSpPr>
          <p:spPr bwMode="auto">
            <a:xfrm>
              <a:off x="2286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38" name="Text Box 260"/>
            <p:cNvSpPr txBox="1">
              <a:spLocks noChangeArrowheads="1"/>
            </p:cNvSpPr>
            <p:nvPr/>
          </p:nvSpPr>
          <p:spPr bwMode="auto">
            <a:xfrm>
              <a:off x="1905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39" name="Text Box 261"/>
            <p:cNvSpPr txBox="1">
              <a:spLocks noChangeArrowheads="1"/>
            </p:cNvSpPr>
            <p:nvPr/>
          </p:nvSpPr>
          <p:spPr bwMode="auto">
            <a:xfrm>
              <a:off x="1524000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40" name="Text Box 262"/>
            <p:cNvSpPr txBox="1">
              <a:spLocks noChangeArrowheads="1"/>
            </p:cNvSpPr>
            <p:nvPr/>
          </p:nvSpPr>
          <p:spPr bwMode="auto">
            <a:xfrm>
              <a:off x="1143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41" name="Text Box 263"/>
            <p:cNvSpPr txBox="1">
              <a:spLocks noChangeArrowheads="1"/>
            </p:cNvSpPr>
            <p:nvPr/>
          </p:nvSpPr>
          <p:spPr bwMode="auto">
            <a:xfrm>
              <a:off x="762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42" name="Text Box 264"/>
            <p:cNvSpPr txBox="1">
              <a:spLocks noChangeArrowheads="1"/>
            </p:cNvSpPr>
            <p:nvPr/>
          </p:nvSpPr>
          <p:spPr bwMode="auto">
            <a:xfrm>
              <a:off x="3048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43" name="Text Box 265"/>
            <p:cNvSpPr txBox="1">
              <a:spLocks noChangeArrowheads="1"/>
            </p:cNvSpPr>
            <p:nvPr/>
          </p:nvSpPr>
          <p:spPr bwMode="auto">
            <a:xfrm>
              <a:off x="2667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44" name="Text Box 266"/>
            <p:cNvSpPr txBox="1">
              <a:spLocks noChangeArrowheads="1"/>
            </p:cNvSpPr>
            <p:nvPr/>
          </p:nvSpPr>
          <p:spPr bwMode="auto">
            <a:xfrm>
              <a:off x="2286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45" name="Text Box 267"/>
            <p:cNvSpPr txBox="1">
              <a:spLocks noChangeArrowheads="1"/>
            </p:cNvSpPr>
            <p:nvPr/>
          </p:nvSpPr>
          <p:spPr bwMode="auto">
            <a:xfrm>
              <a:off x="1905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246" name="Text Box 268"/>
            <p:cNvSpPr txBox="1">
              <a:spLocks noChangeArrowheads="1"/>
            </p:cNvSpPr>
            <p:nvPr/>
          </p:nvSpPr>
          <p:spPr bwMode="auto">
            <a:xfrm>
              <a:off x="152400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247" name="Text Box 270"/>
            <p:cNvSpPr txBox="1">
              <a:spLocks noChangeArrowheads="1"/>
            </p:cNvSpPr>
            <p:nvPr/>
          </p:nvSpPr>
          <p:spPr bwMode="auto">
            <a:xfrm>
              <a:off x="3429000" y="26050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48" name="Text Box 271"/>
            <p:cNvSpPr txBox="1">
              <a:spLocks noChangeArrowheads="1"/>
            </p:cNvSpPr>
            <p:nvPr/>
          </p:nvSpPr>
          <p:spPr bwMode="auto">
            <a:xfrm>
              <a:off x="3048001" y="32146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49" name="Text Box 272"/>
            <p:cNvSpPr txBox="1">
              <a:spLocks noChangeArrowheads="1"/>
            </p:cNvSpPr>
            <p:nvPr/>
          </p:nvSpPr>
          <p:spPr bwMode="auto">
            <a:xfrm>
              <a:off x="2667000" y="38242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250" name="Text Box 273"/>
            <p:cNvSpPr txBox="1">
              <a:spLocks noChangeArrowheads="1"/>
            </p:cNvSpPr>
            <p:nvPr/>
          </p:nvSpPr>
          <p:spPr bwMode="auto">
            <a:xfrm>
              <a:off x="2286001" y="4433889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51" name="Text Box 274"/>
            <p:cNvSpPr txBox="1">
              <a:spLocks noChangeArrowheads="1"/>
            </p:cNvSpPr>
            <p:nvPr/>
          </p:nvSpPr>
          <p:spPr bwMode="auto">
            <a:xfrm>
              <a:off x="4191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52" name="Text Box 275"/>
            <p:cNvSpPr txBox="1">
              <a:spLocks noChangeArrowheads="1"/>
            </p:cNvSpPr>
            <p:nvPr/>
          </p:nvSpPr>
          <p:spPr bwMode="auto">
            <a:xfrm>
              <a:off x="3810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253" name="Text Box 276"/>
            <p:cNvSpPr txBox="1">
              <a:spLocks noChangeArrowheads="1"/>
            </p:cNvSpPr>
            <p:nvPr/>
          </p:nvSpPr>
          <p:spPr bwMode="auto">
            <a:xfrm>
              <a:off x="3810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4" name="Text Box 277"/>
            <p:cNvSpPr txBox="1">
              <a:spLocks noChangeArrowheads="1"/>
            </p:cNvSpPr>
            <p:nvPr/>
          </p:nvSpPr>
          <p:spPr bwMode="auto">
            <a:xfrm>
              <a:off x="3429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255" name="Text Box 278"/>
            <p:cNvSpPr txBox="1">
              <a:spLocks noChangeArrowheads="1"/>
            </p:cNvSpPr>
            <p:nvPr/>
          </p:nvSpPr>
          <p:spPr bwMode="auto">
            <a:xfrm>
              <a:off x="3048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56" name="Text Box 279"/>
            <p:cNvSpPr txBox="1">
              <a:spLocks noChangeArrowheads="1"/>
            </p:cNvSpPr>
            <p:nvPr/>
          </p:nvSpPr>
          <p:spPr bwMode="auto">
            <a:xfrm>
              <a:off x="457200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57" name="Line 291"/>
            <p:cNvSpPr>
              <a:spLocks noChangeShapeType="1"/>
            </p:cNvSpPr>
            <p:nvPr/>
          </p:nvSpPr>
          <p:spPr bwMode="auto">
            <a:xfrm rot="16200000" flipV="1">
              <a:off x="7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Line 296"/>
            <p:cNvSpPr>
              <a:spLocks noChangeShapeType="1"/>
            </p:cNvSpPr>
            <p:nvPr/>
          </p:nvSpPr>
          <p:spPr bwMode="auto">
            <a:xfrm flipV="1">
              <a:off x="38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Line 297"/>
            <p:cNvSpPr>
              <a:spLocks noChangeShapeType="1"/>
            </p:cNvSpPr>
            <p:nvPr/>
          </p:nvSpPr>
          <p:spPr bwMode="auto">
            <a:xfrm rot="16200000" flipV="1">
              <a:off x="83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Line 308"/>
            <p:cNvSpPr>
              <a:spLocks noChangeShapeType="1"/>
            </p:cNvSpPr>
            <p:nvPr/>
          </p:nvSpPr>
          <p:spPr bwMode="auto">
            <a:xfrm flipV="1">
              <a:off x="114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Line 309"/>
            <p:cNvSpPr>
              <a:spLocks noChangeShapeType="1"/>
            </p:cNvSpPr>
            <p:nvPr/>
          </p:nvSpPr>
          <p:spPr bwMode="auto">
            <a:xfrm rot="16200000" flipV="1">
              <a:off x="160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Line 314"/>
            <p:cNvSpPr>
              <a:spLocks noChangeShapeType="1"/>
            </p:cNvSpPr>
            <p:nvPr/>
          </p:nvSpPr>
          <p:spPr bwMode="auto">
            <a:xfrm flipV="1">
              <a:off x="190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Line 315"/>
            <p:cNvSpPr>
              <a:spLocks noChangeShapeType="1"/>
            </p:cNvSpPr>
            <p:nvPr/>
          </p:nvSpPr>
          <p:spPr bwMode="auto">
            <a:xfrm rot="16200000" flipV="1">
              <a:off x="2362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Line 320"/>
            <p:cNvSpPr>
              <a:spLocks noChangeShapeType="1"/>
            </p:cNvSpPr>
            <p:nvPr/>
          </p:nvSpPr>
          <p:spPr bwMode="auto">
            <a:xfrm flipV="1">
              <a:off x="2667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Line 321"/>
            <p:cNvSpPr>
              <a:spLocks noChangeShapeType="1"/>
            </p:cNvSpPr>
            <p:nvPr/>
          </p:nvSpPr>
          <p:spPr bwMode="auto">
            <a:xfrm rot="16200000" flipV="1">
              <a:off x="3124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Line 326"/>
            <p:cNvSpPr>
              <a:spLocks noChangeShapeType="1"/>
            </p:cNvSpPr>
            <p:nvPr/>
          </p:nvSpPr>
          <p:spPr bwMode="auto">
            <a:xfrm flipV="1">
              <a:off x="3429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Line 327"/>
            <p:cNvSpPr>
              <a:spLocks noChangeShapeType="1"/>
            </p:cNvSpPr>
            <p:nvPr/>
          </p:nvSpPr>
          <p:spPr bwMode="auto">
            <a:xfrm rot="16200000" flipV="1">
              <a:off x="388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Line 332"/>
            <p:cNvSpPr>
              <a:spLocks noChangeShapeType="1"/>
            </p:cNvSpPr>
            <p:nvPr/>
          </p:nvSpPr>
          <p:spPr bwMode="auto">
            <a:xfrm flipV="1">
              <a:off x="419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Line 333"/>
            <p:cNvSpPr>
              <a:spLocks noChangeShapeType="1"/>
            </p:cNvSpPr>
            <p:nvPr/>
          </p:nvSpPr>
          <p:spPr bwMode="auto">
            <a:xfrm rot="16200000" flipV="1">
              <a:off x="464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Line 338"/>
            <p:cNvSpPr>
              <a:spLocks noChangeShapeType="1"/>
            </p:cNvSpPr>
            <p:nvPr/>
          </p:nvSpPr>
          <p:spPr bwMode="auto">
            <a:xfrm flipV="1">
              <a:off x="495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Line 339"/>
            <p:cNvSpPr>
              <a:spLocks noChangeShapeType="1"/>
            </p:cNvSpPr>
            <p:nvPr/>
          </p:nvSpPr>
          <p:spPr bwMode="auto">
            <a:xfrm rot="16200000" flipV="1">
              <a:off x="541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Line 344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3" name="Rectangle 272"/>
          <p:cNvSpPr/>
          <p:nvPr/>
        </p:nvSpPr>
        <p:spPr>
          <a:xfrm>
            <a:off x="454145" y="334409"/>
            <a:ext cx="114663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Spot </a:t>
            </a:r>
            <a:r>
              <a:rPr lang="en-US" sz="5400" b="1" dirty="0"/>
              <a:t>squared numbers </a:t>
            </a:r>
            <a:r>
              <a:rPr lang="en-US" sz="5400" dirty="0"/>
              <a:t>in the triangle.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E23636B-09EF-0D61-E1C3-27D7DE56F9CD}"/>
              </a:ext>
            </a:extLst>
          </p:cNvPr>
          <p:cNvSpPr/>
          <p:nvPr/>
        </p:nvSpPr>
        <p:spPr>
          <a:xfrm>
            <a:off x="4765776" y="2590494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313C9A68-A053-C824-E3EA-160D51F483B8}"/>
              </a:ext>
            </a:extLst>
          </p:cNvPr>
          <p:cNvSpPr/>
          <p:nvPr/>
        </p:nvSpPr>
        <p:spPr>
          <a:xfrm rot="19624493">
            <a:off x="5343389" y="3265536"/>
            <a:ext cx="819170" cy="142917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4" name="Oval 513">
            <a:extLst>
              <a:ext uri="{FF2B5EF4-FFF2-40B4-BE49-F238E27FC236}">
                <a16:creationId xmlns:a16="http://schemas.microsoft.com/office/drawing/2014/main" id="{D5069835-F84B-7183-5273-A900BA1414E4}"/>
              </a:ext>
            </a:extLst>
          </p:cNvPr>
          <p:cNvSpPr/>
          <p:nvPr/>
        </p:nvSpPr>
        <p:spPr>
          <a:xfrm rot="19773006">
            <a:off x="4975181" y="2727870"/>
            <a:ext cx="834114" cy="1358482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6" name="Oval 515">
            <a:extLst>
              <a:ext uri="{FF2B5EF4-FFF2-40B4-BE49-F238E27FC236}">
                <a16:creationId xmlns:a16="http://schemas.microsoft.com/office/drawing/2014/main" id="{C98816A2-031C-7877-2964-35FCFDA21B21}"/>
              </a:ext>
            </a:extLst>
          </p:cNvPr>
          <p:cNvSpPr/>
          <p:nvPr/>
        </p:nvSpPr>
        <p:spPr>
          <a:xfrm rot="19624493">
            <a:off x="5711271" y="3887790"/>
            <a:ext cx="819170" cy="1429170"/>
          </a:xfrm>
          <a:prstGeom prst="ellipse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7" name="Oval 516">
            <a:extLst>
              <a:ext uri="{FF2B5EF4-FFF2-40B4-BE49-F238E27FC236}">
                <a16:creationId xmlns:a16="http://schemas.microsoft.com/office/drawing/2014/main" id="{3F586081-3046-FA2D-7793-C612AC6D83A2}"/>
              </a:ext>
            </a:extLst>
          </p:cNvPr>
          <p:cNvSpPr/>
          <p:nvPr/>
        </p:nvSpPr>
        <p:spPr>
          <a:xfrm rot="19624493">
            <a:off x="6111390" y="4445663"/>
            <a:ext cx="819170" cy="142917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4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3" grpId="0" animBg="1"/>
      <p:bldP spid="514" grpId="0" animBg="1"/>
      <p:bldP spid="516" grpId="0" animBg="1"/>
      <p:bldP spid="5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929809" y="1313411"/>
            <a:ext cx="5975893" cy="5154761"/>
            <a:chOff x="0" y="0"/>
            <a:chExt cx="6096000" cy="5105400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667000" y="228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3429000" y="228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2667000" y="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rot="16200000" flipV="1">
              <a:off x="3124200" y="-76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rot="5400000" flipV="1">
              <a:off x="2743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3048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2286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3048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Line 18"/>
            <p:cNvSpPr>
              <a:spLocks noChangeShapeType="1"/>
            </p:cNvSpPr>
            <p:nvPr/>
          </p:nvSpPr>
          <p:spPr bwMode="auto">
            <a:xfrm flipV="1">
              <a:off x="2286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Line 19"/>
            <p:cNvSpPr>
              <a:spLocks noChangeShapeType="1"/>
            </p:cNvSpPr>
            <p:nvPr/>
          </p:nvSpPr>
          <p:spPr bwMode="auto">
            <a:xfrm rot="16200000" flipV="1">
              <a:off x="2743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 rot="5400000" flipV="1">
              <a:off x="2362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 flipV="1">
              <a:off x="2667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22"/>
            <p:cNvSpPr>
              <a:spLocks noChangeShapeType="1"/>
            </p:cNvSpPr>
            <p:nvPr/>
          </p:nvSpPr>
          <p:spPr bwMode="auto">
            <a:xfrm>
              <a:off x="3048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810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Line 24"/>
            <p:cNvSpPr>
              <a:spLocks noChangeShapeType="1"/>
            </p:cNvSpPr>
            <p:nvPr/>
          </p:nvSpPr>
          <p:spPr bwMode="auto">
            <a:xfrm flipV="1">
              <a:off x="3048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 rot="16200000" flipV="1">
              <a:off x="3505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 rot="5400000" flipV="1">
              <a:off x="3124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7"/>
            <p:cNvSpPr>
              <a:spLocks noChangeShapeType="1"/>
            </p:cNvSpPr>
            <p:nvPr/>
          </p:nvSpPr>
          <p:spPr bwMode="auto">
            <a:xfrm flipV="1">
              <a:off x="3429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>
              <a:off x="1905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>
              <a:off x="2667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 flipV="1">
              <a:off x="1905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rot="16200000" flipV="1">
              <a:off x="2362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Line 32"/>
            <p:cNvSpPr>
              <a:spLocks noChangeShapeType="1"/>
            </p:cNvSpPr>
            <p:nvPr/>
          </p:nvSpPr>
          <p:spPr bwMode="auto">
            <a:xfrm rot="5400000" flipV="1">
              <a:off x="1981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Line 33"/>
            <p:cNvSpPr>
              <a:spLocks noChangeShapeType="1"/>
            </p:cNvSpPr>
            <p:nvPr/>
          </p:nvSpPr>
          <p:spPr bwMode="auto">
            <a:xfrm flipV="1">
              <a:off x="2286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>
              <a:off x="2667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Line 35"/>
            <p:cNvSpPr>
              <a:spLocks noChangeShapeType="1"/>
            </p:cNvSpPr>
            <p:nvPr/>
          </p:nvSpPr>
          <p:spPr bwMode="auto">
            <a:xfrm>
              <a:off x="3429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Line 36"/>
            <p:cNvSpPr>
              <a:spLocks noChangeShapeType="1"/>
            </p:cNvSpPr>
            <p:nvPr/>
          </p:nvSpPr>
          <p:spPr bwMode="auto">
            <a:xfrm flipV="1">
              <a:off x="2667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Line 37"/>
            <p:cNvSpPr>
              <a:spLocks noChangeShapeType="1"/>
            </p:cNvSpPr>
            <p:nvPr/>
          </p:nvSpPr>
          <p:spPr bwMode="auto">
            <a:xfrm rot="16200000" flipV="1">
              <a:off x="3124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Line 38"/>
            <p:cNvSpPr>
              <a:spLocks noChangeShapeType="1"/>
            </p:cNvSpPr>
            <p:nvPr/>
          </p:nvSpPr>
          <p:spPr bwMode="auto">
            <a:xfrm rot="5400000" flipV="1">
              <a:off x="2743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Line 39"/>
            <p:cNvSpPr>
              <a:spLocks noChangeShapeType="1"/>
            </p:cNvSpPr>
            <p:nvPr/>
          </p:nvSpPr>
          <p:spPr bwMode="auto">
            <a:xfrm flipV="1">
              <a:off x="3048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Line 40"/>
            <p:cNvSpPr>
              <a:spLocks noChangeShapeType="1"/>
            </p:cNvSpPr>
            <p:nvPr/>
          </p:nvSpPr>
          <p:spPr bwMode="auto">
            <a:xfrm>
              <a:off x="3429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4191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Line 42"/>
            <p:cNvSpPr>
              <a:spLocks noChangeShapeType="1"/>
            </p:cNvSpPr>
            <p:nvPr/>
          </p:nvSpPr>
          <p:spPr bwMode="auto">
            <a:xfrm flipV="1">
              <a:off x="3429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 rot="16200000" flipV="1">
              <a:off x="3886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Line 44"/>
            <p:cNvSpPr>
              <a:spLocks noChangeShapeType="1"/>
            </p:cNvSpPr>
            <p:nvPr/>
          </p:nvSpPr>
          <p:spPr bwMode="auto">
            <a:xfrm rot="5400000" flipV="1">
              <a:off x="3505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Line 45"/>
            <p:cNvSpPr>
              <a:spLocks noChangeShapeType="1"/>
            </p:cNvSpPr>
            <p:nvPr/>
          </p:nvSpPr>
          <p:spPr bwMode="auto">
            <a:xfrm flipV="1">
              <a:off x="3810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Line 46"/>
            <p:cNvSpPr>
              <a:spLocks noChangeShapeType="1"/>
            </p:cNvSpPr>
            <p:nvPr/>
          </p:nvSpPr>
          <p:spPr bwMode="auto">
            <a:xfrm>
              <a:off x="1524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Line 47"/>
            <p:cNvSpPr>
              <a:spLocks noChangeShapeType="1"/>
            </p:cNvSpPr>
            <p:nvPr/>
          </p:nvSpPr>
          <p:spPr bwMode="auto">
            <a:xfrm>
              <a:off x="2286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Line 48"/>
            <p:cNvSpPr>
              <a:spLocks noChangeShapeType="1"/>
            </p:cNvSpPr>
            <p:nvPr/>
          </p:nvSpPr>
          <p:spPr bwMode="auto">
            <a:xfrm flipV="1">
              <a:off x="1524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Line 49"/>
            <p:cNvSpPr>
              <a:spLocks noChangeShapeType="1"/>
            </p:cNvSpPr>
            <p:nvPr/>
          </p:nvSpPr>
          <p:spPr bwMode="auto">
            <a:xfrm rot="16200000" flipV="1">
              <a:off x="1981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Line 50"/>
            <p:cNvSpPr>
              <a:spLocks noChangeShapeType="1"/>
            </p:cNvSpPr>
            <p:nvPr/>
          </p:nvSpPr>
          <p:spPr bwMode="auto">
            <a:xfrm rot="5400000" flipV="1">
              <a:off x="1600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Line 51"/>
            <p:cNvSpPr>
              <a:spLocks noChangeShapeType="1"/>
            </p:cNvSpPr>
            <p:nvPr/>
          </p:nvSpPr>
          <p:spPr bwMode="auto">
            <a:xfrm flipV="1">
              <a:off x="1905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Line 52"/>
            <p:cNvSpPr>
              <a:spLocks noChangeShapeType="1"/>
            </p:cNvSpPr>
            <p:nvPr/>
          </p:nvSpPr>
          <p:spPr bwMode="auto">
            <a:xfrm>
              <a:off x="2286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Line 53"/>
            <p:cNvSpPr>
              <a:spLocks noChangeShapeType="1"/>
            </p:cNvSpPr>
            <p:nvPr/>
          </p:nvSpPr>
          <p:spPr bwMode="auto">
            <a:xfrm>
              <a:off x="3048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Line 54"/>
            <p:cNvSpPr>
              <a:spLocks noChangeShapeType="1"/>
            </p:cNvSpPr>
            <p:nvPr/>
          </p:nvSpPr>
          <p:spPr bwMode="auto">
            <a:xfrm flipV="1">
              <a:off x="2286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Line 55"/>
            <p:cNvSpPr>
              <a:spLocks noChangeShapeType="1"/>
            </p:cNvSpPr>
            <p:nvPr/>
          </p:nvSpPr>
          <p:spPr bwMode="auto">
            <a:xfrm rot="16200000" flipV="1">
              <a:off x="2743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Line 56"/>
            <p:cNvSpPr>
              <a:spLocks noChangeShapeType="1"/>
            </p:cNvSpPr>
            <p:nvPr/>
          </p:nvSpPr>
          <p:spPr bwMode="auto">
            <a:xfrm rot="5400000" flipV="1">
              <a:off x="2362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Line 57"/>
            <p:cNvSpPr>
              <a:spLocks noChangeShapeType="1"/>
            </p:cNvSpPr>
            <p:nvPr/>
          </p:nvSpPr>
          <p:spPr bwMode="auto">
            <a:xfrm flipV="1">
              <a:off x="2667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Line 58"/>
            <p:cNvSpPr>
              <a:spLocks noChangeShapeType="1"/>
            </p:cNvSpPr>
            <p:nvPr/>
          </p:nvSpPr>
          <p:spPr bwMode="auto">
            <a:xfrm>
              <a:off x="3048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Line 59"/>
            <p:cNvSpPr>
              <a:spLocks noChangeShapeType="1"/>
            </p:cNvSpPr>
            <p:nvPr/>
          </p:nvSpPr>
          <p:spPr bwMode="auto">
            <a:xfrm>
              <a:off x="3810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Line 60"/>
            <p:cNvSpPr>
              <a:spLocks noChangeShapeType="1"/>
            </p:cNvSpPr>
            <p:nvPr/>
          </p:nvSpPr>
          <p:spPr bwMode="auto">
            <a:xfrm flipV="1">
              <a:off x="3048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Line 61"/>
            <p:cNvSpPr>
              <a:spLocks noChangeShapeType="1"/>
            </p:cNvSpPr>
            <p:nvPr/>
          </p:nvSpPr>
          <p:spPr bwMode="auto">
            <a:xfrm rot="16200000" flipV="1">
              <a:off x="3505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Line 62"/>
            <p:cNvSpPr>
              <a:spLocks noChangeShapeType="1"/>
            </p:cNvSpPr>
            <p:nvPr/>
          </p:nvSpPr>
          <p:spPr bwMode="auto">
            <a:xfrm rot="5400000" flipV="1">
              <a:off x="3124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Line 63"/>
            <p:cNvSpPr>
              <a:spLocks noChangeShapeType="1"/>
            </p:cNvSpPr>
            <p:nvPr/>
          </p:nvSpPr>
          <p:spPr bwMode="auto">
            <a:xfrm flipV="1">
              <a:off x="3429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Line 64"/>
            <p:cNvSpPr>
              <a:spLocks noChangeShapeType="1"/>
            </p:cNvSpPr>
            <p:nvPr/>
          </p:nvSpPr>
          <p:spPr bwMode="auto">
            <a:xfrm>
              <a:off x="3810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Line 65"/>
            <p:cNvSpPr>
              <a:spLocks noChangeShapeType="1"/>
            </p:cNvSpPr>
            <p:nvPr/>
          </p:nvSpPr>
          <p:spPr bwMode="auto">
            <a:xfrm>
              <a:off x="4572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Line 66"/>
            <p:cNvSpPr>
              <a:spLocks noChangeShapeType="1"/>
            </p:cNvSpPr>
            <p:nvPr/>
          </p:nvSpPr>
          <p:spPr bwMode="auto">
            <a:xfrm flipV="1">
              <a:off x="3810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Line 67"/>
            <p:cNvSpPr>
              <a:spLocks noChangeShapeType="1"/>
            </p:cNvSpPr>
            <p:nvPr/>
          </p:nvSpPr>
          <p:spPr bwMode="auto">
            <a:xfrm rot="16200000" flipV="1">
              <a:off x="4267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Line 68"/>
            <p:cNvSpPr>
              <a:spLocks noChangeShapeType="1"/>
            </p:cNvSpPr>
            <p:nvPr/>
          </p:nvSpPr>
          <p:spPr bwMode="auto">
            <a:xfrm rot="5400000" flipV="1">
              <a:off x="3886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Line 69"/>
            <p:cNvSpPr>
              <a:spLocks noChangeShapeType="1"/>
            </p:cNvSpPr>
            <p:nvPr/>
          </p:nvSpPr>
          <p:spPr bwMode="auto">
            <a:xfrm flipV="1">
              <a:off x="4191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Line 70"/>
            <p:cNvSpPr>
              <a:spLocks noChangeShapeType="1"/>
            </p:cNvSpPr>
            <p:nvPr/>
          </p:nvSpPr>
          <p:spPr bwMode="auto">
            <a:xfrm>
              <a:off x="1143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Line 71"/>
            <p:cNvSpPr>
              <a:spLocks noChangeShapeType="1"/>
            </p:cNvSpPr>
            <p:nvPr/>
          </p:nvSpPr>
          <p:spPr bwMode="auto">
            <a:xfrm>
              <a:off x="1905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Line 72"/>
            <p:cNvSpPr>
              <a:spLocks noChangeShapeType="1"/>
            </p:cNvSpPr>
            <p:nvPr/>
          </p:nvSpPr>
          <p:spPr bwMode="auto">
            <a:xfrm flipV="1">
              <a:off x="1143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Line 73"/>
            <p:cNvSpPr>
              <a:spLocks noChangeShapeType="1"/>
            </p:cNvSpPr>
            <p:nvPr/>
          </p:nvSpPr>
          <p:spPr bwMode="auto">
            <a:xfrm rot="16200000" flipV="1">
              <a:off x="1600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Line 74"/>
            <p:cNvSpPr>
              <a:spLocks noChangeShapeType="1"/>
            </p:cNvSpPr>
            <p:nvPr/>
          </p:nvSpPr>
          <p:spPr bwMode="auto">
            <a:xfrm rot="5400000" flipV="1">
              <a:off x="121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Line 75"/>
            <p:cNvSpPr>
              <a:spLocks noChangeShapeType="1"/>
            </p:cNvSpPr>
            <p:nvPr/>
          </p:nvSpPr>
          <p:spPr bwMode="auto">
            <a:xfrm flipV="1">
              <a:off x="1524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Line 76"/>
            <p:cNvSpPr>
              <a:spLocks noChangeShapeType="1"/>
            </p:cNvSpPr>
            <p:nvPr/>
          </p:nvSpPr>
          <p:spPr bwMode="auto">
            <a:xfrm>
              <a:off x="1905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Line 77"/>
            <p:cNvSpPr>
              <a:spLocks noChangeShapeType="1"/>
            </p:cNvSpPr>
            <p:nvPr/>
          </p:nvSpPr>
          <p:spPr bwMode="auto">
            <a:xfrm>
              <a:off x="2667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Line 78"/>
            <p:cNvSpPr>
              <a:spLocks noChangeShapeType="1"/>
            </p:cNvSpPr>
            <p:nvPr/>
          </p:nvSpPr>
          <p:spPr bwMode="auto">
            <a:xfrm flipV="1">
              <a:off x="1905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Line 79"/>
            <p:cNvSpPr>
              <a:spLocks noChangeShapeType="1"/>
            </p:cNvSpPr>
            <p:nvPr/>
          </p:nvSpPr>
          <p:spPr bwMode="auto">
            <a:xfrm rot="16200000" flipV="1">
              <a:off x="2362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Line 80"/>
            <p:cNvSpPr>
              <a:spLocks noChangeShapeType="1"/>
            </p:cNvSpPr>
            <p:nvPr/>
          </p:nvSpPr>
          <p:spPr bwMode="auto">
            <a:xfrm rot="5400000" flipV="1">
              <a:off x="1981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Line 81"/>
            <p:cNvSpPr>
              <a:spLocks noChangeShapeType="1"/>
            </p:cNvSpPr>
            <p:nvPr/>
          </p:nvSpPr>
          <p:spPr bwMode="auto">
            <a:xfrm flipV="1">
              <a:off x="2286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Line 82"/>
            <p:cNvSpPr>
              <a:spLocks noChangeShapeType="1"/>
            </p:cNvSpPr>
            <p:nvPr/>
          </p:nvSpPr>
          <p:spPr bwMode="auto">
            <a:xfrm>
              <a:off x="2667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Line 83"/>
            <p:cNvSpPr>
              <a:spLocks noChangeShapeType="1"/>
            </p:cNvSpPr>
            <p:nvPr/>
          </p:nvSpPr>
          <p:spPr bwMode="auto">
            <a:xfrm>
              <a:off x="3429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Line 84"/>
            <p:cNvSpPr>
              <a:spLocks noChangeShapeType="1"/>
            </p:cNvSpPr>
            <p:nvPr/>
          </p:nvSpPr>
          <p:spPr bwMode="auto">
            <a:xfrm flipV="1">
              <a:off x="2667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Line 85"/>
            <p:cNvSpPr>
              <a:spLocks noChangeShapeType="1"/>
            </p:cNvSpPr>
            <p:nvPr/>
          </p:nvSpPr>
          <p:spPr bwMode="auto">
            <a:xfrm rot="16200000" flipV="1">
              <a:off x="3124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Line 86"/>
            <p:cNvSpPr>
              <a:spLocks noChangeShapeType="1"/>
            </p:cNvSpPr>
            <p:nvPr/>
          </p:nvSpPr>
          <p:spPr bwMode="auto">
            <a:xfrm rot="5400000" flipV="1">
              <a:off x="2743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Line 87"/>
            <p:cNvSpPr>
              <a:spLocks noChangeShapeType="1"/>
            </p:cNvSpPr>
            <p:nvPr/>
          </p:nvSpPr>
          <p:spPr bwMode="auto">
            <a:xfrm flipV="1">
              <a:off x="3048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Line 88"/>
            <p:cNvSpPr>
              <a:spLocks noChangeShapeType="1"/>
            </p:cNvSpPr>
            <p:nvPr/>
          </p:nvSpPr>
          <p:spPr bwMode="auto">
            <a:xfrm>
              <a:off x="3429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Line 89"/>
            <p:cNvSpPr>
              <a:spLocks noChangeShapeType="1"/>
            </p:cNvSpPr>
            <p:nvPr/>
          </p:nvSpPr>
          <p:spPr bwMode="auto">
            <a:xfrm>
              <a:off x="4191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Line 90"/>
            <p:cNvSpPr>
              <a:spLocks noChangeShapeType="1"/>
            </p:cNvSpPr>
            <p:nvPr/>
          </p:nvSpPr>
          <p:spPr bwMode="auto">
            <a:xfrm flipV="1">
              <a:off x="3429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Line 91"/>
            <p:cNvSpPr>
              <a:spLocks noChangeShapeType="1"/>
            </p:cNvSpPr>
            <p:nvPr/>
          </p:nvSpPr>
          <p:spPr bwMode="auto">
            <a:xfrm rot="16200000" flipV="1">
              <a:off x="3886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Line 92"/>
            <p:cNvSpPr>
              <a:spLocks noChangeShapeType="1"/>
            </p:cNvSpPr>
            <p:nvPr/>
          </p:nvSpPr>
          <p:spPr bwMode="auto">
            <a:xfrm rot="5400000" flipV="1">
              <a:off x="3505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Line 93"/>
            <p:cNvSpPr>
              <a:spLocks noChangeShapeType="1"/>
            </p:cNvSpPr>
            <p:nvPr/>
          </p:nvSpPr>
          <p:spPr bwMode="auto">
            <a:xfrm flipV="1">
              <a:off x="3810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Line 94"/>
            <p:cNvSpPr>
              <a:spLocks noChangeShapeType="1"/>
            </p:cNvSpPr>
            <p:nvPr/>
          </p:nvSpPr>
          <p:spPr bwMode="auto">
            <a:xfrm>
              <a:off x="4191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Line 95"/>
            <p:cNvSpPr>
              <a:spLocks noChangeShapeType="1"/>
            </p:cNvSpPr>
            <p:nvPr/>
          </p:nvSpPr>
          <p:spPr bwMode="auto">
            <a:xfrm>
              <a:off x="4953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Line 96"/>
            <p:cNvSpPr>
              <a:spLocks noChangeShapeType="1"/>
            </p:cNvSpPr>
            <p:nvPr/>
          </p:nvSpPr>
          <p:spPr bwMode="auto">
            <a:xfrm flipV="1">
              <a:off x="4191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Line 97"/>
            <p:cNvSpPr>
              <a:spLocks noChangeShapeType="1"/>
            </p:cNvSpPr>
            <p:nvPr/>
          </p:nvSpPr>
          <p:spPr bwMode="auto">
            <a:xfrm rot="16200000" flipV="1">
              <a:off x="4648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Line 98"/>
            <p:cNvSpPr>
              <a:spLocks noChangeShapeType="1"/>
            </p:cNvSpPr>
            <p:nvPr/>
          </p:nvSpPr>
          <p:spPr bwMode="auto">
            <a:xfrm rot="5400000" flipV="1">
              <a:off x="4267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Line 99"/>
            <p:cNvSpPr>
              <a:spLocks noChangeShapeType="1"/>
            </p:cNvSpPr>
            <p:nvPr/>
          </p:nvSpPr>
          <p:spPr bwMode="auto">
            <a:xfrm flipV="1">
              <a:off x="457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Line 100"/>
            <p:cNvSpPr>
              <a:spLocks noChangeShapeType="1"/>
            </p:cNvSpPr>
            <p:nvPr/>
          </p:nvSpPr>
          <p:spPr bwMode="auto">
            <a:xfrm>
              <a:off x="76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Line 101"/>
            <p:cNvSpPr>
              <a:spLocks noChangeShapeType="1"/>
            </p:cNvSpPr>
            <p:nvPr/>
          </p:nvSpPr>
          <p:spPr bwMode="auto">
            <a:xfrm>
              <a:off x="152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Line 102"/>
            <p:cNvSpPr>
              <a:spLocks noChangeShapeType="1"/>
            </p:cNvSpPr>
            <p:nvPr/>
          </p:nvSpPr>
          <p:spPr bwMode="auto">
            <a:xfrm flipV="1">
              <a:off x="76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Line 103"/>
            <p:cNvSpPr>
              <a:spLocks noChangeShapeType="1"/>
            </p:cNvSpPr>
            <p:nvPr/>
          </p:nvSpPr>
          <p:spPr bwMode="auto">
            <a:xfrm rot="16200000" flipV="1">
              <a:off x="121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Line 104"/>
            <p:cNvSpPr>
              <a:spLocks noChangeShapeType="1"/>
            </p:cNvSpPr>
            <p:nvPr/>
          </p:nvSpPr>
          <p:spPr bwMode="auto">
            <a:xfrm rot="5400000" flipV="1">
              <a:off x="83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Line 105"/>
            <p:cNvSpPr>
              <a:spLocks noChangeShapeType="1"/>
            </p:cNvSpPr>
            <p:nvPr/>
          </p:nvSpPr>
          <p:spPr bwMode="auto">
            <a:xfrm flipV="1">
              <a:off x="114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Line 106"/>
            <p:cNvSpPr>
              <a:spLocks noChangeShapeType="1"/>
            </p:cNvSpPr>
            <p:nvPr/>
          </p:nvSpPr>
          <p:spPr bwMode="auto">
            <a:xfrm>
              <a:off x="152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Line 107"/>
            <p:cNvSpPr>
              <a:spLocks noChangeShapeType="1"/>
            </p:cNvSpPr>
            <p:nvPr/>
          </p:nvSpPr>
          <p:spPr bwMode="auto">
            <a:xfrm>
              <a:off x="2286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Line 108"/>
            <p:cNvSpPr>
              <a:spLocks noChangeShapeType="1"/>
            </p:cNvSpPr>
            <p:nvPr/>
          </p:nvSpPr>
          <p:spPr bwMode="auto">
            <a:xfrm flipV="1">
              <a:off x="1524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Line 109"/>
            <p:cNvSpPr>
              <a:spLocks noChangeShapeType="1"/>
            </p:cNvSpPr>
            <p:nvPr/>
          </p:nvSpPr>
          <p:spPr bwMode="auto">
            <a:xfrm rot="16200000" flipV="1">
              <a:off x="1981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Line 110"/>
            <p:cNvSpPr>
              <a:spLocks noChangeShapeType="1"/>
            </p:cNvSpPr>
            <p:nvPr/>
          </p:nvSpPr>
          <p:spPr bwMode="auto">
            <a:xfrm rot="5400000" flipV="1">
              <a:off x="160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Line 111"/>
            <p:cNvSpPr>
              <a:spLocks noChangeShapeType="1"/>
            </p:cNvSpPr>
            <p:nvPr/>
          </p:nvSpPr>
          <p:spPr bwMode="auto">
            <a:xfrm flipV="1">
              <a:off x="1905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Line 112"/>
            <p:cNvSpPr>
              <a:spLocks noChangeShapeType="1"/>
            </p:cNvSpPr>
            <p:nvPr/>
          </p:nvSpPr>
          <p:spPr bwMode="auto">
            <a:xfrm>
              <a:off x="2286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Line 113"/>
            <p:cNvSpPr>
              <a:spLocks noChangeShapeType="1"/>
            </p:cNvSpPr>
            <p:nvPr/>
          </p:nvSpPr>
          <p:spPr bwMode="auto">
            <a:xfrm>
              <a:off x="3048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Line 114"/>
            <p:cNvSpPr>
              <a:spLocks noChangeShapeType="1"/>
            </p:cNvSpPr>
            <p:nvPr/>
          </p:nvSpPr>
          <p:spPr bwMode="auto">
            <a:xfrm flipV="1">
              <a:off x="2286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Line 115"/>
            <p:cNvSpPr>
              <a:spLocks noChangeShapeType="1"/>
            </p:cNvSpPr>
            <p:nvPr/>
          </p:nvSpPr>
          <p:spPr bwMode="auto">
            <a:xfrm rot="16200000" flipV="1">
              <a:off x="2743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Line 116"/>
            <p:cNvSpPr>
              <a:spLocks noChangeShapeType="1"/>
            </p:cNvSpPr>
            <p:nvPr/>
          </p:nvSpPr>
          <p:spPr bwMode="auto">
            <a:xfrm rot="5400000" flipV="1">
              <a:off x="2362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Line 117"/>
            <p:cNvSpPr>
              <a:spLocks noChangeShapeType="1"/>
            </p:cNvSpPr>
            <p:nvPr/>
          </p:nvSpPr>
          <p:spPr bwMode="auto">
            <a:xfrm flipV="1">
              <a:off x="2667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Line 118"/>
            <p:cNvSpPr>
              <a:spLocks noChangeShapeType="1"/>
            </p:cNvSpPr>
            <p:nvPr/>
          </p:nvSpPr>
          <p:spPr bwMode="auto">
            <a:xfrm>
              <a:off x="3048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Line 119"/>
            <p:cNvSpPr>
              <a:spLocks noChangeShapeType="1"/>
            </p:cNvSpPr>
            <p:nvPr/>
          </p:nvSpPr>
          <p:spPr bwMode="auto">
            <a:xfrm>
              <a:off x="3810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Line 120"/>
            <p:cNvSpPr>
              <a:spLocks noChangeShapeType="1"/>
            </p:cNvSpPr>
            <p:nvPr/>
          </p:nvSpPr>
          <p:spPr bwMode="auto">
            <a:xfrm flipV="1">
              <a:off x="3048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Line 121"/>
            <p:cNvSpPr>
              <a:spLocks noChangeShapeType="1"/>
            </p:cNvSpPr>
            <p:nvPr/>
          </p:nvSpPr>
          <p:spPr bwMode="auto">
            <a:xfrm rot="16200000" flipV="1">
              <a:off x="3505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Line 122"/>
            <p:cNvSpPr>
              <a:spLocks noChangeShapeType="1"/>
            </p:cNvSpPr>
            <p:nvPr/>
          </p:nvSpPr>
          <p:spPr bwMode="auto">
            <a:xfrm rot="5400000" flipV="1">
              <a:off x="3124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Line 123"/>
            <p:cNvSpPr>
              <a:spLocks noChangeShapeType="1"/>
            </p:cNvSpPr>
            <p:nvPr/>
          </p:nvSpPr>
          <p:spPr bwMode="auto">
            <a:xfrm flipV="1">
              <a:off x="3429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Line 124"/>
            <p:cNvSpPr>
              <a:spLocks noChangeShapeType="1"/>
            </p:cNvSpPr>
            <p:nvPr/>
          </p:nvSpPr>
          <p:spPr bwMode="auto">
            <a:xfrm>
              <a:off x="3810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Line 125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Line 126"/>
            <p:cNvSpPr>
              <a:spLocks noChangeShapeType="1"/>
            </p:cNvSpPr>
            <p:nvPr/>
          </p:nvSpPr>
          <p:spPr bwMode="auto">
            <a:xfrm flipV="1">
              <a:off x="3810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Line 127"/>
            <p:cNvSpPr>
              <a:spLocks noChangeShapeType="1"/>
            </p:cNvSpPr>
            <p:nvPr/>
          </p:nvSpPr>
          <p:spPr bwMode="auto">
            <a:xfrm rot="16200000" flipV="1">
              <a:off x="4267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Line 128"/>
            <p:cNvSpPr>
              <a:spLocks noChangeShapeType="1"/>
            </p:cNvSpPr>
            <p:nvPr/>
          </p:nvSpPr>
          <p:spPr bwMode="auto">
            <a:xfrm rot="5400000" flipV="1">
              <a:off x="3886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Line 129"/>
            <p:cNvSpPr>
              <a:spLocks noChangeShapeType="1"/>
            </p:cNvSpPr>
            <p:nvPr/>
          </p:nvSpPr>
          <p:spPr bwMode="auto">
            <a:xfrm flipV="1">
              <a:off x="419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Line 130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Line 131"/>
            <p:cNvSpPr>
              <a:spLocks noChangeShapeType="1"/>
            </p:cNvSpPr>
            <p:nvPr/>
          </p:nvSpPr>
          <p:spPr bwMode="auto">
            <a:xfrm>
              <a:off x="533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Line 132"/>
            <p:cNvSpPr>
              <a:spLocks noChangeShapeType="1"/>
            </p:cNvSpPr>
            <p:nvPr/>
          </p:nvSpPr>
          <p:spPr bwMode="auto">
            <a:xfrm flipV="1">
              <a:off x="457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Line 133"/>
            <p:cNvSpPr>
              <a:spLocks noChangeShapeType="1"/>
            </p:cNvSpPr>
            <p:nvPr/>
          </p:nvSpPr>
          <p:spPr bwMode="auto">
            <a:xfrm rot="16200000" flipV="1">
              <a:off x="502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Line 134"/>
            <p:cNvSpPr>
              <a:spLocks noChangeShapeType="1"/>
            </p:cNvSpPr>
            <p:nvPr/>
          </p:nvSpPr>
          <p:spPr bwMode="auto">
            <a:xfrm rot="5400000" flipV="1">
              <a:off x="464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Line 135"/>
            <p:cNvSpPr>
              <a:spLocks noChangeShapeType="1"/>
            </p:cNvSpPr>
            <p:nvPr/>
          </p:nvSpPr>
          <p:spPr bwMode="auto">
            <a:xfrm flipV="1">
              <a:off x="495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Line 136"/>
            <p:cNvSpPr>
              <a:spLocks noChangeShapeType="1"/>
            </p:cNvSpPr>
            <p:nvPr/>
          </p:nvSpPr>
          <p:spPr bwMode="auto">
            <a:xfrm>
              <a:off x="38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Line 137"/>
            <p:cNvSpPr>
              <a:spLocks noChangeShapeType="1"/>
            </p:cNvSpPr>
            <p:nvPr/>
          </p:nvSpPr>
          <p:spPr bwMode="auto">
            <a:xfrm>
              <a:off x="114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Line 138"/>
            <p:cNvSpPr>
              <a:spLocks noChangeShapeType="1"/>
            </p:cNvSpPr>
            <p:nvPr/>
          </p:nvSpPr>
          <p:spPr bwMode="auto">
            <a:xfrm flipV="1">
              <a:off x="38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Line 139"/>
            <p:cNvSpPr>
              <a:spLocks noChangeShapeType="1"/>
            </p:cNvSpPr>
            <p:nvPr/>
          </p:nvSpPr>
          <p:spPr bwMode="auto">
            <a:xfrm rot="16200000" flipV="1">
              <a:off x="83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Line 140"/>
            <p:cNvSpPr>
              <a:spLocks noChangeShapeType="1"/>
            </p:cNvSpPr>
            <p:nvPr/>
          </p:nvSpPr>
          <p:spPr bwMode="auto">
            <a:xfrm rot="5400000" flipV="1">
              <a:off x="45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Line 141"/>
            <p:cNvSpPr>
              <a:spLocks noChangeShapeType="1"/>
            </p:cNvSpPr>
            <p:nvPr/>
          </p:nvSpPr>
          <p:spPr bwMode="auto">
            <a:xfrm flipV="1">
              <a:off x="76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Line 142"/>
            <p:cNvSpPr>
              <a:spLocks noChangeShapeType="1"/>
            </p:cNvSpPr>
            <p:nvPr/>
          </p:nvSpPr>
          <p:spPr bwMode="auto">
            <a:xfrm>
              <a:off x="114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Line 143"/>
            <p:cNvSpPr>
              <a:spLocks noChangeShapeType="1"/>
            </p:cNvSpPr>
            <p:nvPr/>
          </p:nvSpPr>
          <p:spPr bwMode="auto">
            <a:xfrm>
              <a:off x="190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Line 144"/>
            <p:cNvSpPr>
              <a:spLocks noChangeShapeType="1"/>
            </p:cNvSpPr>
            <p:nvPr/>
          </p:nvSpPr>
          <p:spPr bwMode="auto">
            <a:xfrm flipV="1">
              <a:off x="114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Line 145"/>
            <p:cNvSpPr>
              <a:spLocks noChangeShapeType="1"/>
            </p:cNvSpPr>
            <p:nvPr/>
          </p:nvSpPr>
          <p:spPr bwMode="auto">
            <a:xfrm rot="16200000" flipV="1">
              <a:off x="160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Line 146"/>
            <p:cNvSpPr>
              <a:spLocks noChangeShapeType="1"/>
            </p:cNvSpPr>
            <p:nvPr/>
          </p:nvSpPr>
          <p:spPr bwMode="auto">
            <a:xfrm rot="5400000" flipV="1">
              <a:off x="121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Line 147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Line 148"/>
            <p:cNvSpPr>
              <a:spLocks noChangeShapeType="1"/>
            </p:cNvSpPr>
            <p:nvPr/>
          </p:nvSpPr>
          <p:spPr bwMode="auto">
            <a:xfrm>
              <a:off x="190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Line 149"/>
            <p:cNvSpPr>
              <a:spLocks noChangeShapeType="1"/>
            </p:cNvSpPr>
            <p:nvPr/>
          </p:nvSpPr>
          <p:spPr bwMode="auto">
            <a:xfrm>
              <a:off x="2667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Line 150"/>
            <p:cNvSpPr>
              <a:spLocks noChangeShapeType="1"/>
            </p:cNvSpPr>
            <p:nvPr/>
          </p:nvSpPr>
          <p:spPr bwMode="auto">
            <a:xfrm flipV="1">
              <a:off x="1905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Line 151"/>
            <p:cNvSpPr>
              <a:spLocks noChangeShapeType="1"/>
            </p:cNvSpPr>
            <p:nvPr/>
          </p:nvSpPr>
          <p:spPr bwMode="auto">
            <a:xfrm rot="16200000" flipV="1">
              <a:off x="2362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Line 152"/>
            <p:cNvSpPr>
              <a:spLocks noChangeShapeType="1"/>
            </p:cNvSpPr>
            <p:nvPr/>
          </p:nvSpPr>
          <p:spPr bwMode="auto">
            <a:xfrm rot="5400000" flipV="1">
              <a:off x="198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Line 153"/>
            <p:cNvSpPr>
              <a:spLocks noChangeShapeType="1"/>
            </p:cNvSpPr>
            <p:nvPr/>
          </p:nvSpPr>
          <p:spPr bwMode="auto">
            <a:xfrm flipV="1">
              <a:off x="2286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Line 154"/>
            <p:cNvSpPr>
              <a:spLocks noChangeShapeType="1"/>
            </p:cNvSpPr>
            <p:nvPr/>
          </p:nvSpPr>
          <p:spPr bwMode="auto">
            <a:xfrm>
              <a:off x="2667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Line 155"/>
            <p:cNvSpPr>
              <a:spLocks noChangeShapeType="1"/>
            </p:cNvSpPr>
            <p:nvPr/>
          </p:nvSpPr>
          <p:spPr bwMode="auto">
            <a:xfrm>
              <a:off x="3429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Line 156"/>
            <p:cNvSpPr>
              <a:spLocks noChangeShapeType="1"/>
            </p:cNvSpPr>
            <p:nvPr/>
          </p:nvSpPr>
          <p:spPr bwMode="auto">
            <a:xfrm flipV="1">
              <a:off x="2667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Line 157"/>
            <p:cNvSpPr>
              <a:spLocks noChangeShapeType="1"/>
            </p:cNvSpPr>
            <p:nvPr/>
          </p:nvSpPr>
          <p:spPr bwMode="auto">
            <a:xfrm rot="16200000" flipV="1">
              <a:off x="3124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Line 158"/>
            <p:cNvSpPr>
              <a:spLocks noChangeShapeType="1"/>
            </p:cNvSpPr>
            <p:nvPr/>
          </p:nvSpPr>
          <p:spPr bwMode="auto">
            <a:xfrm rot="5400000" flipV="1">
              <a:off x="2743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Line 159"/>
            <p:cNvSpPr>
              <a:spLocks noChangeShapeType="1"/>
            </p:cNvSpPr>
            <p:nvPr/>
          </p:nvSpPr>
          <p:spPr bwMode="auto">
            <a:xfrm flipV="1">
              <a:off x="3048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Line 160"/>
            <p:cNvSpPr>
              <a:spLocks noChangeShapeType="1"/>
            </p:cNvSpPr>
            <p:nvPr/>
          </p:nvSpPr>
          <p:spPr bwMode="auto">
            <a:xfrm>
              <a:off x="3429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Line 161"/>
            <p:cNvSpPr>
              <a:spLocks noChangeShapeType="1"/>
            </p:cNvSpPr>
            <p:nvPr/>
          </p:nvSpPr>
          <p:spPr bwMode="auto">
            <a:xfrm>
              <a:off x="419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Line 162"/>
            <p:cNvSpPr>
              <a:spLocks noChangeShapeType="1"/>
            </p:cNvSpPr>
            <p:nvPr/>
          </p:nvSpPr>
          <p:spPr bwMode="auto">
            <a:xfrm flipV="1">
              <a:off x="3429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Line 163"/>
            <p:cNvSpPr>
              <a:spLocks noChangeShapeType="1"/>
            </p:cNvSpPr>
            <p:nvPr/>
          </p:nvSpPr>
          <p:spPr bwMode="auto">
            <a:xfrm rot="16200000" flipV="1">
              <a:off x="3886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Line 164"/>
            <p:cNvSpPr>
              <a:spLocks noChangeShapeType="1"/>
            </p:cNvSpPr>
            <p:nvPr/>
          </p:nvSpPr>
          <p:spPr bwMode="auto">
            <a:xfrm rot="5400000" flipV="1">
              <a:off x="3505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Line 165"/>
            <p:cNvSpPr>
              <a:spLocks noChangeShapeType="1"/>
            </p:cNvSpPr>
            <p:nvPr/>
          </p:nvSpPr>
          <p:spPr bwMode="auto">
            <a:xfrm flipV="1">
              <a:off x="3810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Line 166"/>
            <p:cNvSpPr>
              <a:spLocks noChangeShapeType="1"/>
            </p:cNvSpPr>
            <p:nvPr/>
          </p:nvSpPr>
          <p:spPr bwMode="auto">
            <a:xfrm>
              <a:off x="419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Line 167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Line 168"/>
            <p:cNvSpPr>
              <a:spLocks noChangeShapeType="1"/>
            </p:cNvSpPr>
            <p:nvPr/>
          </p:nvSpPr>
          <p:spPr bwMode="auto">
            <a:xfrm flipV="1">
              <a:off x="419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Line 169"/>
            <p:cNvSpPr>
              <a:spLocks noChangeShapeType="1"/>
            </p:cNvSpPr>
            <p:nvPr/>
          </p:nvSpPr>
          <p:spPr bwMode="auto">
            <a:xfrm rot="16200000" flipV="1">
              <a:off x="464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Line 170"/>
            <p:cNvSpPr>
              <a:spLocks noChangeShapeType="1"/>
            </p:cNvSpPr>
            <p:nvPr/>
          </p:nvSpPr>
          <p:spPr bwMode="auto">
            <a:xfrm rot="5400000" flipV="1">
              <a:off x="426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Line 171"/>
            <p:cNvSpPr>
              <a:spLocks noChangeShapeType="1"/>
            </p:cNvSpPr>
            <p:nvPr/>
          </p:nvSpPr>
          <p:spPr bwMode="auto">
            <a:xfrm flipV="1">
              <a:off x="457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Line 172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Line 173"/>
            <p:cNvSpPr>
              <a:spLocks noChangeShapeType="1"/>
            </p:cNvSpPr>
            <p:nvPr/>
          </p:nvSpPr>
          <p:spPr bwMode="auto">
            <a:xfrm>
              <a:off x="571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Line 174"/>
            <p:cNvSpPr>
              <a:spLocks noChangeShapeType="1"/>
            </p:cNvSpPr>
            <p:nvPr/>
          </p:nvSpPr>
          <p:spPr bwMode="auto">
            <a:xfrm flipV="1">
              <a:off x="495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Line 175"/>
            <p:cNvSpPr>
              <a:spLocks noChangeShapeType="1"/>
            </p:cNvSpPr>
            <p:nvPr/>
          </p:nvSpPr>
          <p:spPr bwMode="auto">
            <a:xfrm rot="16200000" flipV="1">
              <a:off x="541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Line 176"/>
            <p:cNvSpPr>
              <a:spLocks noChangeShapeType="1"/>
            </p:cNvSpPr>
            <p:nvPr/>
          </p:nvSpPr>
          <p:spPr bwMode="auto">
            <a:xfrm rot="5400000" flipV="1">
              <a:off x="502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Line 177"/>
            <p:cNvSpPr>
              <a:spLocks noChangeShapeType="1"/>
            </p:cNvSpPr>
            <p:nvPr/>
          </p:nvSpPr>
          <p:spPr bwMode="auto">
            <a:xfrm flipV="1">
              <a:off x="533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Line 178"/>
            <p:cNvSpPr>
              <a:spLocks noChangeShapeType="1"/>
            </p:cNvSpPr>
            <p:nvPr/>
          </p:nvSpPr>
          <p:spPr bwMode="auto">
            <a:xfrm>
              <a:off x="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Line 179"/>
            <p:cNvSpPr>
              <a:spLocks noChangeShapeType="1"/>
            </p:cNvSpPr>
            <p:nvPr/>
          </p:nvSpPr>
          <p:spPr bwMode="auto">
            <a:xfrm>
              <a:off x="76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Line 180"/>
            <p:cNvSpPr>
              <a:spLocks noChangeShapeType="1"/>
            </p:cNvSpPr>
            <p:nvPr/>
          </p:nvSpPr>
          <p:spPr bwMode="auto">
            <a:xfrm flipV="1">
              <a:off x="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Line 181"/>
            <p:cNvSpPr>
              <a:spLocks noChangeShapeType="1"/>
            </p:cNvSpPr>
            <p:nvPr/>
          </p:nvSpPr>
          <p:spPr bwMode="auto">
            <a:xfrm rot="16200000" flipV="1">
              <a:off x="45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Line 182"/>
            <p:cNvSpPr>
              <a:spLocks noChangeShapeType="1"/>
            </p:cNvSpPr>
            <p:nvPr/>
          </p:nvSpPr>
          <p:spPr bwMode="auto">
            <a:xfrm rot="5400000" flipV="1">
              <a:off x="7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Line 183"/>
            <p:cNvSpPr>
              <a:spLocks noChangeShapeType="1"/>
            </p:cNvSpPr>
            <p:nvPr/>
          </p:nvSpPr>
          <p:spPr bwMode="auto">
            <a:xfrm flipV="1">
              <a:off x="38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Line 184"/>
            <p:cNvSpPr>
              <a:spLocks noChangeShapeType="1"/>
            </p:cNvSpPr>
            <p:nvPr/>
          </p:nvSpPr>
          <p:spPr bwMode="auto">
            <a:xfrm>
              <a:off x="76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Line 185"/>
            <p:cNvSpPr>
              <a:spLocks noChangeShapeType="1"/>
            </p:cNvSpPr>
            <p:nvPr/>
          </p:nvSpPr>
          <p:spPr bwMode="auto">
            <a:xfrm>
              <a:off x="152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Line 186"/>
            <p:cNvSpPr>
              <a:spLocks noChangeShapeType="1"/>
            </p:cNvSpPr>
            <p:nvPr/>
          </p:nvSpPr>
          <p:spPr bwMode="auto">
            <a:xfrm flipV="1">
              <a:off x="76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Line 187"/>
            <p:cNvSpPr>
              <a:spLocks noChangeShapeType="1"/>
            </p:cNvSpPr>
            <p:nvPr/>
          </p:nvSpPr>
          <p:spPr bwMode="auto">
            <a:xfrm rot="16200000" flipV="1">
              <a:off x="121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Line 188"/>
            <p:cNvSpPr>
              <a:spLocks noChangeShapeType="1"/>
            </p:cNvSpPr>
            <p:nvPr/>
          </p:nvSpPr>
          <p:spPr bwMode="auto">
            <a:xfrm rot="5400000" flipV="1">
              <a:off x="83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Line 189"/>
            <p:cNvSpPr>
              <a:spLocks noChangeShapeType="1"/>
            </p:cNvSpPr>
            <p:nvPr/>
          </p:nvSpPr>
          <p:spPr bwMode="auto">
            <a:xfrm flipV="1">
              <a:off x="114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Line 190"/>
            <p:cNvSpPr>
              <a:spLocks noChangeShapeType="1"/>
            </p:cNvSpPr>
            <p:nvPr/>
          </p:nvSpPr>
          <p:spPr bwMode="auto">
            <a:xfrm>
              <a:off x="152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Line 191"/>
            <p:cNvSpPr>
              <a:spLocks noChangeShapeType="1"/>
            </p:cNvSpPr>
            <p:nvPr/>
          </p:nvSpPr>
          <p:spPr bwMode="auto">
            <a:xfrm>
              <a:off x="228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Line 192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Line 193"/>
            <p:cNvSpPr>
              <a:spLocks noChangeShapeType="1"/>
            </p:cNvSpPr>
            <p:nvPr/>
          </p:nvSpPr>
          <p:spPr bwMode="auto">
            <a:xfrm rot="16200000" flipV="1">
              <a:off x="198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Line 194"/>
            <p:cNvSpPr>
              <a:spLocks noChangeShapeType="1"/>
            </p:cNvSpPr>
            <p:nvPr/>
          </p:nvSpPr>
          <p:spPr bwMode="auto">
            <a:xfrm rot="5400000" flipV="1">
              <a:off x="160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Line 195"/>
            <p:cNvSpPr>
              <a:spLocks noChangeShapeType="1"/>
            </p:cNvSpPr>
            <p:nvPr/>
          </p:nvSpPr>
          <p:spPr bwMode="auto">
            <a:xfrm flipV="1">
              <a:off x="190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Line 196"/>
            <p:cNvSpPr>
              <a:spLocks noChangeShapeType="1"/>
            </p:cNvSpPr>
            <p:nvPr/>
          </p:nvSpPr>
          <p:spPr bwMode="auto">
            <a:xfrm>
              <a:off x="228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Line 197"/>
            <p:cNvSpPr>
              <a:spLocks noChangeShapeType="1"/>
            </p:cNvSpPr>
            <p:nvPr/>
          </p:nvSpPr>
          <p:spPr bwMode="auto">
            <a:xfrm>
              <a:off x="3048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Line 198"/>
            <p:cNvSpPr>
              <a:spLocks noChangeShapeType="1"/>
            </p:cNvSpPr>
            <p:nvPr/>
          </p:nvSpPr>
          <p:spPr bwMode="auto">
            <a:xfrm flipV="1">
              <a:off x="2286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Line 199"/>
            <p:cNvSpPr>
              <a:spLocks noChangeShapeType="1"/>
            </p:cNvSpPr>
            <p:nvPr/>
          </p:nvSpPr>
          <p:spPr bwMode="auto">
            <a:xfrm rot="16200000" flipV="1">
              <a:off x="2743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Line 200"/>
            <p:cNvSpPr>
              <a:spLocks noChangeShapeType="1"/>
            </p:cNvSpPr>
            <p:nvPr/>
          </p:nvSpPr>
          <p:spPr bwMode="auto">
            <a:xfrm rot="5400000" flipV="1">
              <a:off x="2362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Line 201"/>
            <p:cNvSpPr>
              <a:spLocks noChangeShapeType="1"/>
            </p:cNvSpPr>
            <p:nvPr/>
          </p:nvSpPr>
          <p:spPr bwMode="auto">
            <a:xfrm flipV="1">
              <a:off x="2667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Line 202"/>
            <p:cNvSpPr>
              <a:spLocks noChangeShapeType="1"/>
            </p:cNvSpPr>
            <p:nvPr/>
          </p:nvSpPr>
          <p:spPr bwMode="auto">
            <a:xfrm>
              <a:off x="3048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Line 203"/>
            <p:cNvSpPr>
              <a:spLocks noChangeShapeType="1"/>
            </p:cNvSpPr>
            <p:nvPr/>
          </p:nvSpPr>
          <p:spPr bwMode="auto">
            <a:xfrm>
              <a:off x="3810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Line 204"/>
            <p:cNvSpPr>
              <a:spLocks noChangeShapeType="1"/>
            </p:cNvSpPr>
            <p:nvPr/>
          </p:nvSpPr>
          <p:spPr bwMode="auto">
            <a:xfrm flipV="1">
              <a:off x="3048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Line 205"/>
            <p:cNvSpPr>
              <a:spLocks noChangeShapeType="1"/>
            </p:cNvSpPr>
            <p:nvPr/>
          </p:nvSpPr>
          <p:spPr bwMode="auto">
            <a:xfrm rot="16200000" flipV="1">
              <a:off x="3505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Line 206"/>
            <p:cNvSpPr>
              <a:spLocks noChangeShapeType="1"/>
            </p:cNvSpPr>
            <p:nvPr/>
          </p:nvSpPr>
          <p:spPr bwMode="auto">
            <a:xfrm rot="5400000" flipV="1">
              <a:off x="3124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Line 207"/>
            <p:cNvSpPr>
              <a:spLocks noChangeShapeType="1"/>
            </p:cNvSpPr>
            <p:nvPr/>
          </p:nvSpPr>
          <p:spPr bwMode="auto">
            <a:xfrm flipV="1">
              <a:off x="3429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Line 208"/>
            <p:cNvSpPr>
              <a:spLocks noChangeShapeType="1"/>
            </p:cNvSpPr>
            <p:nvPr/>
          </p:nvSpPr>
          <p:spPr bwMode="auto">
            <a:xfrm>
              <a:off x="3810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Line 209"/>
            <p:cNvSpPr>
              <a:spLocks noChangeShapeType="1"/>
            </p:cNvSpPr>
            <p:nvPr/>
          </p:nvSpPr>
          <p:spPr bwMode="auto">
            <a:xfrm>
              <a:off x="457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Line 210"/>
            <p:cNvSpPr>
              <a:spLocks noChangeShapeType="1"/>
            </p:cNvSpPr>
            <p:nvPr/>
          </p:nvSpPr>
          <p:spPr bwMode="auto">
            <a:xfrm flipV="1">
              <a:off x="3810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Line 211"/>
            <p:cNvSpPr>
              <a:spLocks noChangeShapeType="1"/>
            </p:cNvSpPr>
            <p:nvPr/>
          </p:nvSpPr>
          <p:spPr bwMode="auto">
            <a:xfrm rot="16200000" flipV="1">
              <a:off x="426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Line 212"/>
            <p:cNvSpPr>
              <a:spLocks noChangeShapeType="1"/>
            </p:cNvSpPr>
            <p:nvPr/>
          </p:nvSpPr>
          <p:spPr bwMode="auto">
            <a:xfrm rot="5400000" flipV="1">
              <a:off x="388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Line 213"/>
            <p:cNvSpPr>
              <a:spLocks noChangeShapeType="1"/>
            </p:cNvSpPr>
            <p:nvPr/>
          </p:nvSpPr>
          <p:spPr bwMode="auto">
            <a:xfrm flipV="1">
              <a:off x="419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Line 214"/>
            <p:cNvSpPr>
              <a:spLocks noChangeShapeType="1"/>
            </p:cNvSpPr>
            <p:nvPr/>
          </p:nvSpPr>
          <p:spPr bwMode="auto">
            <a:xfrm>
              <a:off x="457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Line 215"/>
            <p:cNvSpPr>
              <a:spLocks noChangeShapeType="1"/>
            </p:cNvSpPr>
            <p:nvPr/>
          </p:nvSpPr>
          <p:spPr bwMode="auto">
            <a:xfrm>
              <a:off x="533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Line 216"/>
            <p:cNvSpPr>
              <a:spLocks noChangeShapeType="1"/>
            </p:cNvSpPr>
            <p:nvPr/>
          </p:nvSpPr>
          <p:spPr bwMode="auto">
            <a:xfrm flipV="1">
              <a:off x="457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Line 217"/>
            <p:cNvSpPr>
              <a:spLocks noChangeShapeType="1"/>
            </p:cNvSpPr>
            <p:nvPr/>
          </p:nvSpPr>
          <p:spPr bwMode="auto">
            <a:xfrm rot="16200000" flipV="1">
              <a:off x="502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Line 218"/>
            <p:cNvSpPr>
              <a:spLocks noChangeShapeType="1"/>
            </p:cNvSpPr>
            <p:nvPr/>
          </p:nvSpPr>
          <p:spPr bwMode="auto">
            <a:xfrm rot="5400000" flipV="1">
              <a:off x="464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Line 219"/>
            <p:cNvSpPr>
              <a:spLocks noChangeShapeType="1"/>
            </p:cNvSpPr>
            <p:nvPr/>
          </p:nvSpPr>
          <p:spPr bwMode="auto">
            <a:xfrm flipV="1">
              <a:off x="495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Line 220"/>
            <p:cNvSpPr>
              <a:spLocks noChangeShapeType="1"/>
            </p:cNvSpPr>
            <p:nvPr/>
          </p:nvSpPr>
          <p:spPr bwMode="auto">
            <a:xfrm>
              <a:off x="533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Line 221"/>
            <p:cNvSpPr>
              <a:spLocks noChangeShapeType="1"/>
            </p:cNvSpPr>
            <p:nvPr/>
          </p:nvSpPr>
          <p:spPr bwMode="auto">
            <a:xfrm>
              <a:off x="609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Line 222"/>
            <p:cNvSpPr>
              <a:spLocks noChangeShapeType="1"/>
            </p:cNvSpPr>
            <p:nvPr/>
          </p:nvSpPr>
          <p:spPr bwMode="auto">
            <a:xfrm flipV="1">
              <a:off x="533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Line 223"/>
            <p:cNvSpPr>
              <a:spLocks noChangeShapeType="1"/>
            </p:cNvSpPr>
            <p:nvPr/>
          </p:nvSpPr>
          <p:spPr bwMode="auto">
            <a:xfrm rot="16200000" flipV="1">
              <a:off x="579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Line 224"/>
            <p:cNvSpPr>
              <a:spLocks noChangeShapeType="1"/>
            </p:cNvSpPr>
            <p:nvPr/>
          </p:nvSpPr>
          <p:spPr bwMode="auto">
            <a:xfrm rot="5400000" flipV="1">
              <a:off x="541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Line 225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Text Box 243"/>
            <p:cNvSpPr txBox="1">
              <a:spLocks noChangeArrowheads="1"/>
            </p:cNvSpPr>
            <p:nvPr/>
          </p:nvSpPr>
          <p:spPr bwMode="auto">
            <a:xfrm>
              <a:off x="2667000" y="152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2" name="Text Box 244"/>
            <p:cNvSpPr txBox="1">
              <a:spLocks noChangeArrowheads="1"/>
            </p:cNvSpPr>
            <p:nvPr/>
          </p:nvSpPr>
          <p:spPr bwMode="auto">
            <a:xfrm>
              <a:off x="2286001" y="762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3" name="Text Box 245"/>
            <p:cNvSpPr txBox="1">
              <a:spLocks noChangeArrowheads="1"/>
            </p:cNvSpPr>
            <p:nvPr/>
          </p:nvSpPr>
          <p:spPr bwMode="auto">
            <a:xfrm>
              <a:off x="3048001" y="762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4" name="Text Box 246"/>
            <p:cNvSpPr txBox="1">
              <a:spLocks noChangeArrowheads="1"/>
            </p:cNvSpPr>
            <p:nvPr/>
          </p:nvSpPr>
          <p:spPr bwMode="auto">
            <a:xfrm>
              <a:off x="1905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5" name="Text Box 247"/>
            <p:cNvSpPr txBox="1">
              <a:spLocks noChangeArrowheads="1"/>
            </p:cNvSpPr>
            <p:nvPr/>
          </p:nvSpPr>
          <p:spPr bwMode="auto">
            <a:xfrm>
              <a:off x="3429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6" name="Text Box 248"/>
            <p:cNvSpPr txBox="1">
              <a:spLocks noChangeArrowheads="1"/>
            </p:cNvSpPr>
            <p:nvPr/>
          </p:nvSpPr>
          <p:spPr bwMode="auto">
            <a:xfrm>
              <a:off x="1524000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7" name="Text Box 249"/>
            <p:cNvSpPr txBox="1">
              <a:spLocks noChangeArrowheads="1"/>
            </p:cNvSpPr>
            <p:nvPr/>
          </p:nvSpPr>
          <p:spPr bwMode="auto">
            <a:xfrm>
              <a:off x="1143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8" name="Text Box 250"/>
            <p:cNvSpPr txBox="1">
              <a:spLocks noChangeArrowheads="1"/>
            </p:cNvSpPr>
            <p:nvPr/>
          </p:nvSpPr>
          <p:spPr bwMode="auto">
            <a:xfrm>
              <a:off x="762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9" name="Text Box 251"/>
            <p:cNvSpPr txBox="1">
              <a:spLocks noChangeArrowheads="1"/>
            </p:cNvSpPr>
            <p:nvPr/>
          </p:nvSpPr>
          <p:spPr bwMode="auto">
            <a:xfrm>
              <a:off x="381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0" name="Text Box 252"/>
            <p:cNvSpPr txBox="1">
              <a:spLocks noChangeArrowheads="1"/>
            </p:cNvSpPr>
            <p:nvPr/>
          </p:nvSpPr>
          <p:spPr bwMode="auto">
            <a:xfrm>
              <a:off x="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1" name="Text Box 253"/>
            <p:cNvSpPr txBox="1">
              <a:spLocks noChangeArrowheads="1"/>
            </p:cNvSpPr>
            <p:nvPr/>
          </p:nvSpPr>
          <p:spPr bwMode="auto">
            <a:xfrm>
              <a:off x="3810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2" name="Text Box 254"/>
            <p:cNvSpPr txBox="1">
              <a:spLocks noChangeArrowheads="1"/>
            </p:cNvSpPr>
            <p:nvPr/>
          </p:nvSpPr>
          <p:spPr bwMode="auto">
            <a:xfrm>
              <a:off x="4191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3" name="Text Box 255"/>
            <p:cNvSpPr txBox="1">
              <a:spLocks noChangeArrowheads="1"/>
            </p:cNvSpPr>
            <p:nvPr/>
          </p:nvSpPr>
          <p:spPr bwMode="auto">
            <a:xfrm>
              <a:off x="4572000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4" name="Text Box 256"/>
            <p:cNvSpPr txBox="1">
              <a:spLocks noChangeArrowheads="1"/>
            </p:cNvSpPr>
            <p:nvPr/>
          </p:nvSpPr>
          <p:spPr bwMode="auto">
            <a:xfrm>
              <a:off x="4953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5" name="Text Box 257"/>
            <p:cNvSpPr txBox="1">
              <a:spLocks noChangeArrowheads="1"/>
            </p:cNvSpPr>
            <p:nvPr/>
          </p:nvSpPr>
          <p:spPr bwMode="auto">
            <a:xfrm>
              <a:off x="5334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6" name="Text Box 258"/>
            <p:cNvSpPr txBox="1">
              <a:spLocks noChangeArrowheads="1"/>
            </p:cNvSpPr>
            <p:nvPr/>
          </p:nvSpPr>
          <p:spPr bwMode="auto">
            <a:xfrm>
              <a:off x="2667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37" name="Text Box 259"/>
            <p:cNvSpPr txBox="1">
              <a:spLocks noChangeArrowheads="1"/>
            </p:cNvSpPr>
            <p:nvPr/>
          </p:nvSpPr>
          <p:spPr bwMode="auto">
            <a:xfrm>
              <a:off x="2286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38" name="Text Box 260"/>
            <p:cNvSpPr txBox="1">
              <a:spLocks noChangeArrowheads="1"/>
            </p:cNvSpPr>
            <p:nvPr/>
          </p:nvSpPr>
          <p:spPr bwMode="auto">
            <a:xfrm>
              <a:off x="1905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39" name="Text Box 261"/>
            <p:cNvSpPr txBox="1">
              <a:spLocks noChangeArrowheads="1"/>
            </p:cNvSpPr>
            <p:nvPr/>
          </p:nvSpPr>
          <p:spPr bwMode="auto">
            <a:xfrm>
              <a:off x="1524000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40" name="Text Box 262"/>
            <p:cNvSpPr txBox="1">
              <a:spLocks noChangeArrowheads="1"/>
            </p:cNvSpPr>
            <p:nvPr/>
          </p:nvSpPr>
          <p:spPr bwMode="auto">
            <a:xfrm>
              <a:off x="1143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41" name="Text Box 263"/>
            <p:cNvSpPr txBox="1">
              <a:spLocks noChangeArrowheads="1"/>
            </p:cNvSpPr>
            <p:nvPr/>
          </p:nvSpPr>
          <p:spPr bwMode="auto">
            <a:xfrm>
              <a:off x="762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42" name="Text Box 264"/>
            <p:cNvSpPr txBox="1">
              <a:spLocks noChangeArrowheads="1"/>
            </p:cNvSpPr>
            <p:nvPr/>
          </p:nvSpPr>
          <p:spPr bwMode="auto">
            <a:xfrm>
              <a:off x="3048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43" name="Text Box 265"/>
            <p:cNvSpPr txBox="1">
              <a:spLocks noChangeArrowheads="1"/>
            </p:cNvSpPr>
            <p:nvPr/>
          </p:nvSpPr>
          <p:spPr bwMode="auto">
            <a:xfrm>
              <a:off x="2667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44" name="Text Box 266"/>
            <p:cNvSpPr txBox="1">
              <a:spLocks noChangeArrowheads="1"/>
            </p:cNvSpPr>
            <p:nvPr/>
          </p:nvSpPr>
          <p:spPr bwMode="auto">
            <a:xfrm>
              <a:off x="2286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45" name="Text Box 267"/>
            <p:cNvSpPr txBox="1">
              <a:spLocks noChangeArrowheads="1"/>
            </p:cNvSpPr>
            <p:nvPr/>
          </p:nvSpPr>
          <p:spPr bwMode="auto">
            <a:xfrm>
              <a:off x="1905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246" name="Text Box 268"/>
            <p:cNvSpPr txBox="1">
              <a:spLocks noChangeArrowheads="1"/>
            </p:cNvSpPr>
            <p:nvPr/>
          </p:nvSpPr>
          <p:spPr bwMode="auto">
            <a:xfrm>
              <a:off x="152400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247" name="Text Box 270"/>
            <p:cNvSpPr txBox="1">
              <a:spLocks noChangeArrowheads="1"/>
            </p:cNvSpPr>
            <p:nvPr/>
          </p:nvSpPr>
          <p:spPr bwMode="auto">
            <a:xfrm>
              <a:off x="3429000" y="26050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48" name="Text Box 271"/>
            <p:cNvSpPr txBox="1">
              <a:spLocks noChangeArrowheads="1"/>
            </p:cNvSpPr>
            <p:nvPr/>
          </p:nvSpPr>
          <p:spPr bwMode="auto">
            <a:xfrm>
              <a:off x="3048001" y="32146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49" name="Text Box 272"/>
            <p:cNvSpPr txBox="1">
              <a:spLocks noChangeArrowheads="1"/>
            </p:cNvSpPr>
            <p:nvPr/>
          </p:nvSpPr>
          <p:spPr bwMode="auto">
            <a:xfrm>
              <a:off x="2667000" y="38242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250" name="Text Box 273"/>
            <p:cNvSpPr txBox="1">
              <a:spLocks noChangeArrowheads="1"/>
            </p:cNvSpPr>
            <p:nvPr/>
          </p:nvSpPr>
          <p:spPr bwMode="auto">
            <a:xfrm>
              <a:off x="2286001" y="4433889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51" name="Text Box 274"/>
            <p:cNvSpPr txBox="1">
              <a:spLocks noChangeArrowheads="1"/>
            </p:cNvSpPr>
            <p:nvPr/>
          </p:nvSpPr>
          <p:spPr bwMode="auto">
            <a:xfrm>
              <a:off x="4191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52" name="Text Box 275"/>
            <p:cNvSpPr txBox="1">
              <a:spLocks noChangeArrowheads="1"/>
            </p:cNvSpPr>
            <p:nvPr/>
          </p:nvSpPr>
          <p:spPr bwMode="auto">
            <a:xfrm>
              <a:off x="3810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253" name="Text Box 276"/>
            <p:cNvSpPr txBox="1">
              <a:spLocks noChangeArrowheads="1"/>
            </p:cNvSpPr>
            <p:nvPr/>
          </p:nvSpPr>
          <p:spPr bwMode="auto">
            <a:xfrm>
              <a:off x="3810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4" name="Text Box 277"/>
            <p:cNvSpPr txBox="1">
              <a:spLocks noChangeArrowheads="1"/>
            </p:cNvSpPr>
            <p:nvPr/>
          </p:nvSpPr>
          <p:spPr bwMode="auto">
            <a:xfrm>
              <a:off x="3429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255" name="Text Box 278"/>
            <p:cNvSpPr txBox="1">
              <a:spLocks noChangeArrowheads="1"/>
            </p:cNvSpPr>
            <p:nvPr/>
          </p:nvSpPr>
          <p:spPr bwMode="auto">
            <a:xfrm>
              <a:off x="3048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56" name="Text Box 279"/>
            <p:cNvSpPr txBox="1">
              <a:spLocks noChangeArrowheads="1"/>
            </p:cNvSpPr>
            <p:nvPr/>
          </p:nvSpPr>
          <p:spPr bwMode="auto">
            <a:xfrm>
              <a:off x="457200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57" name="Line 291"/>
            <p:cNvSpPr>
              <a:spLocks noChangeShapeType="1"/>
            </p:cNvSpPr>
            <p:nvPr/>
          </p:nvSpPr>
          <p:spPr bwMode="auto">
            <a:xfrm rot="16200000" flipV="1">
              <a:off x="7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Line 296"/>
            <p:cNvSpPr>
              <a:spLocks noChangeShapeType="1"/>
            </p:cNvSpPr>
            <p:nvPr/>
          </p:nvSpPr>
          <p:spPr bwMode="auto">
            <a:xfrm flipV="1">
              <a:off x="38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Line 297"/>
            <p:cNvSpPr>
              <a:spLocks noChangeShapeType="1"/>
            </p:cNvSpPr>
            <p:nvPr/>
          </p:nvSpPr>
          <p:spPr bwMode="auto">
            <a:xfrm rot="16200000" flipV="1">
              <a:off x="83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Line 308"/>
            <p:cNvSpPr>
              <a:spLocks noChangeShapeType="1"/>
            </p:cNvSpPr>
            <p:nvPr/>
          </p:nvSpPr>
          <p:spPr bwMode="auto">
            <a:xfrm flipV="1">
              <a:off x="114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Line 309"/>
            <p:cNvSpPr>
              <a:spLocks noChangeShapeType="1"/>
            </p:cNvSpPr>
            <p:nvPr/>
          </p:nvSpPr>
          <p:spPr bwMode="auto">
            <a:xfrm rot="16200000" flipV="1">
              <a:off x="160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Line 314"/>
            <p:cNvSpPr>
              <a:spLocks noChangeShapeType="1"/>
            </p:cNvSpPr>
            <p:nvPr/>
          </p:nvSpPr>
          <p:spPr bwMode="auto">
            <a:xfrm flipV="1">
              <a:off x="190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Line 315"/>
            <p:cNvSpPr>
              <a:spLocks noChangeShapeType="1"/>
            </p:cNvSpPr>
            <p:nvPr/>
          </p:nvSpPr>
          <p:spPr bwMode="auto">
            <a:xfrm rot="16200000" flipV="1">
              <a:off x="2362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Line 320"/>
            <p:cNvSpPr>
              <a:spLocks noChangeShapeType="1"/>
            </p:cNvSpPr>
            <p:nvPr/>
          </p:nvSpPr>
          <p:spPr bwMode="auto">
            <a:xfrm flipV="1">
              <a:off x="2667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Line 321"/>
            <p:cNvSpPr>
              <a:spLocks noChangeShapeType="1"/>
            </p:cNvSpPr>
            <p:nvPr/>
          </p:nvSpPr>
          <p:spPr bwMode="auto">
            <a:xfrm rot="16200000" flipV="1">
              <a:off x="3124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Line 326"/>
            <p:cNvSpPr>
              <a:spLocks noChangeShapeType="1"/>
            </p:cNvSpPr>
            <p:nvPr/>
          </p:nvSpPr>
          <p:spPr bwMode="auto">
            <a:xfrm flipV="1">
              <a:off x="3429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Line 327"/>
            <p:cNvSpPr>
              <a:spLocks noChangeShapeType="1"/>
            </p:cNvSpPr>
            <p:nvPr/>
          </p:nvSpPr>
          <p:spPr bwMode="auto">
            <a:xfrm rot="16200000" flipV="1">
              <a:off x="388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Line 332"/>
            <p:cNvSpPr>
              <a:spLocks noChangeShapeType="1"/>
            </p:cNvSpPr>
            <p:nvPr/>
          </p:nvSpPr>
          <p:spPr bwMode="auto">
            <a:xfrm flipV="1">
              <a:off x="419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Line 333"/>
            <p:cNvSpPr>
              <a:spLocks noChangeShapeType="1"/>
            </p:cNvSpPr>
            <p:nvPr/>
          </p:nvSpPr>
          <p:spPr bwMode="auto">
            <a:xfrm rot="16200000" flipV="1">
              <a:off x="464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Line 338"/>
            <p:cNvSpPr>
              <a:spLocks noChangeShapeType="1"/>
            </p:cNvSpPr>
            <p:nvPr/>
          </p:nvSpPr>
          <p:spPr bwMode="auto">
            <a:xfrm flipV="1">
              <a:off x="495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Line 339"/>
            <p:cNvSpPr>
              <a:spLocks noChangeShapeType="1"/>
            </p:cNvSpPr>
            <p:nvPr/>
          </p:nvSpPr>
          <p:spPr bwMode="auto">
            <a:xfrm rot="16200000" flipV="1">
              <a:off x="541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Line 344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3" name="Rectangle 272"/>
          <p:cNvSpPr/>
          <p:nvPr/>
        </p:nvSpPr>
        <p:spPr>
          <a:xfrm>
            <a:off x="371349" y="149286"/>
            <a:ext cx="114663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Spot </a:t>
            </a:r>
            <a:r>
              <a:rPr lang="en-US" sz="5400" b="1" dirty="0"/>
              <a:t>Fibonacci numbers </a:t>
            </a:r>
            <a:r>
              <a:rPr lang="en-US" sz="5400" dirty="0"/>
              <a:t>in the triangle.</a:t>
            </a:r>
          </a:p>
        </p:txBody>
      </p:sp>
      <p:cxnSp>
        <p:nvCxnSpPr>
          <p:cNvPr id="512" name="Straight Arrow Connector 511">
            <a:extLst>
              <a:ext uri="{FF2B5EF4-FFF2-40B4-BE49-F238E27FC236}">
                <a16:creationId xmlns:a16="http://schemas.microsoft.com/office/drawing/2014/main" id="{7C7391C6-F1F0-2CAF-8FAB-37D16CF1B1DD}"/>
              </a:ext>
            </a:extLst>
          </p:cNvPr>
          <p:cNvCxnSpPr>
            <a:cxnSpLocks/>
          </p:cNvCxnSpPr>
          <p:nvPr/>
        </p:nvCxnSpPr>
        <p:spPr>
          <a:xfrm flipV="1">
            <a:off x="4743057" y="1391478"/>
            <a:ext cx="1730630" cy="101221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TextBox 514">
            <a:extLst>
              <a:ext uri="{FF2B5EF4-FFF2-40B4-BE49-F238E27FC236}">
                <a16:creationId xmlns:a16="http://schemas.microsoft.com/office/drawing/2014/main" id="{A645AAD7-BBAF-14A6-FACB-6EB605E17559}"/>
              </a:ext>
            </a:extLst>
          </p:cNvPr>
          <p:cNvSpPr txBox="1"/>
          <p:nvPr/>
        </p:nvSpPr>
        <p:spPr>
          <a:xfrm>
            <a:off x="6406323" y="853918"/>
            <a:ext cx="51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</a:t>
            </a:r>
          </a:p>
        </p:txBody>
      </p:sp>
      <p:cxnSp>
        <p:nvCxnSpPr>
          <p:cNvPr id="518" name="Straight Arrow Connector 517">
            <a:extLst>
              <a:ext uri="{FF2B5EF4-FFF2-40B4-BE49-F238E27FC236}">
                <a16:creationId xmlns:a16="http://schemas.microsoft.com/office/drawing/2014/main" id="{C1C4711F-57A2-EBD4-7F0F-9987338FDF03}"/>
              </a:ext>
            </a:extLst>
          </p:cNvPr>
          <p:cNvCxnSpPr>
            <a:cxnSpLocks/>
          </p:cNvCxnSpPr>
          <p:nvPr/>
        </p:nvCxnSpPr>
        <p:spPr>
          <a:xfrm flipV="1">
            <a:off x="4631036" y="1696964"/>
            <a:ext cx="2016703" cy="11633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F7ABB234-C196-C0EA-5AE8-4C45FA49C7C4}"/>
              </a:ext>
            </a:extLst>
          </p:cNvPr>
          <p:cNvSpPr txBox="1"/>
          <p:nvPr/>
        </p:nvSpPr>
        <p:spPr>
          <a:xfrm>
            <a:off x="6664740" y="1261688"/>
            <a:ext cx="51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</a:t>
            </a:r>
          </a:p>
        </p:txBody>
      </p:sp>
      <p:cxnSp>
        <p:nvCxnSpPr>
          <p:cNvPr id="523" name="Straight Arrow Connector 522">
            <a:extLst>
              <a:ext uri="{FF2B5EF4-FFF2-40B4-BE49-F238E27FC236}">
                <a16:creationId xmlns:a16="http://schemas.microsoft.com/office/drawing/2014/main" id="{15DFF59C-78E8-53F5-6114-C234595F1917}"/>
              </a:ext>
            </a:extLst>
          </p:cNvPr>
          <p:cNvCxnSpPr>
            <a:cxnSpLocks/>
            <a:endCxn id="519" idx="2"/>
          </p:cNvCxnSpPr>
          <p:nvPr/>
        </p:nvCxnSpPr>
        <p:spPr>
          <a:xfrm flipV="1">
            <a:off x="4264101" y="1969574"/>
            <a:ext cx="2659056" cy="151452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" name="TextBox 523">
            <a:extLst>
              <a:ext uri="{FF2B5EF4-FFF2-40B4-BE49-F238E27FC236}">
                <a16:creationId xmlns:a16="http://schemas.microsoft.com/office/drawing/2014/main" id="{2AA9A607-F52A-C7D5-042F-D8E29FE16E27}"/>
              </a:ext>
            </a:extLst>
          </p:cNvPr>
          <p:cNvSpPr txBox="1"/>
          <p:nvPr/>
        </p:nvSpPr>
        <p:spPr>
          <a:xfrm>
            <a:off x="6916295" y="1575953"/>
            <a:ext cx="51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2</a:t>
            </a:r>
          </a:p>
        </p:txBody>
      </p:sp>
      <p:cxnSp>
        <p:nvCxnSpPr>
          <p:cNvPr id="531" name="Straight Arrow Connector 530">
            <a:extLst>
              <a:ext uri="{FF2B5EF4-FFF2-40B4-BE49-F238E27FC236}">
                <a16:creationId xmlns:a16="http://schemas.microsoft.com/office/drawing/2014/main" id="{07F76C6D-E51F-20BF-DA7F-F4A81D76D217}"/>
              </a:ext>
            </a:extLst>
          </p:cNvPr>
          <p:cNvCxnSpPr>
            <a:cxnSpLocks/>
          </p:cNvCxnSpPr>
          <p:nvPr/>
        </p:nvCxnSpPr>
        <p:spPr>
          <a:xfrm flipV="1">
            <a:off x="3869456" y="2399304"/>
            <a:ext cx="3070702" cy="170192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" name="TextBox 531">
            <a:extLst>
              <a:ext uri="{FF2B5EF4-FFF2-40B4-BE49-F238E27FC236}">
                <a16:creationId xmlns:a16="http://schemas.microsoft.com/office/drawing/2014/main" id="{B1B912EF-6D58-1C97-EFB4-42DB89CBF533}"/>
              </a:ext>
            </a:extLst>
          </p:cNvPr>
          <p:cNvSpPr txBox="1"/>
          <p:nvPr/>
        </p:nvSpPr>
        <p:spPr>
          <a:xfrm>
            <a:off x="6871918" y="1973576"/>
            <a:ext cx="475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3</a:t>
            </a:r>
          </a:p>
        </p:txBody>
      </p:sp>
      <p:cxnSp>
        <p:nvCxnSpPr>
          <p:cNvPr id="534" name="Straight Arrow Connector 533">
            <a:extLst>
              <a:ext uri="{FF2B5EF4-FFF2-40B4-BE49-F238E27FC236}">
                <a16:creationId xmlns:a16="http://schemas.microsoft.com/office/drawing/2014/main" id="{B8C8F56A-CED5-1FC4-DCD7-460114BB0F26}"/>
              </a:ext>
            </a:extLst>
          </p:cNvPr>
          <p:cNvCxnSpPr>
            <a:cxnSpLocks/>
          </p:cNvCxnSpPr>
          <p:nvPr/>
        </p:nvCxnSpPr>
        <p:spPr>
          <a:xfrm flipV="1">
            <a:off x="3476030" y="2606908"/>
            <a:ext cx="3819292" cy="21246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5" name="TextBox 534">
            <a:extLst>
              <a:ext uri="{FF2B5EF4-FFF2-40B4-BE49-F238E27FC236}">
                <a16:creationId xmlns:a16="http://schemas.microsoft.com/office/drawing/2014/main" id="{DD3C01BD-C70C-B18B-7CF4-90754DEB803C}"/>
              </a:ext>
            </a:extLst>
          </p:cNvPr>
          <p:cNvSpPr txBox="1"/>
          <p:nvPr/>
        </p:nvSpPr>
        <p:spPr>
          <a:xfrm>
            <a:off x="7244080" y="2251937"/>
            <a:ext cx="51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5</a:t>
            </a:r>
          </a:p>
        </p:txBody>
      </p:sp>
      <p:cxnSp>
        <p:nvCxnSpPr>
          <p:cNvPr id="538" name="Straight Arrow Connector 537">
            <a:extLst>
              <a:ext uri="{FF2B5EF4-FFF2-40B4-BE49-F238E27FC236}">
                <a16:creationId xmlns:a16="http://schemas.microsoft.com/office/drawing/2014/main" id="{D74C161C-947A-996E-B207-5AF97644B33C}"/>
              </a:ext>
            </a:extLst>
          </p:cNvPr>
          <p:cNvCxnSpPr>
            <a:cxnSpLocks/>
          </p:cNvCxnSpPr>
          <p:nvPr/>
        </p:nvCxnSpPr>
        <p:spPr>
          <a:xfrm flipV="1">
            <a:off x="3116555" y="3001070"/>
            <a:ext cx="4178767" cy="231270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9" name="TextBox 538">
            <a:extLst>
              <a:ext uri="{FF2B5EF4-FFF2-40B4-BE49-F238E27FC236}">
                <a16:creationId xmlns:a16="http://schemas.microsoft.com/office/drawing/2014/main" id="{456929CD-FFA0-6DAA-A30C-DB3A83BD5603}"/>
              </a:ext>
            </a:extLst>
          </p:cNvPr>
          <p:cNvSpPr txBox="1"/>
          <p:nvPr/>
        </p:nvSpPr>
        <p:spPr>
          <a:xfrm>
            <a:off x="7307093" y="2704518"/>
            <a:ext cx="51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3277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" grpId="0"/>
      <p:bldP spid="519" grpId="0"/>
      <p:bldP spid="524" grpId="0"/>
      <p:bldP spid="532" grpId="0"/>
      <p:bldP spid="535" grpId="0"/>
      <p:bldP spid="53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929809" y="1313411"/>
            <a:ext cx="5975893" cy="5154761"/>
            <a:chOff x="0" y="0"/>
            <a:chExt cx="6096000" cy="5105400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667000" y="228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3429000" y="228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2667000" y="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rot="16200000" flipV="1">
              <a:off x="3124200" y="-76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rot="5400000" flipV="1">
              <a:off x="2743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3048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2286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3048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Line 18"/>
            <p:cNvSpPr>
              <a:spLocks noChangeShapeType="1"/>
            </p:cNvSpPr>
            <p:nvPr/>
          </p:nvSpPr>
          <p:spPr bwMode="auto">
            <a:xfrm flipV="1">
              <a:off x="2286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Line 19"/>
            <p:cNvSpPr>
              <a:spLocks noChangeShapeType="1"/>
            </p:cNvSpPr>
            <p:nvPr/>
          </p:nvSpPr>
          <p:spPr bwMode="auto">
            <a:xfrm rot="16200000" flipV="1">
              <a:off x="2743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 rot="5400000" flipV="1">
              <a:off x="2362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 flipV="1">
              <a:off x="2667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22"/>
            <p:cNvSpPr>
              <a:spLocks noChangeShapeType="1"/>
            </p:cNvSpPr>
            <p:nvPr/>
          </p:nvSpPr>
          <p:spPr bwMode="auto">
            <a:xfrm>
              <a:off x="3048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Line 23"/>
            <p:cNvSpPr>
              <a:spLocks noChangeShapeType="1"/>
            </p:cNvSpPr>
            <p:nvPr/>
          </p:nvSpPr>
          <p:spPr bwMode="auto">
            <a:xfrm>
              <a:off x="3810000" y="838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Line 24"/>
            <p:cNvSpPr>
              <a:spLocks noChangeShapeType="1"/>
            </p:cNvSpPr>
            <p:nvPr/>
          </p:nvSpPr>
          <p:spPr bwMode="auto">
            <a:xfrm flipV="1">
              <a:off x="3048000" y="609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ine 25"/>
            <p:cNvSpPr>
              <a:spLocks noChangeShapeType="1"/>
            </p:cNvSpPr>
            <p:nvPr/>
          </p:nvSpPr>
          <p:spPr bwMode="auto">
            <a:xfrm rot="16200000" flipV="1">
              <a:off x="3505200" y="533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6"/>
            <p:cNvSpPr>
              <a:spLocks noChangeShapeType="1"/>
            </p:cNvSpPr>
            <p:nvPr/>
          </p:nvSpPr>
          <p:spPr bwMode="auto">
            <a:xfrm rot="5400000" flipV="1">
              <a:off x="3124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7"/>
            <p:cNvSpPr>
              <a:spLocks noChangeShapeType="1"/>
            </p:cNvSpPr>
            <p:nvPr/>
          </p:nvSpPr>
          <p:spPr bwMode="auto">
            <a:xfrm flipV="1">
              <a:off x="3429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>
              <a:off x="1905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>
              <a:off x="2667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 flipV="1">
              <a:off x="1905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rot="16200000" flipV="1">
              <a:off x="2362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Line 32"/>
            <p:cNvSpPr>
              <a:spLocks noChangeShapeType="1"/>
            </p:cNvSpPr>
            <p:nvPr/>
          </p:nvSpPr>
          <p:spPr bwMode="auto">
            <a:xfrm rot="5400000" flipV="1">
              <a:off x="1981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Line 33"/>
            <p:cNvSpPr>
              <a:spLocks noChangeShapeType="1"/>
            </p:cNvSpPr>
            <p:nvPr/>
          </p:nvSpPr>
          <p:spPr bwMode="auto">
            <a:xfrm flipV="1">
              <a:off x="2286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>
              <a:off x="2667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Line 35"/>
            <p:cNvSpPr>
              <a:spLocks noChangeShapeType="1"/>
            </p:cNvSpPr>
            <p:nvPr/>
          </p:nvSpPr>
          <p:spPr bwMode="auto">
            <a:xfrm>
              <a:off x="3429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Line 36"/>
            <p:cNvSpPr>
              <a:spLocks noChangeShapeType="1"/>
            </p:cNvSpPr>
            <p:nvPr/>
          </p:nvSpPr>
          <p:spPr bwMode="auto">
            <a:xfrm flipV="1">
              <a:off x="2667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Line 37"/>
            <p:cNvSpPr>
              <a:spLocks noChangeShapeType="1"/>
            </p:cNvSpPr>
            <p:nvPr/>
          </p:nvSpPr>
          <p:spPr bwMode="auto">
            <a:xfrm rot="16200000" flipV="1">
              <a:off x="3124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Line 38"/>
            <p:cNvSpPr>
              <a:spLocks noChangeShapeType="1"/>
            </p:cNvSpPr>
            <p:nvPr/>
          </p:nvSpPr>
          <p:spPr bwMode="auto">
            <a:xfrm rot="5400000" flipV="1">
              <a:off x="2743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Line 39"/>
            <p:cNvSpPr>
              <a:spLocks noChangeShapeType="1"/>
            </p:cNvSpPr>
            <p:nvPr/>
          </p:nvSpPr>
          <p:spPr bwMode="auto">
            <a:xfrm flipV="1">
              <a:off x="3048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Line 40"/>
            <p:cNvSpPr>
              <a:spLocks noChangeShapeType="1"/>
            </p:cNvSpPr>
            <p:nvPr/>
          </p:nvSpPr>
          <p:spPr bwMode="auto">
            <a:xfrm>
              <a:off x="3429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4191000" y="1447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Line 42"/>
            <p:cNvSpPr>
              <a:spLocks noChangeShapeType="1"/>
            </p:cNvSpPr>
            <p:nvPr/>
          </p:nvSpPr>
          <p:spPr bwMode="auto">
            <a:xfrm flipV="1">
              <a:off x="3429000" y="1219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 rot="16200000" flipV="1">
              <a:off x="3886200" y="1143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Line 44"/>
            <p:cNvSpPr>
              <a:spLocks noChangeShapeType="1"/>
            </p:cNvSpPr>
            <p:nvPr/>
          </p:nvSpPr>
          <p:spPr bwMode="auto">
            <a:xfrm rot="5400000" flipV="1">
              <a:off x="3505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Line 45"/>
            <p:cNvSpPr>
              <a:spLocks noChangeShapeType="1"/>
            </p:cNvSpPr>
            <p:nvPr/>
          </p:nvSpPr>
          <p:spPr bwMode="auto">
            <a:xfrm flipV="1">
              <a:off x="3810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Line 46"/>
            <p:cNvSpPr>
              <a:spLocks noChangeShapeType="1"/>
            </p:cNvSpPr>
            <p:nvPr/>
          </p:nvSpPr>
          <p:spPr bwMode="auto">
            <a:xfrm>
              <a:off x="1524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Line 47"/>
            <p:cNvSpPr>
              <a:spLocks noChangeShapeType="1"/>
            </p:cNvSpPr>
            <p:nvPr/>
          </p:nvSpPr>
          <p:spPr bwMode="auto">
            <a:xfrm>
              <a:off x="2286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Line 48"/>
            <p:cNvSpPr>
              <a:spLocks noChangeShapeType="1"/>
            </p:cNvSpPr>
            <p:nvPr/>
          </p:nvSpPr>
          <p:spPr bwMode="auto">
            <a:xfrm flipV="1">
              <a:off x="1524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Line 49"/>
            <p:cNvSpPr>
              <a:spLocks noChangeShapeType="1"/>
            </p:cNvSpPr>
            <p:nvPr/>
          </p:nvSpPr>
          <p:spPr bwMode="auto">
            <a:xfrm rot="16200000" flipV="1">
              <a:off x="1981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Line 50"/>
            <p:cNvSpPr>
              <a:spLocks noChangeShapeType="1"/>
            </p:cNvSpPr>
            <p:nvPr/>
          </p:nvSpPr>
          <p:spPr bwMode="auto">
            <a:xfrm rot="5400000" flipV="1">
              <a:off x="1600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Line 51"/>
            <p:cNvSpPr>
              <a:spLocks noChangeShapeType="1"/>
            </p:cNvSpPr>
            <p:nvPr/>
          </p:nvSpPr>
          <p:spPr bwMode="auto">
            <a:xfrm flipV="1">
              <a:off x="1905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Line 52"/>
            <p:cNvSpPr>
              <a:spLocks noChangeShapeType="1"/>
            </p:cNvSpPr>
            <p:nvPr/>
          </p:nvSpPr>
          <p:spPr bwMode="auto">
            <a:xfrm>
              <a:off x="2286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Line 53"/>
            <p:cNvSpPr>
              <a:spLocks noChangeShapeType="1"/>
            </p:cNvSpPr>
            <p:nvPr/>
          </p:nvSpPr>
          <p:spPr bwMode="auto">
            <a:xfrm>
              <a:off x="3048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Line 54"/>
            <p:cNvSpPr>
              <a:spLocks noChangeShapeType="1"/>
            </p:cNvSpPr>
            <p:nvPr/>
          </p:nvSpPr>
          <p:spPr bwMode="auto">
            <a:xfrm flipV="1">
              <a:off x="2286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Line 55"/>
            <p:cNvSpPr>
              <a:spLocks noChangeShapeType="1"/>
            </p:cNvSpPr>
            <p:nvPr/>
          </p:nvSpPr>
          <p:spPr bwMode="auto">
            <a:xfrm rot="16200000" flipV="1">
              <a:off x="2743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Line 56"/>
            <p:cNvSpPr>
              <a:spLocks noChangeShapeType="1"/>
            </p:cNvSpPr>
            <p:nvPr/>
          </p:nvSpPr>
          <p:spPr bwMode="auto">
            <a:xfrm rot="5400000" flipV="1">
              <a:off x="2362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Line 57"/>
            <p:cNvSpPr>
              <a:spLocks noChangeShapeType="1"/>
            </p:cNvSpPr>
            <p:nvPr/>
          </p:nvSpPr>
          <p:spPr bwMode="auto">
            <a:xfrm flipV="1">
              <a:off x="2667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Line 58"/>
            <p:cNvSpPr>
              <a:spLocks noChangeShapeType="1"/>
            </p:cNvSpPr>
            <p:nvPr/>
          </p:nvSpPr>
          <p:spPr bwMode="auto">
            <a:xfrm>
              <a:off x="3048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Line 59"/>
            <p:cNvSpPr>
              <a:spLocks noChangeShapeType="1"/>
            </p:cNvSpPr>
            <p:nvPr/>
          </p:nvSpPr>
          <p:spPr bwMode="auto">
            <a:xfrm>
              <a:off x="3810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Line 60"/>
            <p:cNvSpPr>
              <a:spLocks noChangeShapeType="1"/>
            </p:cNvSpPr>
            <p:nvPr/>
          </p:nvSpPr>
          <p:spPr bwMode="auto">
            <a:xfrm flipV="1">
              <a:off x="3048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Line 61"/>
            <p:cNvSpPr>
              <a:spLocks noChangeShapeType="1"/>
            </p:cNvSpPr>
            <p:nvPr/>
          </p:nvSpPr>
          <p:spPr bwMode="auto">
            <a:xfrm rot="16200000" flipV="1">
              <a:off x="3505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Line 62"/>
            <p:cNvSpPr>
              <a:spLocks noChangeShapeType="1"/>
            </p:cNvSpPr>
            <p:nvPr/>
          </p:nvSpPr>
          <p:spPr bwMode="auto">
            <a:xfrm rot="5400000" flipV="1">
              <a:off x="3124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Line 63"/>
            <p:cNvSpPr>
              <a:spLocks noChangeShapeType="1"/>
            </p:cNvSpPr>
            <p:nvPr/>
          </p:nvSpPr>
          <p:spPr bwMode="auto">
            <a:xfrm flipV="1">
              <a:off x="3429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Line 64"/>
            <p:cNvSpPr>
              <a:spLocks noChangeShapeType="1"/>
            </p:cNvSpPr>
            <p:nvPr/>
          </p:nvSpPr>
          <p:spPr bwMode="auto">
            <a:xfrm>
              <a:off x="3810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Line 65"/>
            <p:cNvSpPr>
              <a:spLocks noChangeShapeType="1"/>
            </p:cNvSpPr>
            <p:nvPr/>
          </p:nvSpPr>
          <p:spPr bwMode="auto">
            <a:xfrm>
              <a:off x="4572000" y="20574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Line 66"/>
            <p:cNvSpPr>
              <a:spLocks noChangeShapeType="1"/>
            </p:cNvSpPr>
            <p:nvPr/>
          </p:nvSpPr>
          <p:spPr bwMode="auto">
            <a:xfrm flipV="1">
              <a:off x="3810000" y="1828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Line 67"/>
            <p:cNvSpPr>
              <a:spLocks noChangeShapeType="1"/>
            </p:cNvSpPr>
            <p:nvPr/>
          </p:nvSpPr>
          <p:spPr bwMode="auto">
            <a:xfrm rot="16200000" flipV="1">
              <a:off x="4267200" y="1752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Line 68"/>
            <p:cNvSpPr>
              <a:spLocks noChangeShapeType="1"/>
            </p:cNvSpPr>
            <p:nvPr/>
          </p:nvSpPr>
          <p:spPr bwMode="auto">
            <a:xfrm rot="5400000" flipV="1">
              <a:off x="3886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Line 69"/>
            <p:cNvSpPr>
              <a:spLocks noChangeShapeType="1"/>
            </p:cNvSpPr>
            <p:nvPr/>
          </p:nvSpPr>
          <p:spPr bwMode="auto">
            <a:xfrm flipV="1">
              <a:off x="4191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Line 70"/>
            <p:cNvSpPr>
              <a:spLocks noChangeShapeType="1"/>
            </p:cNvSpPr>
            <p:nvPr/>
          </p:nvSpPr>
          <p:spPr bwMode="auto">
            <a:xfrm>
              <a:off x="1143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Line 71"/>
            <p:cNvSpPr>
              <a:spLocks noChangeShapeType="1"/>
            </p:cNvSpPr>
            <p:nvPr/>
          </p:nvSpPr>
          <p:spPr bwMode="auto">
            <a:xfrm>
              <a:off x="1905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Line 72"/>
            <p:cNvSpPr>
              <a:spLocks noChangeShapeType="1"/>
            </p:cNvSpPr>
            <p:nvPr/>
          </p:nvSpPr>
          <p:spPr bwMode="auto">
            <a:xfrm flipV="1">
              <a:off x="1143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Line 73"/>
            <p:cNvSpPr>
              <a:spLocks noChangeShapeType="1"/>
            </p:cNvSpPr>
            <p:nvPr/>
          </p:nvSpPr>
          <p:spPr bwMode="auto">
            <a:xfrm rot="16200000" flipV="1">
              <a:off x="1600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Line 74"/>
            <p:cNvSpPr>
              <a:spLocks noChangeShapeType="1"/>
            </p:cNvSpPr>
            <p:nvPr/>
          </p:nvSpPr>
          <p:spPr bwMode="auto">
            <a:xfrm rot="5400000" flipV="1">
              <a:off x="121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Line 75"/>
            <p:cNvSpPr>
              <a:spLocks noChangeShapeType="1"/>
            </p:cNvSpPr>
            <p:nvPr/>
          </p:nvSpPr>
          <p:spPr bwMode="auto">
            <a:xfrm flipV="1">
              <a:off x="1524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Line 76"/>
            <p:cNvSpPr>
              <a:spLocks noChangeShapeType="1"/>
            </p:cNvSpPr>
            <p:nvPr/>
          </p:nvSpPr>
          <p:spPr bwMode="auto">
            <a:xfrm>
              <a:off x="1905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Line 77"/>
            <p:cNvSpPr>
              <a:spLocks noChangeShapeType="1"/>
            </p:cNvSpPr>
            <p:nvPr/>
          </p:nvSpPr>
          <p:spPr bwMode="auto">
            <a:xfrm>
              <a:off x="2667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Line 78"/>
            <p:cNvSpPr>
              <a:spLocks noChangeShapeType="1"/>
            </p:cNvSpPr>
            <p:nvPr/>
          </p:nvSpPr>
          <p:spPr bwMode="auto">
            <a:xfrm flipV="1">
              <a:off x="1905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Line 79"/>
            <p:cNvSpPr>
              <a:spLocks noChangeShapeType="1"/>
            </p:cNvSpPr>
            <p:nvPr/>
          </p:nvSpPr>
          <p:spPr bwMode="auto">
            <a:xfrm rot="16200000" flipV="1">
              <a:off x="2362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Line 80"/>
            <p:cNvSpPr>
              <a:spLocks noChangeShapeType="1"/>
            </p:cNvSpPr>
            <p:nvPr/>
          </p:nvSpPr>
          <p:spPr bwMode="auto">
            <a:xfrm rot="5400000" flipV="1">
              <a:off x="1981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Line 81"/>
            <p:cNvSpPr>
              <a:spLocks noChangeShapeType="1"/>
            </p:cNvSpPr>
            <p:nvPr/>
          </p:nvSpPr>
          <p:spPr bwMode="auto">
            <a:xfrm flipV="1">
              <a:off x="2286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Line 82"/>
            <p:cNvSpPr>
              <a:spLocks noChangeShapeType="1"/>
            </p:cNvSpPr>
            <p:nvPr/>
          </p:nvSpPr>
          <p:spPr bwMode="auto">
            <a:xfrm>
              <a:off x="2667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Line 83"/>
            <p:cNvSpPr>
              <a:spLocks noChangeShapeType="1"/>
            </p:cNvSpPr>
            <p:nvPr/>
          </p:nvSpPr>
          <p:spPr bwMode="auto">
            <a:xfrm>
              <a:off x="3429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Line 84"/>
            <p:cNvSpPr>
              <a:spLocks noChangeShapeType="1"/>
            </p:cNvSpPr>
            <p:nvPr/>
          </p:nvSpPr>
          <p:spPr bwMode="auto">
            <a:xfrm flipV="1">
              <a:off x="2667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Line 85"/>
            <p:cNvSpPr>
              <a:spLocks noChangeShapeType="1"/>
            </p:cNvSpPr>
            <p:nvPr/>
          </p:nvSpPr>
          <p:spPr bwMode="auto">
            <a:xfrm rot="16200000" flipV="1">
              <a:off x="3124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Line 86"/>
            <p:cNvSpPr>
              <a:spLocks noChangeShapeType="1"/>
            </p:cNvSpPr>
            <p:nvPr/>
          </p:nvSpPr>
          <p:spPr bwMode="auto">
            <a:xfrm rot="5400000" flipV="1">
              <a:off x="2743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Line 87"/>
            <p:cNvSpPr>
              <a:spLocks noChangeShapeType="1"/>
            </p:cNvSpPr>
            <p:nvPr/>
          </p:nvSpPr>
          <p:spPr bwMode="auto">
            <a:xfrm flipV="1">
              <a:off x="3048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Line 88"/>
            <p:cNvSpPr>
              <a:spLocks noChangeShapeType="1"/>
            </p:cNvSpPr>
            <p:nvPr/>
          </p:nvSpPr>
          <p:spPr bwMode="auto">
            <a:xfrm>
              <a:off x="3429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Line 89"/>
            <p:cNvSpPr>
              <a:spLocks noChangeShapeType="1"/>
            </p:cNvSpPr>
            <p:nvPr/>
          </p:nvSpPr>
          <p:spPr bwMode="auto">
            <a:xfrm>
              <a:off x="4191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Line 90"/>
            <p:cNvSpPr>
              <a:spLocks noChangeShapeType="1"/>
            </p:cNvSpPr>
            <p:nvPr/>
          </p:nvSpPr>
          <p:spPr bwMode="auto">
            <a:xfrm flipV="1">
              <a:off x="3429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Line 91"/>
            <p:cNvSpPr>
              <a:spLocks noChangeShapeType="1"/>
            </p:cNvSpPr>
            <p:nvPr/>
          </p:nvSpPr>
          <p:spPr bwMode="auto">
            <a:xfrm rot="16200000" flipV="1">
              <a:off x="3886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Line 92"/>
            <p:cNvSpPr>
              <a:spLocks noChangeShapeType="1"/>
            </p:cNvSpPr>
            <p:nvPr/>
          </p:nvSpPr>
          <p:spPr bwMode="auto">
            <a:xfrm rot="5400000" flipV="1">
              <a:off x="3505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Line 93"/>
            <p:cNvSpPr>
              <a:spLocks noChangeShapeType="1"/>
            </p:cNvSpPr>
            <p:nvPr/>
          </p:nvSpPr>
          <p:spPr bwMode="auto">
            <a:xfrm flipV="1">
              <a:off x="3810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Line 94"/>
            <p:cNvSpPr>
              <a:spLocks noChangeShapeType="1"/>
            </p:cNvSpPr>
            <p:nvPr/>
          </p:nvSpPr>
          <p:spPr bwMode="auto">
            <a:xfrm>
              <a:off x="4191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Line 95"/>
            <p:cNvSpPr>
              <a:spLocks noChangeShapeType="1"/>
            </p:cNvSpPr>
            <p:nvPr/>
          </p:nvSpPr>
          <p:spPr bwMode="auto">
            <a:xfrm>
              <a:off x="4953000" y="26670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Line 96"/>
            <p:cNvSpPr>
              <a:spLocks noChangeShapeType="1"/>
            </p:cNvSpPr>
            <p:nvPr/>
          </p:nvSpPr>
          <p:spPr bwMode="auto">
            <a:xfrm flipV="1">
              <a:off x="4191000" y="24384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Line 97"/>
            <p:cNvSpPr>
              <a:spLocks noChangeShapeType="1"/>
            </p:cNvSpPr>
            <p:nvPr/>
          </p:nvSpPr>
          <p:spPr bwMode="auto">
            <a:xfrm rot="16200000" flipV="1">
              <a:off x="4648200" y="23622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Line 98"/>
            <p:cNvSpPr>
              <a:spLocks noChangeShapeType="1"/>
            </p:cNvSpPr>
            <p:nvPr/>
          </p:nvSpPr>
          <p:spPr bwMode="auto">
            <a:xfrm rot="5400000" flipV="1">
              <a:off x="4267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Line 99"/>
            <p:cNvSpPr>
              <a:spLocks noChangeShapeType="1"/>
            </p:cNvSpPr>
            <p:nvPr/>
          </p:nvSpPr>
          <p:spPr bwMode="auto">
            <a:xfrm flipV="1">
              <a:off x="457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Line 100"/>
            <p:cNvSpPr>
              <a:spLocks noChangeShapeType="1"/>
            </p:cNvSpPr>
            <p:nvPr/>
          </p:nvSpPr>
          <p:spPr bwMode="auto">
            <a:xfrm>
              <a:off x="76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Line 101"/>
            <p:cNvSpPr>
              <a:spLocks noChangeShapeType="1"/>
            </p:cNvSpPr>
            <p:nvPr/>
          </p:nvSpPr>
          <p:spPr bwMode="auto">
            <a:xfrm>
              <a:off x="152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Line 102"/>
            <p:cNvSpPr>
              <a:spLocks noChangeShapeType="1"/>
            </p:cNvSpPr>
            <p:nvPr/>
          </p:nvSpPr>
          <p:spPr bwMode="auto">
            <a:xfrm flipV="1">
              <a:off x="76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Line 103"/>
            <p:cNvSpPr>
              <a:spLocks noChangeShapeType="1"/>
            </p:cNvSpPr>
            <p:nvPr/>
          </p:nvSpPr>
          <p:spPr bwMode="auto">
            <a:xfrm rot="16200000" flipV="1">
              <a:off x="121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Line 104"/>
            <p:cNvSpPr>
              <a:spLocks noChangeShapeType="1"/>
            </p:cNvSpPr>
            <p:nvPr/>
          </p:nvSpPr>
          <p:spPr bwMode="auto">
            <a:xfrm rot="5400000" flipV="1">
              <a:off x="83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Line 105"/>
            <p:cNvSpPr>
              <a:spLocks noChangeShapeType="1"/>
            </p:cNvSpPr>
            <p:nvPr/>
          </p:nvSpPr>
          <p:spPr bwMode="auto">
            <a:xfrm flipV="1">
              <a:off x="114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Line 106"/>
            <p:cNvSpPr>
              <a:spLocks noChangeShapeType="1"/>
            </p:cNvSpPr>
            <p:nvPr/>
          </p:nvSpPr>
          <p:spPr bwMode="auto">
            <a:xfrm>
              <a:off x="152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Line 107"/>
            <p:cNvSpPr>
              <a:spLocks noChangeShapeType="1"/>
            </p:cNvSpPr>
            <p:nvPr/>
          </p:nvSpPr>
          <p:spPr bwMode="auto">
            <a:xfrm>
              <a:off x="2286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Line 108"/>
            <p:cNvSpPr>
              <a:spLocks noChangeShapeType="1"/>
            </p:cNvSpPr>
            <p:nvPr/>
          </p:nvSpPr>
          <p:spPr bwMode="auto">
            <a:xfrm flipV="1">
              <a:off x="1524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Line 109"/>
            <p:cNvSpPr>
              <a:spLocks noChangeShapeType="1"/>
            </p:cNvSpPr>
            <p:nvPr/>
          </p:nvSpPr>
          <p:spPr bwMode="auto">
            <a:xfrm rot="16200000" flipV="1">
              <a:off x="1981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Line 110"/>
            <p:cNvSpPr>
              <a:spLocks noChangeShapeType="1"/>
            </p:cNvSpPr>
            <p:nvPr/>
          </p:nvSpPr>
          <p:spPr bwMode="auto">
            <a:xfrm rot="5400000" flipV="1">
              <a:off x="160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Line 111"/>
            <p:cNvSpPr>
              <a:spLocks noChangeShapeType="1"/>
            </p:cNvSpPr>
            <p:nvPr/>
          </p:nvSpPr>
          <p:spPr bwMode="auto">
            <a:xfrm flipV="1">
              <a:off x="1905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Line 112"/>
            <p:cNvSpPr>
              <a:spLocks noChangeShapeType="1"/>
            </p:cNvSpPr>
            <p:nvPr/>
          </p:nvSpPr>
          <p:spPr bwMode="auto">
            <a:xfrm>
              <a:off x="2286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Line 113"/>
            <p:cNvSpPr>
              <a:spLocks noChangeShapeType="1"/>
            </p:cNvSpPr>
            <p:nvPr/>
          </p:nvSpPr>
          <p:spPr bwMode="auto">
            <a:xfrm>
              <a:off x="3048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Line 114"/>
            <p:cNvSpPr>
              <a:spLocks noChangeShapeType="1"/>
            </p:cNvSpPr>
            <p:nvPr/>
          </p:nvSpPr>
          <p:spPr bwMode="auto">
            <a:xfrm flipV="1">
              <a:off x="2286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Line 115"/>
            <p:cNvSpPr>
              <a:spLocks noChangeShapeType="1"/>
            </p:cNvSpPr>
            <p:nvPr/>
          </p:nvSpPr>
          <p:spPr bwMode="auto">
            <a:xfrm rot="16200000" flipV="1">
              <a:off x="2743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Line 116"/>
            <p:cNvSpPr>
              <a:spLocks noChangeShapeType="1"/>
            </p:cNvSpPr>
            <p:nvPr/>
          </p:nvSpPr>
          <p:spPr bwMode="auto">
            <a:xfrm rot="5400000" flipV="1">
              <a:off x="2362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Line 117"/>
            <p:cNvSpPr>
              <a:spLocks noChangeShapeType="1"/>
            </p:cNvSpPr>
            <p:nvPr/>
          </p:nvSpPr>
          <p:spPr bwMode="auto">
            <a:xfrm flipV="1">
              <a:off x="2667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Line 118"/>
            <p:cNvSpPr>
              <a:spLocks noChangeShapeType="1"/>
            </p:cNvSpPr>
            <p:nvPr/>
          </p:nvSpPr>
          <p:spPr bwMode="auto">
            <a:xfrm>
              <a:off x="3048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Line 119"/>
            <p:cNvSpPr>
              <a:spLocks noChangeShapeType="1"/>
            </p:cNvSpPr>
            <p:nvPr/>
          </p:nvSpPr>
          <p:spPr bwMode="auto">
            <a:xfrm>
              <a:off x="3810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Line 120"/>
            <p:cNvSpPr>
              <a:spLocks noChangeShapeType="1"/>
            </p:cNvSpPr>
            <p:nvPr/>
          </p:nvSpPr>
          <p:spPr bwMode="auto">
            <a:xfrm flipV="1">
              <a:off x="3048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Line 121"/>
            <p:cNvSpPr>
              <a:spLocks noChangeShapeType="1"/>
            </p:cNvSpPr>
            <p:nvPr/>
          </p:nvSpPr>
          <p:spPr bwMode="auto">
            <a:xfrm rot="16200000" flipV="1">
              <a:off x="3505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Line 122"/>
            <p:cNvSpPr>
              <a:spLocks noChangeShapeType="1"/>
            </p:cNvSpPr>
            <p:nvPr/>
          </p:nvSpPr>
          <p:spPr bwMode="auto">
            <a:xfrm rot="5400000" flipV="1">
              <a:off x="3124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Line 123"/>
            <p:cNvSpPr>
              <a:spLocks noChangeShapeType="1"/>
            </p:cNvSpPr>
            <p:nvPr/>
          </p:nvSpPr>
          <p:spPr bwMode="auto">
            <a:xfrm flipV="1">
              <a:off x="3429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Line 124"/>
            <p:cNvSpPr>
              <a:spLocks noChangeShapeType="1"/>
            </p:cNvSpPr>
            <p:nvPr/>
          </p:nvSpPr>
          <p:spPr bwMode="auto">
            <a:xfrm>
              <a:off x="3810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Line 125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Line 126"/>
            <p:cNvSpPr>
              <a:spLocks noChangeShapeType="1"/>
            </p:cNvSpPr>
            <p:nvPr/>
          </p:nvSpPr>
          <p:spPr bwMode="auto">
            <a:xfrm flipV="1">
              <a:off x="3810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Line 127"/>
            <p:cNvSpPr>
              <a:spLocks noChangeShapeType="1"/>
            </p:cNvSpPr>
            <p:nvPr/>
          </p:nvSpPr>
          <p:spPr bwMode="auto">
            <a:xfrm rot="16200000" flipV="1">
              <a:off x="4267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Line 128"/>
            <p:cNvSpPr>
              <a:spLocks noChangeShapeType="1"/>
            </p:cNvSpPr>
            <p:nvPr/>
          </p:nvSpPr>
          <p:spPr bwMode="auto">
            <a:xfrm rot="5400000" flipV="1">
              <a:off x="3886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Line 129"/>
            <p:cNvSpPr>
              <a:spLocks noChangeShapeType="1"/>
            </p:cNvSpPr>
            <p:nvPr/>
          </p:nvSpPr>
          <p:spPr bwMode="auto">
            <a:xfrm flipV="1">
              <a:off x="419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Line 130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Line 131"/>
            <p:cNvSpPr>
              <a:spLocks noChangeShapeType="1"/>
            </p:cNvSpPr>
            <p:nvPr/>
          </p:nvSpPr>
          <p:spPr bwMode="auto">
            <a:xfrm>
              <a:off x="5334000" y="32766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Line 132"/>
            <p:cNvSpPr>
              <a:spLocks noChangeShapeType="1"/>
            </p:cNvSpPr>
            <p:nvPr/>
          </p:nvSpPr>
          <p:spPr bwMode="auto">
            <a:xfrm flipV="1">
              <a:off x="4572000" y="30480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Line 133"/>
            <p:cNvSpPr>
              <a:spLocks noChangeShapeType="1"/>
            </p:cNvSpPr>
            <p:nvPr/>
          </p:nvSpPr>
          <p:spPr bwMode="auto">
            <a:xfrm rot="16200000" flipV="1">
              <a:off x="5029200" y="29718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Line 134"/>
            <p:cNvSpPr>
              <a:spLocks noChangeShapeType="1"/>
            </p:cNvSpPr>
            <p:nvPr/>
          </p:nvSpPr>
          <p:spPr bwMode="auto">
            <a:xfrm rot="5400000" flipV="1">
              <a:off x="464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Line 135"/>
            <p:cNvSpPr>
              <a:spLocks noChangeShapeType="1"/>
            </p:cNvSpPr>
            <p:nvPr/>
          </p:nvSpPr>
          <p:spPr bwMode="auto">
            <a:xfrm flipV="1">
              <a:off x="495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Line 136"/>
            <p:cNvSpPr>
              <a:spLocks noChangeShapeType="1"/>
            </p:cNvSpPr>
            <p:nvPr/>
          </p:nvSpPr>
          <p:spPr bwMode="auto">
            <a:xfrm>
              <a:off x="38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Line 137"/>
            <p:cNvSpPr>
              <a:spLocks noChangeShapeType="1"/>
            </p:cNvSpPr>
            <p:nvPr/>
          </p:nvSpPr>
          <p:spPr bwMode="auto">
            <a:xfrm>
              <a:off x="114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Line 138"/>
            <p:cNvSpPr>
              <a:spLocks noChangeShapeType="1"/>
            </p:cNvSpPr>
            <p:nvPr/>
          </p:nvSpPr>
          <p:spPr bwMode="auto">
            <a:xfrm flipV="1">
              <a:off x="38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Line 139"/>
            <p:cNvSpPr>
              <a:spLocks noChangeShapeType="1"/>
            </p:cNvSpPr>
            <p:nvPr/>
          </p:nvSpPr>
          <p:spPr bwMode="auto">
            <a:xfrm rot="16200000" flipV="1">
              <a:off x="83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Line 140"/>
            <p:cNvSpPr>
              <a:spLocks noChangeShapeType="1"/>
            </p:cNvSpPr>
            <p:nvPr/>
          </p:nvSpPr>
          <p:spPr bwMode="auto">
            <a:xfrm rot="5400000" flipV="1">
              <a:off x="45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Line 141"/>
            <p:cNvSpPr>
              <a:spLocks noChangeShapeType="1"/>
            </p:cNvSpPr>
            <p:nvPr/>
          </p:nvSpPr>
          <p:spPr bwMode="auto">
            <a:xfrm flipV="1">
              <a:off x="76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Line 142"/>
            <p:cNvSpPr>
              <a:spLocks noChangeShapeType="1"/>
            </p:cNvSpPr>
            <p:nvPr/>
          </p:nvSpPr>
          <p:spPr bwMode="auto">
            <a:xfrm>
              <a:off x="114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Line 143"/>
            <p:cNvSpPr>
              <a:spLocks noChangeShapeType="1"/>
            </p:cNvSpPr>
            <p:nvPr/>
          </p:nvSpPr>
          <p:spPr bwMode="auto">
            <a:xfrm>
              <a:off x="190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Line 144"/>
            <p:cNvSpPr>
              <a:spLocks noChangeShapeType="1"/>
            </p:cNvSpPr>
            <p:nvPr/>
          </p:nvSpPr>
          <p:spPr bwMode="auto">
            <a:xfrm flipV="1">
              <a:off x="114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Line 145"/>
            <p:cNvSpPr>
              <a:spLocks noChangeShapeType="1"/>
            </p:cNvSpPr>
            <p:nvPr/>
          </p:nvSpPr>
          <p:spPr bwMode="auto">
            <a:xfrm rot="16200000" flipV="1">
              <a:off x="160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Line 146"/>
            <p:cNvSpPr>
              <a:spLocks noChangeShapeType="1"/>
            </p:cNvSpPr>
            <p:nvPr/>
          </p:nvSpPr>
          <p:spPr bwMode="auto">
            <a:xfrm rot="5400000" flipV="1">
              <a:off x="121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Line 147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Line 148"/>
            <p:cNvSpPr>
              <a:spLocks noChangeShapeType="1"/>
            </p:cNvSpPr>
            <p:nvPr/>
          </p:nvSpPr>
          <p:spPr bwMode="auto">
            <a:xfrm>
              <a:off x="190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Line 149"/>
            <p:cNvSpPr>
              <a:spLocks noChangeShapeType="1"/>
            </p:cNvSpPr>
            <p:nvPr/>
          </p:nvSpPr>
          <p:spPr bwMode="auto">
            <a:xfrm>
              <a:off x="2667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Line 150"/>
            <p:cNvSpPr>
              <a:spLocks noChangeShapeType="1"/>
            </p:cNvSpPr>
            <p:nvPr/>
          </p:nvSpPr>
          <p:spPr bwMode="auto">
            <a:xfrm flipV="1">
              <a:off x="1905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Line 151"/>
            <p:cNvSpPr>
              <a:spLocks noChangeShapeType="1"/>
            </p:cNvSpPr>
            <p:nvPr/>
          </p:nvSpPr>
          <p:spPr bwMode="auto">
            <a:xfrm rot="16200000" flipV="1">
              <a:off x="2362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Line 152"/>
            <p:cNvSpPr>
              <a:spLocks noChangeShapeType="1"/>
            </p:cNvSpPr>
            <p:nvPr/>
          </p:nvSpPr>
          <p:spPr bwMode="auto">
            <a:xfrm rot="5400000" flipV="1">
              <a:off x="198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Line 153"/>
            <p:cNvSpPr>
              <a:spLocks noChangeShapeType="1"/>
            </p:cNvSpPr>
            <p:nvPr/>
          </p:nvSpPr>
          <p:spPr bwMode="auto">
            <a:xfrm flipV="1">
              <a:off x="2286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Line 154"/>
            <p:cNvSpPr>
              <a:spLocks noChangeShapeType="1"/>
            </p:cNvSpPr>
            <p:nvPr/>
          </p:nvSpPr>
          <p:spPr bwMode="auto">
            <a:xfrm>
              <a:off x="2667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Line 155"/>
            <p:cNvSpPr>
              <a:spLocks noChangeShapeType="1"/>
            </p:cNvSpPr>
            <p:nvPr/>
          </p:nvSpPr>
          <p:spPr bwMode="auto">
            <a:xfrm>
              <a:off x="3429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Line 156"/>
            <p:cNvSpPr>
              <a:spLocks noChangeShapeType="1"/>
            </p:cNvSpPr>
            <p:nvPr/>
          </p:nvSpPr>
          <p:spPr bwMode="auto">
            <a:xfrm flipV="1">
              <a:off x="2667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Line 157"/>
            <p:cNvSpPr>
              <a:spLocks noChangeShapeType="1"/>
            </p:cNvSpPr>
            <p:nvPr/>
          </p:nvSpPr>
          <p:spPr bwMode="auto">
            <a:xfrm rot="16200000" flipV="1">
              <a:off x="3124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Line 158"/>
            <p:cNvSpPr>
              <a:spLocks noChangeShapeType="1"/>
            </p:cNvSpPr>
            <p:nvPr/>
          </p:nvSpPr>
          <p:spPr bwMode="auto">
            <a:xfrm rot="5400000" flipV="1">
              <a:off x="2743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Line 159"/>
            <p:cNvSpPr>
              <a:spLocks noChangeShapeType="1"/>
            </p:cNvSpPr>
            <p:nvPr/>
          </p:nvSpPr>
          <p:spPr bwMode="auto">
            <a:xfrm flipV="1">
              <a:off x="3048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Line 160"/>
            <p:cNvSpPr>
              <a:spLocks noChangeShapeType="1"/>
            </p:cNvSpPr>
            <p:nvPr/>
          </p:nvSpPr>
          <p:spPr bwMode="auto">
            <a:xfrm>
              <a:off x="3429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Line 161"/>
            <p:cNvSpPr>
              <a:spLocks noChangeShapeType="1"/>
            </p:cNvSpPr>
            <p:nvPr/>
          </p:nvSpPr>
          <p:spPr bwMode="auto">
            <a:xfrm>
              <a:off x="419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Line 162"/>
            <p:cNvSpPr>
              <a:spLocks noChangeShapeType="1"/>
            </p:cNvSpPr>
            <p:nvPr/>
          </p:nvSpPr>
          <p:spPr bwMode="auto">
            <a:xfrm flipV="1">
              <a:off x="3429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Line 163"/>
            <p:cNvSpPr>
              <a:spLocks noChangeShapeType="1"/>
            </p:cNvSpPr>
            <p:nvPr/>
          </p:nvSpPr>
          <p:spPr bwMode="auto">
            <a:xfrm rot="16200000" flipV="1">
              <a:off x="3886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Line 164"/>
            <p:cNvSpPr>
              <a:spLocks noChangeShapeType="1"/>
            </p:cNvSpPr>
            <p:nvPr/>
          </p:nvSpPr>
          <p:spPr bwMode="auto">
            <a:xfrm rot="5400000" flipV="1">
              <a:off x="3505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Line 165"/>
            <p:cNvSpPr>
              <a:spLocks noChangeShapeType="1"/>
            </p:cNvSpPr>
            <p:nvPr/>
          </p:nvSpPr>
          <p:spPr bwMode="auto">
            <a:xfrm flipV="1">
              <a:off x="3810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Line 166"/>
            <p:cNvSpPr>
              <a:spLocks noChangeShapeType="1"/>
            </p:cNvSpPr>
            <p:nvPr/>
          </p:nvSpPr>
          <p:spPr bwMode="auto">
            <a:xfrm>
              <a:off x="4191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Line 167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Line 168"/>
            <p:cNvSpPr>
              <a:spLocks noChangeShapeType="1"/>
            </p:cNvSpPr>
            <p:nvPr/>
          </p:nvSpPr>
          <p:spPr bwMode="auto">
            <a:xfrm flipV="1">
              <a:off x="4191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Line 169"/>
            <p:cNvSpPr>
              <a:spLocks noChangeShapeType="1"/>
            </p:cNvSpPr>
            <p:nvPr/>
          </p:nvSpPr>
          <p:spPr bwMode="auto">
            <a:xfrm rot="16200000" flipV="1">
              <a:off x="4648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Line 170"/>
            <p:cNvSpPr>
              <a:spLocks noChangeShapeType="1"/>
            </p:cNvSpPr>
            <p:nvPr/>
          </p:nvSpPr>
          <p:spPr bwMode="auto">
            <a:xfrm rot="5400000" flipV="1">
              <a:off x="426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Line 171"/>
            <p:cNvSpPr>
              <a:spLocks noChangeShapeType="1"/>
            </p:cNvSpPr>
            <p:nvPr/>
          </p:nvSpPr>
          <p:spPr bwMode="auto">
            <a:xfrm flipV="1">
              <a:off x="457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Line 172"/>
            <p:cNvSpPr>
              <a:spLocks noChangeShapeType="1"/>
            </p:cNvSpPr>
            <p:nvPr/>
          </p:nvSpPr>
          <p:spPr bwMode="auto">
            <a:xfrm>
              <a:off x="4953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Line 173"/>
            <p:cNvSpPr>
              <a:spLocks noChangeShapeType="1"/>
            </p:cNvSpPr>
            <p:nvPr/>
          </p:nvSpPr>
          <p:spPr bwMode="auto">
            <a:xfrm>
              <a:off x="5715000" y="38862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Line 174"/>
            <p:cNvSpPr>
              <a:spLocks noChangeShapeType="1"/>
            </p:cNvSpPr>
            <p:nvPr/>
          </p:nvSpPr>
          <p:spPr bwMode="auto">
            <a:xfrm flipV="1">
              <a:off x="4953000" y="36576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Line 175"/>
            <p:cNvSpPr>
              <a:spLocks noChangeShapeType="1"/>
            </p:cNvSpPr>
            <p:nvPr/>
          </p:nvSpPr>
          <p:spPr bwMode="auto">
            <a:xfrm rot="16200000" flipV="1">
              <a:off x="5410200" y="35814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Line 176"/>
            <p:cNvSpPr>
              <a:spLocks noChangeShapeType="1"/>
            </p:cNvSpPr>
            <p:nvPr/>
          </p:nvSpPr>
          <p:spPr bwMode="auto">
            <a:xfrm rot="5400000" flipV="1">
              <a:off x="502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Line 177"/>
            <p:cNvSpPr>
              <a:spLocks noChangeShapeType="1"/>
            </p:cNvSpPr>
            <p:nvPr/>
          </p:nvSpPr>
          <p:spPr bwMode="auto">
            <a:xfrm flipV="1">
              <a:off x="533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Line 178"/>
            <p:cNvSpPr>
              <a:spLocks noChangeShapeType="1"/>
            </p:cNvSpPr>
            <p:nvPr/>
          </p:nvSpPr>
          <p:spPr bwMode="auto">
            <a:xfrm>
              <a:off x="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Line 179"/>
            <p:cNvSpPr>
              <a:spLocks noChangeShapeType="1"/>
            </p:cNvSpPr>
            <p:nvPr/>
          </p:nvSpPr>
          <p:spPr bwMode="auto">
            <a:xfrm>
              <a:off x="76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Line 180"/>
            <p:cNvSpPr>
              <a:spLocks noChangeShapeType="1"/>
            </p:cNvSpPr>
            <p:nvPr/>
          </p:nvSpPr>
          <p:spPr bwMode="auto">
            <a:xfrm flipV="1">
              <a:off x="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Line 181"/>
            <p:cNvSpPr>
              <a:spLocks noChangeShapeType="1"/>
            </p:cNvSpPr>
            <p:nvPr/>
          </p:nvSpPr>
          <p:spPr bwMode="auto">
            <a:xfrm rot="16200000" flipV="1">
              <a:off x="45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Line 182"/>
            <p:cNvSpPr>
              <a:spLocks noChangeShapeType="1"/>
            </p:cNvSpPr>
            <p:nvPr/>
          </p:nvSpPr>
          <p:spPr bwMode="auto">
            <a:xfrm rot="5400000" flipV="1">
              <a:off x="7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Line 183"/>
            <p:cNvSpPr>
              <a:spLocks noChangeShapeType="1"/>
            </p:cNvSpPr>
            <p:nvPr/>
          </p:nvSpPr>
          <p:spPr bwMode="auto">
            <a:xfrm flipV="1">
              <a:off x="38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Line 184"/>
            <p:cNvSpPr>
              <a:spLocks noChangeShapeType="1"/>
            </p:cNvSpPr>
            <p:nvPr/>
          </p:nvSpPr>
          <p:spPr bwMode="auto">
            <a:xfrm>
              <a:off x="76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Line 185"/>
            <p:cNvSpPr>
              <a:spLocks noChangeShapeType="1"/>
            </p:cNvSpPr>
            <p:nvPr/>
          </p:nvSpPr>
          <p:spPr bwMode="auto">
            <a:xfrm>
              <a:off x="152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Line 186"/>
            <p:cNvSpPr>
              <a:spLocks noChangeShapeType="1"/>
            </p:cNvSpPr>
            <p:nvPr/>
          </p:nvSpPr>
          <p:spPr bwMode="auto">
            <a:xfrm flipV="1">
              <a:off x="76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Line 187"/>
            <p:cNvSpPr>
              <a:spLocks noChangeShapeType="1"/>
            </p:cNvSpPr>
            <p:nvPr/>
          </p:nvSpPr>
          <p:spPr bwMode="auto">
            <a:xfrm rot="16200000" flipV="1">
              <a:off x="121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Line 188"/>
            <p:cNvSpPr>
              <a:spLocks noChangeShapeType="1"/>
            </p:cNvSpPr>
            <p:nvPr/>
          </p:nvSpPr>
          <p:spPr bwMode="auto">
            <a:xfrm rot="5400000" flipV="1">
              <a:off x="83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Line 189"/>
            <p:cNvSpPr>
              <a:spLocks noChangeShapeType="1"/>
            </p:cNvSpPr>
            <p:nvPr/>
          </p:nvSpPr>
          <p:spPr bwMode="auto">
            <a:xfrm flipV="1">
              <a:off x="114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Line 190"/>
            <p:cNvSpPr>
              <a:spLocks noChangeShapeType="1"/>
            </p:cNvSpPr>
            <p:nvPr/>
          </p:nvSpPr>
          <p:spPr bwMode="auto">
            <a:xfrm>
              <a:off x="152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Line 191"/>
            <p:cNvSpPr>
              <a:spLocks noChangeShapeType="1"/>
            </p:cNvSpPr>
            <p:nvPr/>
          </p:nvSpPr>
          <p:spPr bwMode="auto">
            <a:xfrm>
              <a:off x="228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Line 192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Line 193"/>
            <p:cNvSpPr>
              <a:spLocks noChangeShapeType="1"/>
            </p:cNvSpPr>
            <p:nvPr/>
          </p:nvSpPr>
          <p:spPr bwMode="auto">
            <a:xfrm rot="16200000" flipV="1">
              <a:off x="198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Line 194"/>
            <p:cNvSpPr>
              <a:spLocks noChangeShapeType="1"/>
            </p:cNvSpPr>
            <p:nvPr/>
          </p:nvSpPr>
          <p:spPr bwMode="auto">
            <a:xfrm rot="5400000" flipV="1">
              <a:off x="160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Line 195"/>
            <p:cNvSpPr>
              <a:spLocks noChangeShapeType="1"/>
            </p:cNvSpPr>
            <p:nvPr/>
          </p:nvSpPr>
          <p:spPr bwMode="auto">
            <a:xfrm flipV="1">
              <a:off x="190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Line 196"/>
            <p:cNvSpPr>
              <a:spLocks noChangeShapeType="1"/>
            </p:cNvSpPr>
            <p:nvPr/>
          </p:nvSpPr>
          <p:spPr bwMode="auto">
            <a:xfrm>
              <a:off x="228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Line 197"/>
            <p:cNvSpPr>
              <a:spLocks noChangeShapeType="1"/>
            </p:cNvSpPr>
            <p:nvPr/>
          </p:nvSpPr>
          <p:spPr bwMode="auto">
            <a:xfrm>
              <a:off x="3048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Line 198"/>
            <p:cNvSpPr>
              <a:spLocks noChangeShapeType="1"/>
            </p:cNvSpPr>
            <p:nvPr/>
          </p:nvSpPr>
          <p:spPr bwMode="auto">
            <a:xfrm flipV="1">
              <a:off x="2286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Line 199"/>
            <p:cNvSpPr>
              <a:spLocks noChangeShapeType="1"/>
            </p:cNvSpPr>
            <p:nvPr/>
          </p:nvSpPr>
          <p:spPr bwMode="auto">
            <a:xfrm rot="16200000" flipV="1">
              <a:off x="2743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Line 200"/>
            <p:cNvSpPr>
              <a:spLocks noChangeShapeType="1"/>
            </p:cNvSpPr>
            <p:nvPr/>
          </p:nvSpPr>
          <p:spPr bwMode="auto">
            <a:xfrm rot="5400000" flipV="1">
              <a:off x="2362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Line 201"/>
            <p:cNvSpPr>
              <a:spLocks noChangeShapeType="1"/>
            </p:cNvSpPr>
            <p:nvPr/>
          </p:nvSpPr>
          <p:spPr bwMode="auto">
            <a:xfrm flipV="1">
              <a:off x="2667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Line 202"/>
            <p:cNvSpPr>
              <a:spLocks noChangeShapeType="1"/>
            </p:cNvSpPr>
            <p:nvPr/>
          </p:nvSpPr>
          <p:spPr bwMode="auto">
            <a:xfrm>
              <a:off x="3048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Line 203"/>
            <p:cNvSpPr>
              <a:spLocks noChangeShapeType="1"/>
            </p:cNvSpPr>
            <p:nvPr/>
          </p:nvSpPr>
          <p:spPr bwMode="auto">
            <a:xfrm>
              <a:off x="3810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Line 204"/>
            <p:cNvSpPr>
              <a:spLocks noChangeShapeType="1"/>
            </p:cNvSpPr>
            <p:nvPr/>
          </p:nvSpPr>
          <p:spPr bwMode="auto">
            <a:xfrm flipV="1">
              <a:off x="3048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Line 205"/>
            <p:cNvSpPr>
              <a:spLocks noChangeShapeType="1"/>
            </p:cNvSpPr>
            <p:nvPr/>
          </p:nvSpPr>
          <p:spPr bwMode="auto">
            <a:xfrm rot="16200000" flipV="1">
              <a:off x="3505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Line 206"/>
            <p:cNvSpPr>
              <a:spLocks noChangeShapeType="1"/>
            </p:cNvSpPr>
            <p:nvPr/>
          </p:nvSpPr>
          <p:spPr bwMode="auto">
            <a:xfrm rot="5400000" flipV="1">
              <a:off x="3124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Line 207"/>
            <p:cNvSpPr>
              <a:spLocks noChangeShapeType="1"/>
            </p:cNvSpPr>
            <p:nvPr/>
          </p:nvSpPr>
          <p:spPr bwMode="auto">
            <a:xfrm flipV="1">
              <a:off x="3429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Line 208"/>
            <p:cNvSpPr>
              <a:spLocks noChangeShapeType="1"/>
            </p:cNvSpPr>
            <p:nvPr/>
          </p:nvSpPr>
          <p:spPr bwMode="auto">
            <a:xfrm>
              <a:off x="3810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Line 209"/>
            <p:cNvSpPr>
              <a:spLocks noChangeShapeType="1"/>
            </p:cNvSpPr>
            <p:nvPr/>
          </p:nvSpPr>
          <p:spPr bwMode="auto">
            <a:xfrm>
              <a:off x="457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Line 210"/>
            <p:cNvSpPr>
              <a:spLocks noChangeShapeType="1"/>
            </p:cNvSpPr>
            <p:nvPr/>
          </p:nvSpPr>
          <p:spPr bwMode="auto">
            <a:xfrm flipV="1">
              <a:off x="3810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Line 211"/>
            <p:cNvSpPr>
              <a:spLocks noChangeShapeType="1"/>
            </p:cNvSpPr>
            <p:nvPr/>
          </p:nvSpPr>
          <p:spPr bwMode="auto">
            <a:xfrm rot="16200000" flipV="1">
              <a:off x="4267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Line 212"/>
            <p:cNvSpPr>
              <a:spLocks noChangeShapeType="1"/>
            </p:cNvSpPr>
            <p:nvPr/>
          </p:nvSpPr>
          <p:spPr bwMode="auto">
            <a:xfrm rot="5400000" flipV="1">
              <a:off x="388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Line 213"/>
            <p:cNvSpPr>
              <a:spLocks noChangeShapeType="1"/>
            </p:cNvSpPr>
            <p:nvPr/>
          </p:nvSpPr>
          <p:spPr bwMode="auto">
            <a:xfrm flipV="1">
              <a:off x="419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Line 214"/>
            <p:cNvSpPr>
              <a:spLocks noChangeShapeType="1"/>
            </p:cNvSpPr>
            <p:nvPr/>
          </p:nvSpPr>
          <p:spPr bwMode="auto">
            <a:xfrm>
              <a:off x="4572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Line 215"/>
            <p:cNvSpPr>
              <a:spLocks noChangeShapeType="1"/>
            </p:cNvSpPr>
            <p:nvPr/>
          </p:nvSpPr>
          <p:spPr bwMode="auto">
            <a:xfrm>
              <a:off x="533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Line 216"/>
            <p:cNvSpPr>
              <a:spLocks noChangeShapeType="1"/>
            </p:cNvSpPr>
            <p:nvPr/>
          </p:nvSpPr>
          <p:spPr bwMode="auto">
            <a:xfrm flipV="1">
              <a:off x="4572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Line 217"/>
            <p:cNvSpPr>
              <a:spLocks noChangeShapeType="1"/>
            </p:cNvSpPr>
            <p:nvPr/>
          </p:nvSpPr>
          <p:spPr bwMode="auto">
            <a:xfrm rot="16200000" flipV="1">
              <a:off x="5029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Line 218"/>
            <p:cNvSpPr>
              <a:spLocks noChangeShapeType="1"/>
            </p:cNvSpPr>
            <p:nvPr/>
          </p:nvSpPr>
          <p:spPr bwMode="auto">
            <a:xfrm rot="5400000" flipV="1">
              <a:off x="464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Line 219"/>
            <p:cNvSpPr>
              <a:spLocks noChangeShapeType="1"/>
            </p:cNvSpPr>
            <p:nvPr/>
          </p:nvSpPr>
          <p:spPr bwMode="auto">
            <a:xfrm flipV="1">
              <a:off x="495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Line 220"/>
            <p:cNvSpPr>
              <a:spLocks noChangeShapeType="1"/>
            </p:cNvSpPr>
            <p:nvPr/>
          </p:nvSpPr>
          <p:spPr bwMode="auto">
            <a:xfrm>
              <a:off x="5334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Line 221"/>
            <p:cNvSpPr>
              <a:spLocks noChangeShapeType="1"/>
            </p:cNvSpPr>
            <p:nvPr/>
          </p:nvSpPr>
          <p:spPr bwMode="auto">
            <a:xfrm>
              <a:off x="6096000" y="4495800"/>
              <a:ext cx="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Line 222"/>
            <p:cNvSpPr>
              <a:spLocks noChangeShapeType="1"/>
            </p:cNvSpPr>
            <p:nvPr/>
          </p:nvSpPr>
          <p:spPr bwMode="auto">
            <a:xfrm flipV="1">
              <a:off x="5334000" y="42672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Line 223"/>
            <p:cNvSpPr>
              <a:spLocks noChangeShapeType="1"/>
            </p:cNvSpPr>
            <p:nvPr/>
          </p:nvSpPr>
          <p:spPr bwMode="auto">
            <a:xfrm rot="16200000" flipV="1">
              <a:off x="5791200" y="41910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Line 224"/>
            <p:cNvSpPr>
              <a:spLocks noChangeShapeType="1"/>
            </p:cNvSpPr>
            <p:nvPr/>
          </p:nvSpPr>
          <p:spPr bwMode="auto">
            <a:xfrm rot="5400000" flipV="1">
              <a:off x="541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Line 225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Text Box 243"/>
            <p:cNvSpPr txBox="1">
              <a:spLocks noChangeArrowheads="1"/>
            </p:cNvSpPr>
            <p:nvPr/>
          </p:nvSpPr>
          <p:spPr bwMode="auto">
            <a:xfrm>
              <a:off x="2667000" y="152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2" name="Text Box 244"/>
            <p:cNvSpPr txBox="1">
              <a:spLocks noChangeArrowheads="1"/>
            </p:cNvSpPr>
            <p:nvPr/>
          </p:nvSpPr>
          <p:spPr bwMode="auto">
            <a:xfrm>
              <a:off x="2286001" y="762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3" name="Text Box 245"/>
            <p:cNvSpPr txBox="1">
              <a:spLocks noChangeArrowheads="1"/>
            </p:cNvSpPr>
            <p:nvPr/>
          </p:nvSpPr>
          <p:spPr bwMode="auto">
            <a:xfrm>
              <a:off x="3048001" y="762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4" name="Text Box 246"/>
            <p:cNvSpPr txBox="1">
              <a:spLocks noChangeArrowheads="1"/>
            </p:cNvSpPr>
            <p:nvPr/>
          </p:nvSpPr>
          <p:spPr bwMode="auto">
            <a:xfrm>
              <a:off x="1905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5" name="Text Box 247"/>
            <p:cNvSpPr txBox="1">
              <a:spLocks noChangeArrowheads="1"/>
            </p:cNvSpPr>
            <p:nvPr/>
          </p:nvSpPr>
          <p:spPr bwMode="auto">
            <a:xfrm>
              <a:off x="3429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6" name="Text Box 248"/>
            <p:cNvSpPr txBox="1">
              <a:spLocks noChangeArrowheads="1"/>
            </p:cNvSpPr>
            <p:nvPr/>
          </p:nvSpPr>
          <p:spPr bwMode="auto">
            <a:xfrm>
              <a:off x="1524000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7" name="Text Box 249"/>
            <p:cNvSpPr txBox="1">
              <a:spLocks noChangeArrowheads="1"/>
            </p:cNvSpPr>
            <p:nvPr/>
          </p:nvSpPr>
          <p:spPr bwMode="auto">
            <a:xfrm>
              <a:off x="1143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8" name="Text Box 250"/>
            <p:cNvSpPr txBox="1">
              <a:spLocks noChangeArrowheads="1"/>
            </p:cNvSpPr>
            <p:nvPr/>
          </p:nvSpPr>
          <p:spPr bwMode="auto">
            <a:xfrm>
              <a:off x="762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9" name="Text Box 251"/>
            <p:cNvSpPr txBox="1">
              <a:spLocks noChangeArrowheads="1"/>
            </p:cNvSpPr>
            <p:nvPr/>
          </p:nvSpPr>
          <p:spPr bwMode="auto">
            <a:xfrm>
              <a:off x="381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0" name="Text Box 252"/>
            <p:cNvSpPr txBox="1">
              <a:spLocks noChangeArrowheads="1"/>
            </p:cNvSpPr>
            <p:nvPr/>
          </p:nvSpPr>
          <p:spPr bwMode="auto">
            <a:xfrm>
              <a:off x="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1" name="Text Box 253"/>
            <p:cNvSpPr txBox="1">
              <a:spLocks noChangeArrowheads="1"/>
            </p:cNvSpPr>
            <p:nvPr/>
          </p:nvSpPr>
          <p:spPr bwMode="auto">
            <a:xfrm>
              <a:off x="3810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2" name="Text Box 254"/>
            <p:cNvSpPr txBox="1">
              <a:spLocks noChangeArrowheads="1"/>
            </p:cNvSpPr>
            <p:nvPr/>
          </p:nvSpPr>
          <p:spPr bwMode="auto">
            <a:xfrm>
              <a:off x="4191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3" name="Text Box 255"/>
            <p:cNvSpPr txBox="1">
              <a:spLocks noChangeArrowheads="1"/>
            </p:cNvSpPr>
            <p:nvPr/>
          </p:nvSpPr>
          <p:spPr bwMode="auto">
            <a:xfrm>
              <a:off x="4572000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4" name="Text Box 256"/>
            <p:cNvSpPr txBox="1">
              <a:spLocks noChangeArrowheads="1"/>
            </p:cNvSpPr>
            <p:nvPr/>
          </p:nvSpPr>
          <p:spPr bwMode="auto">
            <a:xfrm>
              <a:off x="4953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5" name="Text Box 257"/>
            <p:cNvSpPr txBox="1">
              <a:spLocks noChangeArrowheads="1"/>
            </p:cNvSpPr>
            <p:nvPr/>
          </p:nvSpPr>
          <p:spPr bwMode="auto">
            <a:xfrm>
              <a:off x="5334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6" name="Text Box 258"/>
            <p:cNvSpPr txBox="1">
              <a:spLocks noChangeArrowheads="1"/>
            </p:cNvSpPr>
            <p:nvPr/>
          </p:nvSpPr>
          <p:spPr bwMode="auto">
            <a:xfrm>
              <a:off x="2667000" y="1371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37" name="Text Box 259"/>
            <p:cNvSpPr txBox="1">
              <a:spLocks noChangeArrowheads="1"/>
            </p:cNvSpPr>
            <p:nvPr/>
          </p:nvSpPr>
          <p:spPr bwMode="auto">
            <a:xfrm>
              <a:off x="2286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38" name="Text Box 260"/>
            <p:cNvSpPr txBox="1">
              <a:spLocks noChangeArrowheads="1"/>
            </p:cNvSpPr>
            <p:nvPr/>
          </p:nvSpPr>
          <p:spPr bwMode="auto">
            <a:xfrm>
              <a:off x="1905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39" name="Text Box 261"/>
            <p:cNvSpPr txBox="1">
              <a:spLocks noChangeArrowheads="1"/>
            </p:cNvSpPr>
            <p:nvPr/>
          </p:nvSpPr>
          <p:spPr bwMode="auto">
            <a:xfrm>
              <a:off x="1524000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40" name="Text Box 262"/>
            <p:cNvSpPr txBox="1">
              <a:spLocks noChangeArrowheads="1"/>
            </p:cNvSpPr>
            <p:nvPr/>
          </p:nvSpPr>
          <p:spPr bwMode="auto">
            <a:xfrm>
              <a:off x="1143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41" name="Text Box 263"/>
            <p:cNvSpPr txBox="1">
              <a:spLocks noChangeArrowheads="1"/>
            </p:cNvSpPr>
            <p:nvPr/>
          </p:nvSpPr>
          <p:spPr bwMode="auto">
            <a:xfrm>
              <a:off x="762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42" name="Text Box 264"/>
            <p:cNvSpPr txBox="1">
              <a:spLocks noChangeArrowheads="1"/>
            </p:cNvSpPr>
            <p:nvPr/>
          </p:nvSpPr>
          <p:spPr bwMode="auto">
            <a:xfrm>
              <a:off x="3048001" y="1981201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43" name="Text Box 265"/>
            <p:cNvSpPr txBox="1">
              <a:spLocks noChangeArrowheads="1"/>
            </p:cNvSpPr>
            <p:nvPr/>
          </p:nvSpPr>
          <p:spPr bwMode="auto">
            <a:xfrm>
              <a:off x="2667000" y="25908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44" name="Text Box 266"/>
            <p:cNvSpPr txBox="1">
              <a:spLocks noChangeArrowheads="1"/>
            </p:cNvSpPr>
            <p:nvPr/>
          </p:nvSpPr>
          <p:spPr bwMode="auto">
            <a:xfrm>
              <a:off x="2286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45" name="Text Box 267"/>
            <p:cNvSpPr txBox="1">
              <a:spLocks noChangeArrowheads="1"/>
            </p:cNvSpPr>
            <p:nvPr/>
          </p:nvSpPr>
          <p:spPr bwMode="auto">
            <a:xfrm>
              <a:off x="1905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246" name="Text Box 268"/>
            <p:cNvSpPr txBox="1">
              <a:spLocks noChangeArrowheads="1"/>
            </p:cNvSpPr>
            <p:nvPr/>
          </p:nvSpPr>
          <p:spPr bwMode="auto">
            <a:xfrm>
              <a:off x="152400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247" name="Text Box 270"/>
            <p:cNvSpPr txBox="1">
              <a:spLocks noChangeArrowheads="1"/>
            </p:cNvSpPr>
            <p:nvPr/>
          </p:nvSpPr>
          <p:spPr bwMode="auto">
            <a:xfrm>
              <a:off x="3429000" y="26050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48" name="Text Box 271"/>
            <p:cNvSpPr txBox="1">
              <a:spLocks noChangeArrowheads="1"/>
            </p:cNvSpPr>
            <p:nvPr/>
          </p:nvSpPr>
          <p:spPr bwMode="auto">
            <a:xfrm>
              <a:off x="3048001" y="32146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49" name="Text Box 272"/>
            <p:cNvSpPr txBox="1">
              <a:spLocks noChangeArrowheads="1"/>
            </p:cNvSpPr>
            <p:nvPr/>
          </p:nvSpPr>
          <p:spPr bwMode="auto">
            <a:xfrm>
              <a:off x="2667000" y="3824288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250" name="Text Box 273"/>
            <p:cNvSpPr txBox="1">
              <a:spLocks noChangeArrowheads="1"/>
            </p:cNvSpPr>
            <p:nvPr/>
          </p:nvSpPr>
          <p:spPr bwMode="auto">
            <a:xfrm>
              <a:off x="2286001" y="4433889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51" name="Text Box 274"/>
            <p:cNvSpPr txBox="1">
              <a:spLocks noChangeArrowheads="1"/>
            </p:cNvSpPr>
            <p:nvPr/>
          </p:nvSpPr>
          <p:spPr bwMode="auto">
            <a:xfrm>
              <a:off x="4191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52" name="Text Box 275"/>
            <p:cNvSpPr txBox="1">
              <a:spLocks noChangeArrowheads="1"/>
            </p:cNvSpPr>
            <p:nvPr/>
          </p:nvSpPr>
          <p:spPr bwMode="auto">
            <a:xfrm>
              <a:off x="3810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253" name="Text Box 276"/>
            <p:cNvSpPr txBox="1">
              <a:spLocks noChangeArrowheads="1"/>
            </p:cNvSpPr>
            <p:nvPr/>
          </p:nvSpPr>
          <p:spPr bwMode="auto">
            <a:xfrm>
              <a:off x="3810001" y="32004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4" name="Text Box 277"/>
            <p:cNvSpPr txBox="1">
              <a:spLocks noChangeArrowheads="1"/>
            </p:cNvSpPr>
            <p:nvPr/>
          </p:nvSpPr>
          <p:spPr bwMode="auto">
            <a:xfrm>
              <a:off x="3429000" y="38100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255" name="Text Box 278"/>
            <p:cNvSpPr txBox="1">
              <a:spLocks noChangeArrowheads="1"/>
            </p:cNvSpPr>
            <p:nvPr/>
          </p:nvSpPr>
          <p:spPr bwMode="auto">
            <a:xfrm>
              <a:off x="3048001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256" name="Text Box 279"/>
            <p:cNvSpPr txBox="1">
              <a:spLocks noChangeArrowheads="1"/>
            </p:cNvSpPr>
            <p:nvPr/>
          </p:nvSpPr>
          <p:spPr bwMode="auto">
            <a:xfrm>
              <a:off x="4572000" y="4419600"/>
              <a:ext cx="761999" cy="579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57" name="Line 291"/>
            <p:cNvSpPr>
              <a:spLocks noChangeShapeType="1"/>
            </p:cNvSpPr>
            <p:nvPr/>
          </p:nvSpPr>
          <p:spPr bwMode="auto">
            <a:xfrm rot="16200000" flipV="1">
              <a:off x="7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Line 296"/>
            <p:cNvSpPr>
              <a:spLocks noChangeShapeType="1"/>
            </p:cNvSpPr>
            <p:nvPr/>
          </p:nvSpPr>
          <p:spPr bwMode="auto">
            <a:xfrm flipV="1">
              <a:off x="38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Line 297"/>
            <p:cNvSpPr>
              <a:spLocks noChangeShapeType="1"/>
            </p:cNvSpPr>
            <p:nvPr/>
          </p:nvSpPr>
          <p:spPr bwMode="auto">
            <a:xfrm rot="16200000" flipV="1">
              <a:off x="83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Line 308"/>
            <p:cNvSpPr>
              <a:spLocks noChangeShapeType="1"/>
            </p:cNvSpPr>
            <p:nvPr/>
          </p:nvSpPr>
          <p:spPr bwMode="auto">
            <a:xfrm flipV="1">
              <a:off x="114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Line 309"/>
            <p:cNvSpPr>
              <a:spLocks noChangeShapeType="1"/>
            </p:cNvSpPr>
            <p:nvPr/>
          </p:nvSpPr>
          <p:spPr bwMode="auto">
            <a:xfrm rot="16200000" flipV="1">
              <a:off x="160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Line 314"/>
            <p:cNvSpPr>
              <a:spLocks noChangeShapeType="1"/>
            </p:cNvSpPr>
            <p:nvPr/>
          </p:nvSpPr>
          <p:spPr bwMode="auto">
            <a:xfrm flipV="1">
              <a:off x="190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Line 315"/>
            <p:cNvSpPr>
              <a:spLocks noChangeShapeType="1"/>
            </p:cNvSpPr>
            <p:nvPr/>
          </p:nvSpPr>
          <p:spPr bwMode="auto">
            <a:xfrm rot="16200000" flipV="1">
              <a:off x="2362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Line 320"/>
            <p:cNvSpPr>
              <a:spLocks noChangeShapeType="1"/>
            </p:cNvSpPr>
            <p:nvPr/>
          </p:nvSpPr>
          <p:spPr bwMode="auto">
            <a:xfrm flipV="1">
              <a:off x="2667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Line 321"/>
            <p:cNvSpPr>
              <a:spLocks noChangeShapeType="1"/>
            </p:cNvSpPr>
            <p:nvPr/>
          </p:nvSpPr>
          <p:spPr bwMode="auto">
            <a:xfrm rot="16200000" flipV="1">
              <a:off x="3124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Line 326"/>
            <p:cNvSpPr>
              <a:spLocks noChangeShapeType="1"/>
            </p:cNvSpPr>
            <p:nvPr/>
          </p:nvSpPr>
          <p:spPr bwMode="auto">
            <a:xfrm flipV="1">
              <a:off x="3429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Line 327"/>
            <p:cNvSpPr>
              <a:spLocks noChangeShapeType="1"/>
            </p:cNvSpPr>
            <p:nvPr/>
          </p:nvSpPr>
          <p:spPr bwMode="auto">
            <a:xfrm rot="16200000" flipV="1">
              <a:off x="3886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Line 332"/>
            <p:cNvSpPr>
              <a:spLocks noChangeShapeType="1"/>
            </p:cNvSpPr>
            <p:nvPr/>
          </p:nvSpPr>
          <p:spPr bwMode="auto">
            <a:xfrm flipV="1">
              <a:off x="4191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Line 333"/>
            <p:cNvSpPr>
              <a:spLocks noChangeShapeType="1"/>
            </p:cNvSpPr>
            <p:nvPr/>
          </p:nvSpPr>
          <p:spPr bwMode="auto">
            <a:xfrm rot="16200000" flipV="1">
              <a:off x="4648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Line 338"/>
            <p:cNvSpPr>
              <a:spLocks noChangeShapeType="1"/>
            </p:cNvSpPr>
            <p:nvPr/>
          </p:nvSpPr>
          <p:spPr bwMode="auto">
            <a:xfrm flipV="1">
              <a:off x="4953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Line 339"/>
            <p:cNvSpPr>
              <a:spLocks noChangeShapeType="1"/>
            </p:cNvSpPr>
            <p:nvPr/>
          </p:nvSpPr>
          <p:spPr bwMode="auto">
            <a:xfrm rot="16200000" flipV="1">
              <a:off x="5410200" y="4800600"/>
              <a:ext cx="228600" cy="3810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Line 344"/>
            <p:cNvSpPr>
              <a:spLocks noChangeShapeType="1"/>
            </p:cNvSpPr>
            <p:nvPr/>
          </p:nvSpPr>
          <p:spPr bwMode="auto">
            <a:xfrm flipV="1">
              <a:off x="5715000" y="4876800"/>
              <a:ext cx="381000" cy="228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3" name="Rectangle 272"/>
          <p:cNvSpPr/>
          <p:nvPr/>
        </p:nvSpPr>
        <p:spPr>
          <a:xfrm>
            <a:off x="454145" y="334409"/>
            <a:ext cx="11466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What do you notice about the hockey sticks?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E23636B-09EF-0D61-E1C3-27D7DE56F9CD}"/>
              </a:ext>
            </a:extLst>
          </p:cNvPr>
          <p:cNvSpPr/>
          <p:nvPr/>
        </p:nvSpPr>
        <p:spPr>
          <a:xfrm>
            <a:off x="4765776" y="2590494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BB81898-A9AC-90CD-F2B0-CD4D5A97372B}"/>
              </a:ext>
            </a:extLst>
          </p:cNvPr>
          <p:cNvSpPr/>
          <p:nvPr/>
        </p:nvSpPr>
        <p:spPr>
          <a:xfrm>
            <a:off x="5122197" y="3193685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2" name="Oval 511">
            <a:extLst>
              <a:ext uri="{FF2B5EF4-FFF2-40B4-BE49-F238E27FC236}">
                <a16:creationId xmlns:a16="http://schemas.microsoft.com/office/drawing/2014/main" id="{42C20CD7-5BB3-1BEC-78AA-77AB8771A969}"/>
              </a:ext>
            </a:extLst>
          </p:cNvPr>
          <p:cNvSpPr/>
          <p:nvPr/>
        </p:nvSpPr>
        <p:spPr>
          <a:xfrm>
            <a:off x="5159574" y="4433768"/>
            <a:ext cx="792854" cy="760527"/>
          </a:xfrm>
          <a:prstGeom prst="ellipse">
            <a:avLst/>
          </a:prstGeom>
          <a:solidFill>
            <a:srgbClr val="FF0000">
              <a:alpha val="29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313C9A68-A053-C824-E3EA-160D51F483B8}"/>
              </a:ext>
            </a:extLst>
          </p:cNvPr>
          <p:cNvSpPr/>
          <p:nvPr/>
        </p:nvSpPr>
        <p:spPr>
          <a:xfrm>
            <a:off x="5532523" y="3819315"/>
            <a:ext cx="792854" cy="7605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4" name="Oval 513">
            <a:extLst>
              <a:ext uri="{FF2B5EF4-FFF2-40B4-BE49-F238E27FC236}">
                <a16:creationId xmlns:a16="http://schemas.microsoft.com/office/drawing/2014/main" id="{D5069835-F84B-7183-5273-A900BA1414E4}"/>
              </a:ext>
            </a:extLst>
          </p:cNvPr>
          <p:cNvSpPr/>
          <p:nvPr/>
        </p:nvSpPr>
        <p:spPr>
          <a:xfrm>
            <a:off x="4032575" y="5048705"/>
            <a:ext cx="792854" cy="760527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5" name="Oval 514">
            <a:extLst>
              <a:ext uri="{FF2B5EF4-FFF2-40B4-BE49-F238E27FC236}">
                <a16:creationId xmlns:a16="http://schemas.microsoft.com/office/drawing/2014/main" id="{026F7322-44D4-127B-8822-4AFFB2A3DA38}"/>
              </a:ext>
            </a:extLst>
          </p:cNvPr>
          <p:cNvSpPr/>
          <p:nvPr/>
        </p:nvSpPr>
        <p:spPr>
          <a:xfrm>
            <a:off x="3670276" y="5682888"/>
            <a:ext cx="792854" cy="760527"/>
          </a:xfrm>
          <a:prstGeom prst="ellipse">
            <a:avLst/>
          </a:prstGeom>
          <a:solidFill>
            <a:srgbClr val="0000FF">
              <a:alpha val="30000"/>
            </a:srgb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6" name="Oval 515">
            <a:extLst>
              <a:ext uri="{FF2B5EF4-FFF2-40B4-BE49-F238E27FC236}">
                <a16:creationId xmlns:a16="http://schemas.microsoft.com/office/drawing/2014/main" id="{72C2E567-EE70-5A64-E673-876A0E826AC5}"/>
              </a:ext>
            </a:extLst>
          </p:cNvPr>
          <p:cNvSpPr/>
          <p:nvPr/>
        </p:nvSpPr>
        <p:spPr>
          <a:xfrm>
            <a:off x="3636148" y="4400162"/>
            <a:ext cx="792854" cy="760527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7" name="Oval 516">
            <a:extLst>
              <a:ext uri="{FF2B5EF4-FFF2-40B4-BE49-F238E27FC236}">
                <a16:creationId xmlns:a16="http://schemas.microsoft.com/office/drawing/2014/main" id="{82DA8EF7-0D6B-D3E8-A1D5-CF5DAF4E7E27}"/>
              </a:ext>
            </a:extLst>
          </p:cNvPr>
          <p:cNvSpPr/>
          <p:nvPr/>
        </p:nvSpPr>
        <p:spPr>
          <a:xfrm>
            <a:off x="5897994" y="1964864"/>
            <a:ext cx="792854" cy="760527"/>
          </a:xfrm>
          <a:prstGeom prst="ellipse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8" name="Oval 517">
            <a:extLst>
              <a:ext uri="{FF2B5EF4-FFF2-40B4-BE49-F238E27FC236}">
                <a16:creationId xmlns:a16="http://schemas.microsoft.com/office/drawing/2014/main" id="{98FA8983-72D9-DA48-9B4D-EE73F5A5242A}"/>
              </a:ext>
            </a:extLst>
          </p:cNvPr>
          <p:cNvSpPr/>
          <p:nvPr/>
        </p:nvSpPr>
        <p:spPr>
          <a:xfrm>
            <a:off x="6254415" y="2568055"/>
            <a:ext cx="792854" cy="760527"/>
          </a:xfrm>
          <a:prstGeom prst="ellipse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9" name="Oval 518">
            <a:extLst>
              <a:ext uri="{FF2B5EF4-FFF2-40B4-BE49-F238E27FC236}">
                <a16:creationId xmlns:a16="http://schemas.microsoft.com/office/drawing/2014/main" id="{22B64F4C-7DA5-AA28-0927-B404153CB0F8}"/>
              </a:ext>
            </a:extLst>
          </p:cNvPr>
          <p:cNvSpPr/>
          <p:nvPr/>
        </p:nvSpPr>
        <p:spPr>
          <a:xfrm>
            <a:off x="6291792" y="3808138"/>
            <a:ext cx="792854" cy="760527"/>
          </a:xfrm>
          <a:prstGeom prst="ellipse">
            <a:avLst/>
          </a:prstGeom>
          <a:solidFill>
            <a:srgbClr val="008000">
              <a:alpha val="35000"/>
            </a:srgbClr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0" name="Oval 519">
            <a:extLst>
              <a:ext uri="{FF2B5EF4-FFF2-40B4-BE49-F238E27FC236}">
                <a16:creationId xmlns:a16="http://schemas.microsoft.com/office/drawing/2014/main" id="{4697C102-3780-D200-0998-E9988FCBF17E}"/>
              </a:ext>
            </a:extLst>
          </p:cNvPr>
          <p:cNvSpPr/>
          <p:nvPr/>
        </p:nvSpPr>
        <p:spPr>
          <a:xfrm>
            <a:off x="6664741" y="3193685"/>
            <a:ext cx="792854" cy="760527"/>
          </a:xfrm>
          <a:prstGeom prst="ellipse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1" name="Oval 520">
            <a:extLst>
              <a:ext uri="{FF2B5EF4-FFF2-40B4-BE49-F238E27FC236}">
                <a16:creationId xmlns:a16="http://schemas.microsoft.com/office/drawing/2014/main" id="{AAB4E66B-9E2B-E3B5-1D38-816C813682AE}"/>
              </a:ext>
            </a:extLst>
          </p:cNvPr>
          <p:cNvSpPr/>
          <p:nvPr/>
        </p:nvSpPr>
        <p:spPr>
          <a:xfrm>
            <a:off x="5478632" y="1390347"/>
            <a:ext cx="792854" cy="760527"/>
          </a:xfrm>
          <a:prstGeom prst="ellipse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276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35179" y="191336"/>
            <a:ext cx="100999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0" i="0" u="none" strike="noStrike" dirty="0">
                <a:solidFill>
                  <a:srgbClr val="000000"/>
                </a:solidFill>
                <a:effectLst/>
              </a:rPr>
              <a:t>Each number in a sequence is called a</a:t>
            </a:r>
            <a:r>
              <a:rPr lang="en-US" sz="7200" b="0" i="0" u="none" strike="noStrike" dirty="0">
                <a:solidFill>
                  <a:srgbClr val="000066"/>
                </a:solidFill>
                <a:effectLst/>
              </a:rPr>
              <a:t> </a:t>
            </a:r>
            <a:r>
              <a:rPr lang="en-US" sz="7200" b="1" i="0" u="none" strike="noStrike" dirty="0">
                <a:solidFill>
                  <a:srgbClr val="00B050"/>
                </a:solidFill>
                <a:effectLst/>
              </a:rPr>
              <a:t>term</a:t>
            </a:r>
            <a:r>
              <a:rPr lang="en-US" sz="7200" b="0" i="0" u="none" strike="noStrike" dirty="0">
                <a:solidFill>
                  <a:srgbClr val="000066"/>
                </a:solidFill>
                <a:effectLst/>
              </a:rPr>
              <a:t>.</a:t>
            </a:r>
            <a:r>
              <a:rPr lang="en-US" sz="7200" dirty="0"/>
              <a:t> </a:t>
            </a:r>
            <a:endParaRPr lang="en-GB" sz="7200" dirty="0"/>
          </a:p>
        </p:txBody>
      </p:sp>
      <p:sp>
        <p:nvSpPr>
          <p:cNvPr id="15" name="Rectangle 14"/>
          <p:cNvSpPr/>
          <p:nvPr/>
        </p:nvSpPr>
        <p:spPr>
          <a:xfrm>
            <a:off x="1354972" y="2499660"/>
            <a:ext cx="97591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2, 4, 6, 8, 10, 12,....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50720" y="4185808"/>
            <a:ext cx="8179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What is the </a:t>
            </a:r>
            <a:r>
              <a:rPr lang="en-GB" sz="7200" b="1" dirty="0">
                <a:solidFill>
                  <a:srgbClr val="00B050"/>
                </a:solidFill>
              </a:rPr>
              <a:t>5</a:t>
            </a:r>
            <a:r>
              <a:rPr lang="en-GB" sz="7200" b="1" baseline="30000" dirty="0">
                <a:solidFill>
                  <a:srgbClr val="00B050"/>
                </a:solidFill>
              </a:rPr>
              <a:t>th</a:t>
            </a:r>
            <a:r>
              <a:rPr lang="en-GB" sz="7200" dirty="0"/>
              <a:t> term?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73735" y="5188054"/>
            <a:ext cx="1489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6993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9322" y="146428"/>
            <a:ext cx="9975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Generating Sequences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0095" y="1382136"/>
            <a:ext cx="1137181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200" dirty="0"/>
              <a:t>To generate a sequence, what </a:t>
            </a:r>
            <a:r>
              <a:rPr lang="en-GB" sz="6200" b="1" dirty="0">
                <a:solidFill>
                  <a:srgbClr val="9933FF"/>
                </a:solidFill>
              </a:rPr>
              <a:t>two</a:t>
            </a:r>
            <a:r>
              <a:rPr lang="en-GB" sz="6200" dirty="0"/>
              <a:t> things do you need to know?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6563" y="3557238"/>
            <a:ext cx="2234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9933FF"/>
                </a:solidFill>
              </a:rPr>
              <a:t>Rule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74271" y="4944991"/>
            <a:ext cx="7867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9933FF"/>
                </a:solidFill>
              </a:rPr>
              <a:t>Starting Number</a:t>
            </a:r>
          </a:p>
        </p:txBody>
      </p:sp>
    </p:spTree>
    <p:extLst>
      <p:ext uri="{BB962C8B-B14F-4D97-AF65-F5344CB8AC3E}">
        <p14:creationId xmlns:p14="http://schemas.microsoft.com/office/powerpoint/2010/main" val="324657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074774"/>
              </p:ext>
            </p:extLst>
          </p:nvPr>
        </p:nvGraphicFramePr>
        <p:xfrm>
          <a:off x="387930" y="2176230"/>
          <a:ext cx="11460478" cy="3188250"/>
        </p:xfrm>
        <a:graphic>
          <a:graphicData uri="http://schemas.openxmlformats.org/drawingml/2006/table">
            <a:tbl>
              <a:tblPr/>
              <a:tblGrid>
                <a:gridCol w="3228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3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8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0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25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68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527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Rule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Term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Term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Term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Term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Term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776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Add 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776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Add</a:t>
                      </a:r>
                      <a:r>
                        <a:rPr lang="en-GB" sz="4400" b="1" i="0" u="none" strike="noStrike" baseline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 5</a:t>
                      </a:r>
                      <a:endParaRPr lang="en-GB" sz="44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24740" y="351476"/>
            <a:ext cx="9975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Generating Sequences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042064"/>
              </p:ext>
            </p:extLst>
          </p:nvPr>
        </p:nvGraphicFramePr>
        <p:xfrm>
          <a:off x="5432054" y="3371793"/>
          <a:ext cx="6268112" cy="1017766"/>
        </p:xfrm>
        <a:graphic>
          <a:graphicData uri="http://schemas.openxmlformats.org/drawingml/2006/table">
            <a:tbl>
              <a:tblPr/>
              <a:tblGrid>
                <a:gridCol w="1567028">
                  <a:extLst>
                    <a:ext uri="{9D8B030D-6E8A-4147-A177-3AD203B41FA5}">
                      <a16:colId xmlns:a16="http://schemas.microsoft.com/office/drawing/2014/main" val="4053250428"/>
                    </a:ext>
                  </a:extLst>
                </a:gridCol>
                <a:gridCol w="1567028">
                  <a:extLst>
                    <a:ext uri="{9D8B030D-6E8A-4147-A177-3AD203B41FA5}">
                      <a16:colId xmlns:a16="http://schemas.microsoft.com/office/drawing/2014/main" val="3781881643"/>
                    </a:ext>
                  </a:extLst>
                </a:gridCol>
                <a:gridCol w="1567028">
                  <a:extLst>
                    <a:ext uri="{9D8B030D-6E8A-4147-A177-3AD203B41FA5}">
                      <a16:colId xmlns:a16="http://schemas.microsoft.com/office/drawing/2014/main" val="305460311"/>
                    </a:ext>
                  </a:extLst>
                </a:gridCol>
                <a:gridCol w="1567028">
                  <a:extLst>
                    <a:ext uri="{9D8B030D-6E8A-4147-A177-3AD203B41FA5}">
                      <a16:colId xmlns:a16="http://schemas.microsoft.com/office/drawing/2014/main" val="3424150452"/>
                    </a:ext>
                  </a:extLst>
                </a:gridCol>
              </a:tblGrid>
              <a:tr h="101776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416255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533939"/>
              </p:ext>
            </p:extLst>
          </p:nvPr>
        </p:nvGraphicFramePr>
        <p:xfrm>
          <a:off x="5554666" y="4325292"/>
          <a:ext cx="6072068" cy="1017766"/>
        </p:xfrm>
        <a:graphic>
          <a:graphicData uri="http://schemas.openxmlformats.org/drawingml/2006/table">
            <a:tbl>
              <a:tblPr/>
              <a:tblGrid>
                <a:gridCol w="1518017">
                  <a:extLst>
                    <a:ext uri="{9D8B030D-6E8A-4147-A177-3AD203B41FA5}">
                      <a16:colId xmlns:a16="http://schemas.microsoft.com/office/drawing/2014/main" val="4053250428"/>
                    </a:ext>
                  </a:extLst>
                </a:gridCol>
                <a:gridCol w="1518017">
                  <a:extLst>
                    <a:ext uri="{9D8B030D-6E8A-4147-A177-3AD203B41FA5}">
                      <a16:colId xmlns:a16="http://schemas.microsoft.com/office/drawing/2014/main" val="3781881643"/>
                    </a:ext>
                  </a:extLst>
                </a:gridCol>
                <a:gridCol w="1518017">
                  <a:extLst>
                    <a:ext uri="{9D8B030D-6E8A-4147-A177-3AD203B41FA5}">
                      <a16:colId xmlns:a16="http://schemas.microsoft.com/office/drawing/2014/main" val="305460311"/>
                    </a:ext>
                  </a:extLst>
                </a:gridCol>
                <a:gridCol w="1518017">
                  <a:extLst>
                    <a:ext uri="{9D8B030D-6E8A-4147-A177-3AD203B41FA5}">
                      <a16:colId xmlns:a16="http://schemas.microsoft.com/office/drawing/2014/main" val="3424150452"/>
                    </a:ext>
                  </a:extLst>
                </a:gridCol>
              </a:tblGrid>
              <a:tr h="1017766">
                <a:tc>
                  <a:txBody>
                    <a:bodyPr/>
                    <a:lstStyle/>
                    <a:p>
                      <a:pPr algn="l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23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4162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7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901030"/>
              </p:ext>
            </p:extLst>
          </p:nvPr>
        </p:nvGraphicFramePr>
        <p:xfrm>
          <a:off x="805566" y="3234262"/>
          <a:ext cx="7712209" cy="1228403"/>
        </p:xfrm>
        <a:graphic>
          <a:graphicData uri="http://schemas.openxmlformats.org/drawingml/2006/table">
            <a:tbl>
              <a:tblPr/>
              <a:tblGrid>
                <a:gridCol w="771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7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5, 11, 17, 23, 29,</a:t>
                      </a:r>
                    </a:p>
                  </a:txBody>
                  <a:tcPr marL="9203" marR="9203" marT="920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798" y="1855501"/>
            <a:ext cx="11560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Find the next two numbers in each sequence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3067" y="319561"/>
            <a:ext cx="9975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Term to Term Rules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8559013" y="3234262"/>
            <a:ext cx="30380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35</a:t>
            </a:r>
            <a:r>
              <a:rPr lang="en-GB" sz="8000" dirty="0">
                <a:latin typeface="Arial" panose="020B0604020202020204" pitchFamily="34" charset="0"/>
              </a:rPr>
              <a:t>,</a:t>
            </a:r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 41</a:t>
            </a:r>
            <a:endParaRPr lang="en-GB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03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888099"/>
              </p:ext>
            </p:extLst>
          </p:nvPr>
        </p:nvGraphicFramePr>
        <p:xfrm>
          <a:off x="905320" y="3295222"/>
          <a:ext cx="6559510" cy="1228403"/>
        </p:xfrm>
        <a:graphic>
          <a:graphicData uri="http://schemas.openxmlformats.org/drawingml/2006/table">
            <a:tbl>
              <a:tblPr/>
              <a:tblGrid>
                <a:gridCol w="6559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7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 1, -2,</a:t>
                      </a:r>
                      <a:r>
                        <a:rPr lang="en-GB" sz="8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-5, -8,</a:t>
                      </a:r>
                      <a:endParaRPr lang="en-GB" sz="8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03" marR="9203" marT="920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798" y="1855501"/>
            <a:ext cx="11560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Find the next two numbers in each sequence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3067" y="319561"/>
            <a:ext cx="9975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Term to Term Rules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7539319" y="3247703"/>
            <a:ext cx="364471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-11</a:t>
            </a:r>
            <a:r>
              <a:rPr lang="en-GB" sz="8000" dirty="0">
                <a:latin typeface="Arial" panose="020B0604020202020204" pitchFamily="34" charset="0"/>
              </a:rPr>
              <a:t>,</a:t>
            </a:r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 -14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2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102074"/>
              </p:ext>
            </p:extLst>
          </p:nvPr>
        </p:nvGraphicFramePr>
        <p:xfrm>
          <a:off x="905319" y="3295222"/>
          <a:ext cx="7307655" cy="1228403"/>
        </p:xfrm>
        <a:graphic>
          <a:graphicData uri="http://schemas.openxmlformats.org/drawingml/2006/table">
            <a:tbl>
              <a:tblPr/>
              <a:tblGrid>
                <a:gridCol w="7307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57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3, 6, 12, 24, 48,</a:t>
                      </a:r>
                    </a:p>
                  </a:txBody>
                  <a:tcPr marL="9203" marR="9203" marT="920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798" y="1855501"/>
            <a:ext cx="11560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Find the next two numbers in each sequence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3067" y="319561"/>
            <a:ext cx="9975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Term to Term Rules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8154460" y="3295222"/>
            <a:ext cx="36086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96</a:t>
            </a:r>
            <a:r>
              <a:rPr lang="en-GB" sz="8000" dirty="0">
                <a:latin typeface="Arial" panose="020B0604020202020204" pitchFamily="34" charset="0"/>
              </a:rPr>
              <a:t>,</a:t>
            </a:r>
            <a:r>
              <a:rPr lang="en-GB" sz="8000" dirty="0">
                <a:solidFill>
                  <a:srgbClr val="FF0000"/>
                </a:solidFill>
                <a:latin typeface="Arial" panose="020B0604020202020204" pitchFamily="34" charset="0"/>
              </a:rPr>
              <a:t> 192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8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ardworks template">
  <a:themeElements>
    <a:clrScheme name="Boardworks template 13">
      <a:dk1>
        <a:srgbClr val="000066"/>
      </a:dk1>
      <a:lt1>
        <a:srgbClr val="FFFFFF"/>
      </a:lt1>
      <a:dk2>
        <a:srgbClr val="5B0091"/>
      </a:dk2>
      <a:lt2>
        <a:srgbClr val="111111"/>
      </a:lt2>
      <a:accent1>
        <a:srgbClr val="D0B8E0"/>
      </a:accent1>
      <a:accent2>
        <a:srgbClr val="80D0E8"/>
      </a:accent2>
      <a:accent3>
        <a:srgbClr val="FFFFFF"/>
      </a:accent3>
      <a:accent4>
        <a:srgbClr val="000056"/>
      </a:accent4>
      <a:accent5>
        <a:srgbClr val="E4D8ED"/>
      </a:accent5>
      <a:accent6>
        <a:srgbClr val="73BCD2"/>
      </a:accent6>
      <a:hlink>
        <a:srgbClr val="C0E890"/>
      </a:hlink>
      <a:folHlink>
        <a:srgbClr val="FFFF90"/>
      </a:folHlink>
    </a:clrScheme>
    <a:fontScheme name="Boardworks 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Boardwork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3">
        <a:dk1>
          <a:srgbClr val="000066"/>
        </a:dk1>
        <a:lt1>
          <a:srgbClr val="FFFFFF"/>
        </a:lt1>
        <a:dk2>
          <a:srgbClr val="5B0091"/>
        </a:dk2>
        <a:lt2>
          <a:srgbClr val="111111"/>
        </a:lt2>
        <a:accent1>
          <a:srgbClr val="D0B8E0"/>
        </a:accent1>
        <a:accent2>
          <a:srgbClr val="80D0E8"/>
        </a:accent2>
        <a:accent3>
          <a:srgbClr val="FFFFFF"/>
        </a:accent3>
        <a:accent4>
          <a:srgbClr val="000056"/>
        </a:accent4>
        <a:accent5>
          <a:srgbClr val="E4D8ED"/>
        </a:accent5>
        <a:accent6>
          <a:srgbClr val="73BCD2"/>
        </a:accent6>
        <a:hlink>
          <a:srgbClr val="C0E890"/>
        </a:hlink>
        <a:folHlink>
          <a:srgbClr val="FFFF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850</Words>
  <Application>Microsoft Office PowerPoint</Application>
  <PresentationFormat>Widescreen</PresentationFormat>
  <Paragraphs>428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Office Theme</vt:lpstr>
      <vt:lpstr>Boardworks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29</cp:revision>
  <dcterms:created xsi:type="dcterms:W3CDTF">2016-01-25T06:51:05Z</dcterms:created>
  <dcterms:modified xsi:type="dcterms:W3CDTF">2024-10-25T05:01:25Z</dcterms:modified>
</cp:coreProperties>
</file>