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7" r:id="rId5"/>
    <p:sldId id="262" r:id="rId6"/>
    <p:sldId id="264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B572F0-D4EB-4C12-A1A8-179C6E5D1E58}" v="423" dt="2025-04-08T07:51:34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BB572F0-D4EB-4C12-A1A8-179C6E5D1E58}"/>
    <pc:docChg chg="undo custSel addSld delSld modSld sldOrd">
      <pc:chgData name="Stewart Gale" userId="3647ddd2-6040-41ae-a96d-232c23482af8" providerId="ADAL" clId="{4BB572F0-D4EB-4C12-A1A8-179C6E5D1E58}" dt="2025-04-08T07:51:34.278" v="816"/>
      <pc:docMkLst>
        <pc:docMk/>
      </pc:docMkLst>
      <pc:sldChg chg="modSp mod">
        <pc:chgData name="Stewart Gale" userId="3647ddd2-6040-41ae-a96d-232c23482af8" providerId="ADAL" clId="{4BB572F0-D4EB-4C12-A1A8-179C6E5D1E58}" dt="2022-01-12T10:26:33.327" v="3" actId="1076"/>
        <pc:sldMkLst>
          <pc:docMk/>
          <pc:sldMk cId="4108846231" sldId="256"/>
        </pc:sldMkLst>
      </pc:sldChg>
      <pc:sldChg chg="addSp delSp modSp mod modAnim">
        <pc:chgData name="Stewart Gale" userId="3647ddd2-6040-41ae-a96d-232c23482af8" providerId="ADAL" clId="{4BB572F0-D4EB-4C12-A1A8-179C6E5D1E58}" dt="2025-04-08T07:51:34.278" v="816"/>
        <pc:sldMkLst>
          <pc:docMk/>
          <pc:sldMk cId="1238898532" sldId="257"/>
        </pc:sldMkLst>
      </pc:sldChg>
      <pc:sldChg chg="modSp del mod ord">
        <pc:chgData name="Stewart Gale" userId="3647ddd2-6040-41ae-a96d-232c23482af8" providerId="ADAL" clId="{4BB572F0-D4EB-4C12-A1A8-179C6E5D1E58}" dt="2022-01-12T11:05:17.410" v="710" actId="47"/>
        <pc:sldMkLst>
          <pc:docMk/>
          <pc:sldMk cId="3521438571" sldId="259"/>
        </pc:sldMkLst>
      </pc:sldChg>
      <pc:sldChg chg="addSp delSp modSp mod">
        <pc:chgData name="Stewart Gale" userId="3647ddd2-6040-41ae-a96d-232c23482af8" providerId="ADAL" clId="{4BB572F0-D4EB-4C12-A1A8-179C6E5D1E58}" dt="2022-01-12T11:10:01.692" v="815" actId="1076"/>
        <pc:sldMkLst>
          <pc:docMk/>
          <pc:sldMk cId="707544327" sldId="260"/>
        </pc:sldMkLst>
      </pc:sldChg>
      <pc:sldChg chg="addSp modSp new del mod">
        <pc:chgData name="Stewart Gale" userId="3647ddd2-6040-41ae-a96d-232c23482af8" providerId="ADAL" clId="{4BB572F0-D4EB-4C12-A1A8-179C6E5D1E58}" dt="2022-01-12T11:08:14.701" v="775" actId="47"/>
        <pc:sldMkLst>
          <pc:docMk/>
          <pc:sldMk cId="1465685940" sldId="261"/>
        </pc:sldMkLst>
      </pc:sldChg>
      <pc:sldChg chg="delSp modSp add mod">
        <pc:chgData name="Stewart Gale" userId="3647ddd2-6040-41ae-a96d-232c23482af8" providerId="ADAL" clId="{4BB572F0-D4EB-4C12-A1A8-179C6E5D1E58}" dt="2022-01-12T11:07:22.182" v="758" actId="1076"/>
        <pc:sldMkLst>
          <pc:docMk/>
          <pc:sldMk cId="1078716928" sldId="262"/>
        </pc:sldMkLst>
      </pc:sldChg>
      <pc:sldChg chg="delSp modSp add mod ord">
        <pc:chgData name="Stewart Gale" userId="3647ddd2-6040-41ae-a96d-232c23482af8" providerId="ADAL" clId="{4BB572F0-D4EB-4C12-A1A8-179C6E5D1E58}" dt="2022-01-12T11:05:59.593" v="728"/>
        <pc:sldMkLst>
          <pc:docMk/>
          <pc:sldMk cId="2050822125" sldId="263"/>
        </pc:sldMkLst>
      </pc:sldChg>
      <pc:sldChg chg="delSp modSp add mod ord">
        <pc:chgData name="Stewart Gale" userId="3647ddd2-6040-41ae-a96d-232c23482af8" providerId="ADAL" clId="{4BB572F0-D4EB-4C12-A1A8-179C6E5D1E58}" dt="2022-01-12T11:08:18.058" v="777"/>
        <pc:sldMkLst>
          <pc:docMk/>
          <pc:sldMk cId="28665542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54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100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07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83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15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41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425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924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89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10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25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19D8A-C1DF-49EE-8D1A-66A2A5F00F78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593F1-39E0-42F1-A94A-AD54F68DFE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3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139" t="11957" r="60596" b="41132"/>
          <a:stretch/>
        </p:blipFill>
        <p:spPr>
          <a:xfrm>
            <a:off x="149629" y="161431"/>
            <a:ext cx="6480313" cy="66965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140" t="58906" r="54933" b="7951"/>
          <a:stretch/>
        </p:blipFill>
        <p:spPr>
          <a:xfrm>
            <a:off x="5530011" y="161430"/>
            <a:ext cx="6593725" cy="40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4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9531" y="2146852"/>
            <a:ext cx="89054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0765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488" t="11957" r="65778" b="73541"/>
          <a:stretch/>
        </p:blipFill>
        <p:spPr>
          <a:xfrm>
            <a:off x="232756" y="117097"/>
            <a:ext cx="10160630" cy="41390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E1C65E-1A69-49B1-80B8-C455F4ACC2AB}"/>
                  </a:ext>
                </a:extLst>
              </p:cNvPr>
              <p:cNvSpPr txBox="1"/>
              <p:nvPr/>
            </p:nvSpPr>
            <p:spPr>
              <a:xfrm>
                <a:off x="1024873" y="4777046"/>
                <a:ext cx="37244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dirty="0">
                    <a:solidFill>
                      <a:srgbClr val="FF0000"/>
                    </a:solidFill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6600" dirty="0">
                    <a:solidFill>
                      <a:srgbClr val="FF0000"/>
                    </a:solidFill>
                  </a:rPr>
                  <a:t> = 150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E1C65E-1A69-49B1-80B8-C455F4ACC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873" y="4777046"/>
                <a:ext cx="3724464" cy="1107996"/>
              </a:xfrm>
              <a:prstGeom prst="rect">
                <a:avLst/>
              </a:prstGeom>
              <a:blipFill>
                <a:blip r:embed="rId3"/>
                <a:stretch>
                  <a:fillRect l="-9002" t="-18785" r="-14075" b="-42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82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55" t="26459" r="66063" b="58854"/>
          <a:stretch/>
        </p:blipFill>
        <p:spPr>
          <a:xfrm>
            <a:off x="166253" y="68469"/>
            <a:ext cx="10114721" cy="41821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0AAEB8-F70B-4D15-8F80-F972A546F217}"/>
                  </a:ext>
                </a:extLst>
              </p:cNvPr>
              <p:cNvSpPr txBox="1"/>
              <p:nvPr/>
            </p:nvSpPr>
            <p:spPr>
              <a:xfrm>
                <a:off x="5411587" y="1367041"/>
                <a:ext cx="5666508" cy="4247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>
                    <a:solidFill>
                      <a:srgbClr val="FF0000"/>
                    </a:solidFill>
                  </a:rPr>
                  <a:t>(x + 3)(x + 5) = 8 </a:t>
                </a:r>
              </a:p>
              <a:p>
                <a:pPr algn="ctr"/>
                <a:endParaRPr lang="en-US" sz="5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+15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8 </a:t>
                </a:r>
              </a:p>
              <a:p>
                <a:pPr algn="ctr"/>
                <a:endParaRPr lang="en-GB" sz="5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0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0AAEB8-F70B-4D15-8F80-F972A546F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587" y="1367041"/>
                <a:ext cx="5666508" cy="4247317"/>
              </a:xfrm>
              <a:prstGeom prst="rect">
                <a:avLst/>
              </a:prstGeom>
              <a:blipFill>
                <a:blip r:embed="rId3"/>
                <a:stretch>
                  <a:fillRect t="-4017" r="-3122" b="-7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89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04" t="41068" r="60596" b="41132"/>
          <a:stretch/>
        </p:blipFill>
        <p:spPr>
          <a:xfrm>
            <a:off x="155171" y="249381"/>
            <a:ext cx="11349644" cy="4612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2EFCAE-4855-4A38-9FDF-AC63C0623CC3}"/>
                  </a:ext>
                </a:extLst>
              </p:cNvPr>
              <p:cNvSpPr txBox="1"/>
              <p:nvPr/>
            </p:nvSpPr>
            <p:spPr>
              <a:xfrm>
                <a:off x="6273337" y="1505914"/>
                <a:ext cx="5763492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dirty="0">
                    <a:solidFill>
                      <a:srgbClr val="FF0000"/>
                    </a:solidFill>
                  </a:rPr>
                  <a:t>3</a:t>
                </a:r>
                <a:r>
                  <a:rPr lang="en-US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600" dirty="0">
                    <a:solidFill>
                      <a:srgbClr val="FF0000"/>
                    </a:solidFill>
                  </a:rPr>
                  <a:t>(2</a:t>
                </a:r>
                <a:r>
                  <a:rPr lang="en-US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600" dirty="0">
                    <a:solidFill>
                      <a:srgbClr val="FF0000"/>
                    </a:solidFill>
                  </a:rPr>
                  <a:t> – 7) + </a:t>
                </a:r>
                <a:r>
                  <a:rPr lang="en-US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600" dirty="0">
                    <a:solidFill>
                      <a:srgbClr val="FF0000"/>
                    </a:solidFill>
                  </a:rPr>
                  <a:t>(3</a:t>
                </a:r>
                <a:r>
                  <a:rPr lang="en-US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600" dirty="0">
                    <a:solidFill>
                      <a:srgbClr val="FF0000"/>
                    </a:solidFill>
                  </a:rPr>
                  <a:t> + 4) = 85 </a:t>
                </a:r>
              </a:p>
              <a:p>
                <a:endParaRPr lang="en-US" sz="36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=85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endParaRPr lang="en-GB" sz="36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−17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−85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= 0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2EFCAE-4855-4A38-9FDF-AC63C0623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337" y="1505914"/>
                <a:ext cx="5763492" cy="2862322"/>
              </a:xfrm>
              <a:prstGeom prst="rect">
                <a:avLst/>
              </a:prstGeom>
              <a:blipFill>
                <a:blip r:embed="rId3"/>
                <a:stretch>
                  <a:fillRect l="-3171" t="-3617" b="-7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8716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140" t="58906" r="64604" b="25000"/>
          <a:stretch/>
        </p:blipFill>
        <p:spPr>
          <a:xfrm>
            <a:off x="236854" y="0"/>
            <a:ext cx="7854202" cy="32095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8C1B0E-E204-4760-8F72-3C2F072ADD39}"/>
                  </a:ext>
                </a:extLst>
              </p:cNvPr>
              <p:cNvSpPr txBox="1"/>
              <p:nvPr/>
            </p:nvSpPr>
            <p:spPr>
              <a:xfrm>
                <a:off x="4400204" y="1045943"/>
                <a:ext cx="7664335" cy="3170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(3</a:t>
                </a:r>
                <a:r>
                  <a:rPr lang="en-US" sz="40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4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– 2)(2x + 5)+ </a:t>
                </a:r>
                <a:r>
                  <a:rPr lang="en-US" sz="4000" dirty="0">
                    <a:solidFill>
                      <a:srgbClr val="FF0000"/>
                    </a:solidFill>
                  </a:rPr>
                  <a:t>2(3</a:t>
                </a:r>
                <a:r>
                  <a:rPr lang="en-US" sz="40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000" dirty="0">
                    <a:solidFill>
                      <a:srgbClr val="FF0000"/>
                    </a:solidFill>
                  </a:rPr>
                  <a:t> – 2) = 25 </a:t>
                </a:r>
              </a:p>
              <a:p>
                <a:endParaRPr lang="en-US" sz="4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 +6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−4=25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  <a:p>
                <a:endParaRPr lang="en-US" sz="4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+17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−39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= 0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8C1B0E-E204-4760-8F72-3C2F072AD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204" y="1045943"/>
                <a:ext cx="7664335" cy="3170099"/>
              </a:xfrm>
              <a:prstGeom prst="rect">
                <a:avLst/>
              </a:prstGeom>
              <a:blipFill>
                <a:blip r:embed="rId3"/>
                <a:stretch>
                  <a:fillRect l="-2864" t="-3654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655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875" t="75579" r="54933" b="7951"/>
          <a:stretch/>
        </p:blipFill>
        <p:spPr>
          <a:xfrm>
            <a:off x="221674" y="73695"/>
            <a:ext cx="9869977" cy="3169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AE63F-2606-461A-8807-B8A290662676}"/>
                  </a:ext>
                </a:extLst>
              </p:cNvPr>
              <p:cNvSpPr txBox="1"/>
              <p:nvPr/>
            </p:nvSpPr>
            <p:spPr>
              <a:xfrm>
                <a:off x="4137610" y="981755"/>
                <a:ext cx="4411290" cy="5156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(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+ 2 + 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+ 6)(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– 5) = 36 </a:t>
                </a:r>
              </a:p>
              <a:p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US" sz="3200" b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US" sz="3200" b="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dirty="0" smtClean="0">
                          <a:solidFill>
                            <a:srgbClr val="FF0000"/>
                          </a:solidFill>
                        </a:rPr>
                        <m:t>+</m:t>
                      </m:r>
                      <m:r>
                        <m:rPr>
                          <m:nor/>
                        </m:rPr>
                        <a:rPr lang="en-US" sz="32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8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)(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–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 5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endParaRPr lang="en-US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US" sz="3200" b="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dirty="0" smtClean="0">
                          <a:solidFill>
                            <a:srgbClr val="FF0000"/>
                          </a:solidFill>
                        </a:rPr>
                        <m:t>+</m:t>
                      </m:r>
                      <m:r>
                        <m:rPr>
                          <m:nor/>
                        </m:rPr>
                        <a:rPr lang="en-US" sz="3200" b="0" i="1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)(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–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 5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−20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= 36 </a:t>
                </a:r>
              </a:p>
              <a:p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−56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=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AE63F-2606-461A-8807-B8A290662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610" y="981755"/>
                <a:ext cx="4411290" cy="5156796"/>
              </a:xfrm>
              <a:prstGeom prst="rect">
                <a:avLst/>
              </a:prstGeom>
              <a:blipFill>
                <a:blip r:embed="rId3"/>
                <a:stretch>
                  <a:fillRect r="-4426" b="-30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D67D898-730F-4861-B727-99092CDDAFFD}"/>
              </a:ext>
            </a:extLst>
          </p:cNvPr>
          <p:cNvSpPr txBox="1"/>
          <p:nvPr/>
        </p:nvSpPr>
        <p:spPr>
          <a:xfrm>
            <a:off x="8839196" y="1063277"/>
            <a:ext cx="31588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 8)(</a:t>
            </a: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+ 7) = 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2E44D0-AC42-4ECE-A280-A6035D7B5B43}"/>
              </a:ext>
            </a:extLst>
          </p:cNvPr>
          <p:cNvCxnSpPr>
            <a:cxnSpLocks/>
          </p:cNvCxnSpPr>
          <p:nvPr/>
        </p:nvCxnSpPr>
        <p:spPr>
          <a:xfrm>
            <a:off x="8595360" y="875608"/>
            <a:ext cx="44335" cy="51206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BBA092-A9E0-4B6A-A78C-019C17E2669E}"/>
              </a:ext>
            </a:extLst>
          </p:cNvPr>
          <p:cNvSpPr txBox="1"/>
          <p:nvPr/>
        </p:nvSpPr>
        <p:spPr>
          <a:xfrm>
            <a:off x="8936830" y="2405789"/>
            <a:ext cx="28152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 8 or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-7</a:t>
            </a:r>
            <a:endParaRPr kumimoji="0" lang="en-GB" sz="3200" b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CE80FA-EA54-49EE-8125-C56ED8A3D9C1}"/>
              </a:ext>
            </a:extLst>
          </p:cNvPr>
          <p:cNvSpPr txBox="1"/>
          <p:nvPr/>
        </p:nvSpPr>
        <p:spPr>
          <a:xfrm>
            <a:off x="8975623" y="4204873"/>
            <a:ext cx="1950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 –  </a:t>
            </a:r>
            <a:r>
              <a:rPr lang="en-GB" sz="3200" dirty="0">
                <a:solidFill>
                  <a:srgbClr val="FF0000"/>
                </a:solidFill>
                <a:latin typeface="Calibri" panose="020F0502020204030204"/>
              </a:rPr>
              <a:t>5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=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0198C-7D26-4993-9EFC-D78712D332E3}"/>
              </a:ext>
            </a:extLst>
          </p:cNvPr>
          <p:cNvSpPr txBox="1"/>
          <p:nvPr/>
        </p:nvSpPr>
        <p:spPr>
          <a:xfrm>
            <a:off x="8936830" y="3674505"/>
            <a:ext cx="2556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Shortest Side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544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177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2020-02-10T04:51:11Z</dcterms:created>
  <dcterms:modified xsi:type="dcterms:W3CDTF">2025-04-08T07:51:45Z</dcterms:modified>
</cp:coreProperties>
</file>