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97" r:id="rId2"/>
    <p:sldId id="296" r:id="rId3"/>
    <p:sldId id="29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9A328-5747-426B-AFFA-F2AD3D191981}" v="51" dt="2021-11-08T17:47:28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62" autoAdjust="0"/>
  </p:normalViewPr>
  <p:slideViewPr>
    <p:cSldViewPr snapToGrid="0">
      <p:cViewPr varScale="1">
        <p:scale>
          <a:sx n="83" d="100"/>
          <a:sy n="83" d="100"/>
        </p:scale>
        <p:origin x="252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039A328-5747-426B-AFFA-F2AD3D191981}"/>
    <pc:docChg chg="undo custSel addSld delSld modSld sldOrd modMainMaster modNotesMaster">
      <pc:chgData name="Stewart Gale" userId="3647ddd2-6040-41ae-a96d-232c23482af8" providerId="ADAL" clId="{0039A328-5747-426B-AFFA-F2AD3D191981}" dt="2022-09-29T10:42:59.901" v="480" actId="1076"/>
      <pc:docMkLst>
        <pc:docMk/>
      </pc:docMkLst>
      <pc:sldChg chg="modSp del mod">
        <pc:chgData name="Stewart Gale" userId="3647ddd2-6040-41ae-a96d-232c23482af8" providerId="ADAL" clId="{0039A328-5747-426B-AFFA-F2AD3D191981}" dt="2021-11-08T10:39:36.838" v="63" actId="47"/>
        <pc:sldMkLst>
          <pc:docMk/>
          <pc:sldMk cId="294301012" sldId="294"/>
        </pc:sldMkLst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12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13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14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1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2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21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26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27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56.072" v="33" actId="1076"/>
          <ac:spMkLst>
            <pc:docMk/>
            <pc:sldMk cId="294301012" sldId="294"/>
            <ac:spMk id="28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33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34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35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4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41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42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47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48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4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54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55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56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61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62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63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68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6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7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12.818" v="36" actId="113"/>
          <ac:spMkLst>
            <pc:docMk/>
            <pc:sldMk cId="294301012" sldId="294"/>
            <ac:spMk id="95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3.058" v="34" actId="1076"/>
          <ac:spMkLst>
            <pc:docMk/>
            <pc:sldMk cId="294301012" sldId="294"/>
            <ac:spMk id="96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8:07.254" v="35" actId="1076"/>
          <ac:spMkLst>
            <pc:docMk/>
            <pc:sldMk cId="294301012" sldId="294"/>
            <ac:spMk id="97" creationId="{00000000-0000-0000-0000-000000000000}"/>
          </ac:spMkLst>
        </pc:spChg>
        <pc:picChg chg="mod">
          <ac:chgData name="Stewart Gale" userId="3647ddd2-6040-41ae-a96d-232c23482af8" providerId="ADAL" clId="{0039A328-5747-426B-AFFA-F2AD3D191981}" dt="2021-11-08T10:37:56.072" v="33" actId="1076"/>
          <ac:picMkLst>
            <pc:docMk/>
            <pc:sldMk cId="294301012" sldId="294"/>
            <ac:picMk id="7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56.072" v="33" actId="1076"/>
          <ac:picMkLst>
            <pc:docMk/>
            <pc:sldMk cId="294301012" sldId="294"/>
            <ac:picMk id="15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56.072" v="33" actId="1076"/>
          <ac:picMkLst>
            <pc:docMk/>
            <pc:sldMk cId="294301012" sldId="294"/>
            <ac:picMk id="22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8:03.058" v="34" actId="1076"/>
          <ac:picMkLst>
            <pc:docMk/>
            <pc:sldMk cId="294301012" sldId="294"/>
            <ac:picMk id="29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8:03.058" v="34" actId="1076"/>
          <ac:picMkLst>
            <pc:docMk/>
            <pc:sldMk cId="294301012" sldId="294"/>
            <ac:picMk id="36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8:03.058" v="34" actId="1076"/>
          <ac:picMkLst>
            <pc:docMk/>
            <pc:sldMk cId="294301012" sldId="294"/>
            <ac:picMk id="43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8:07.254" v="35" actId="1076"/>
          <ac:picMkLst>
            <pc:docMk/>
            <pc:sldMk cId="294301012" sldId="294"/>
            <ac:picMk id="50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8:07.254" v="35" actId="1076"/>
          <ac:picMkLst>
            <pc:docMk/>
            <pc:sldMk cId="294301012" sldId="294"/>
            <ac:picMk id="57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8:07.254" v="35" actId="1076"/>
          <ac:picMkLst>
            <pc:docMk/>
            <pc:sldMk cId="294301012" sldId="294"/>
            <ac:picMk id="64" creationId="{00000000-0000-0000-0000-000000000000}"/>
          </ac:picMkLst>
        </pc:pic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9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10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16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17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18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23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24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56.072" v="33" actId="1076"/>
          <ac:cxnSpMkLst>
            <pc:docMk/>
            <pc:sldMk cId="294301012" sldId="294"/>
            <ac:cxnSpMk id="25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30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31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32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37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38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39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44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45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3.058" v="34" actId="1076"/>
          <ac:cxnSpMkLst>
            <pc:docMk/>
            <pc:sldMk cId="294301012" sldId="294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51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52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53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58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59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60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65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66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8:07.254" v="35" actId="1076"/>
          <ac:cxnSpMkLst>
            <pc:docMk/>
            <pc:sldMk cId="294301012" sldId="294"/>
            <ac:cxnSpMk id="67" creationId="{00000000-0000-0000-0000-000000000000}"/>
          </ac:cxnSpMkLst>
        </pc:cxnChg>
      </pc:sldChg>
      <pc:sldChg chg="delSp modSp del mod">
        <pc:chgData name="Stewart Gale" userId="3647ddd2-6040-41ae-a96d-232c23482af8" providerId="ADAL" clId="{0039A328-5747-426B-AFFA-F2AD3D191981}" dt="2021-11-08T10:44:36.293" v="378" actId="47"/>
        <pc:sldMkLst>
          <pc:docMk/>
          <pc:sldMk cId="1665424618" sldId="295"/>
        </pc:sldMkLst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1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12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13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18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1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2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24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25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26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31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32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33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38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3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4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45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46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47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52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53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54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5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6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61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66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67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68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6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7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71" creationId="{00000000-0000-0000-0000-000000000000}"/>
          </ac:spMkLst>
        </pc:spChg>
        <pc:spChg chg="del mod">
          <ac:chgData name="Stewart Gale" userId="3647ddd2-6040-41ae-a96d-232c23482af8" providerId="ADAL" clId="{0039A328-5747-426B-AFFA-F2AD3D191981}" dt="2021-11-08T10:39:42.041" v="64" actId="21"/>
          <ac:spMkLst>
            <pc:docMk/>
            <pc:sldMk cId="1665424618" sldId="295"/>
            <ac:spMk id="72" creationId="{00000000-0000-0000-0000-000000000000}"/>
          </ac:spMkLst>
        </pc:spChg>
        <pc:spChg chg="del mod">
          <ac:chgData name="Stewart Gale" userId="3647ddd2-6040-41ae-a96d-232c23482af8" providerId="ADAL" clId="{0039A328-5747-426B-AFFA-F2AD3D191981}" dt="2021-11-08T10:39:42.041" v="64" actId="21"/>
          <ac:spMkLst>
            <pc:docMk/>
            <pc:sldMk cId="1665424618" sldId="295"/>
            <ac:spMk id="73" creationId="{00000000-0000-0000-0000-000000000000}"/>
          </ac:spMkLst>
        </pc:spChg>
        <pc:spChg chg="del mod">
          <ac:chgData name="Stewart Gale" userId="3647ddd2-6040-41ae-a96d-232c23482af8" providerId="ADAL" clId="{0039A328-5747-426B-AFFA-F2AD3D191981}" dt="2021-11-08T10:39:42.041" v="64" actId="21"/>
          <ac:spMkLst>
            <pc:docMk/>
            <pc:sldMk cId="1665424618" sldId="295"/>
            <ac:spMk id="74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75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76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77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79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80" creationId="{00000000-0000-0000-0000-000000000000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k cId="1665424618" sldId="295"/>
            <ac:spMk id="81" creationId="{00000000-0000-0000-0000-000000000000}"/>
          </ac:spMkLst>
        </pc:sp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6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14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27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34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41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48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55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62" creationId="{00000000-0000-0000-0000-000000000000}"/>
          </ac:picMkLst>
        </pc:picChg>
        <pc:picChg chg="mod">
          <ac:chgData name="Stewart Gale" userId="3647ddd2-6040-41ae-a96d-232c23482af8" providerId="ADAL" clId="{0039A328-5747-426B-AFFA-F2AD3D191981}" dt="2021-11-08T10:37:17.260" v="0"/>
          <ac:picMkLst>
            <pc:docMk/>
            <pc:sldMk cId="1665424618" sldId="295"/>
            <ac:picMk id="78" creationId="{00000000-0000-0000-0000-000000000000}"/>
          </ac:picMkLst>
        </pc:pic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9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15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16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17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21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22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23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28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29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30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35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36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37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42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43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44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49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50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51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56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57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58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63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64" creationId="{00000000-0000-0000-0000-000000000000}"/>
          </ac:cxnSpMkLst>
        </pc:cxnChg>
        <pc:cxnChg chg="mod">
          <ac:chgData name="Stewart Gale" userId="3647ddd2-6040-41ae-a96d-232c23482af8" providerId="ADAL" clId="{0039A328-5747-426B-AFFA-F2AD3D191981}" dt="2021-11-08T10:37:17.260" v="0"/>
          <ac:cxnSpMkLst>
            <pc:docMk/>
            <pc:sldMk cId="1665424618" sldId="295"/>
            <ac:cxnSpMk id="65" creationId="{00000000-0000-0000-0000-000000000000}"/>
          </ac:cxnSpMkLst>
        </pc:cxnChg>
      </pc:sldChg>
      <pc:sldChg chg="addSp delSp modSp new mod">
        <pc:chgData name="Stewart Gale" userId="3647ddd2-6040-41ae-a96d-232c23482af8" providerId="ADAL" clId="{0039A328-5747-426B-AFFA-F2AD3D191981}" dt="2022-09-29T10:42:59.901" v="480" actId="1076"/>
        <pc:sldMkLst>
          <pc:docMk/>
          <pc:sldMk cId="3085946631" sldId="296"/>
        </pc:sldMkLst>
        <pc:spChg chg="del">
          <ac:chgData name="Stewart Gale" userId="3647ddd2-6040-41ae-a96d-232c23482af8" providerId="ADAL" clId="{0039A328-5747-426B-AFFA-F2AD3D191981}" dt="2021-11-08T10:37:23.506" v="2" actId="478"/>
          <ac:spMkLst>
            <pc:docMk/>
            <pc:sldMk cId="3085946631" sldId="296"/>
            <ac:spMk id="2" creationId="{03A5FD21-5F16-4E0F-ADCB-1377C60F629D}"/>
          </ac:spMkLst>
        </pc:spChg>
        <pc:spChg chg="del">
          <ac:chgData name="Stewart Gale" userId="3647ddd2-6040-41ae-a96d-232c23482af8" providerId="ADAL" clId="{0039A328-5747-426B-AFFA-F2AD3D191981}" dt="2021-11-08T10:37:23.506" v="2" actId="478"/>
          <ac:spMkLst>
            <pc:docMk/>
            <pc:sldMk cId="3085946631" sldId="296"/>
            <ac:spMk id="3" creationId="{A99EF0FE-CE62-4ACC-9926-84959F17E0AA}"/>
          </ac:spMkLst>
        </pc:spChg>
        <pc:spChg chg="add mod">
          <ac:chgData name="Stewart Gale" userId="3647ddd2-6040-41ae-a96d-232c23482af8" providerId="ADAL" clId="{0039A328-5747-426B-AFFA-F2AD3D191981}" dt="2022-09-29T10:42:59.901" v="480" actId="1076"/>
          <ac:spMkLst>
            <pc:docMk/>
            <pc:sldMk cId="3085946631" sldId="296"/>
            <ac:spMk id="4" creationId="{72383B76-C9FD-4396-A79A-18593D67D4C2}"/>
          </ac:spMkLst>
        </pc:spChg>
      </pc:sldChg>
      <pc:sldChg chg="addSp delSp modSp add mod setBg">
        <pc:chgData name="Stewart Gale" userId="3647ddd2-6040-41ae-a96d-232c23482af8" providerId="ADAL" clId="{0039A328-5747-426B-AFFA-F2AD3D191981}" dt="2021-11-08T10:40:56.400" v="185" actId="1076"/>
        <pc:sldMkLst>
          <pc:docMk/>
          <pc:sldMk cId="975890991" sldId="297"/>
        </pc:sldMkLst>
        <pc:spChg chg="add mod">
          <ac:chgData name="Stewart Gale" userId="3647ddd2-6040-41ae-a96d-232c23482af8" providerId="ADAL" clId="{0039A328-5747-426B-AFFA-F2AD3D191981}" dt="2021-11-08T10:40:48.932" v="182" actId="1076"/>
          <ac:spMkLst>
            <pc:docMk/>
            <pc:sldMk cId="975890991" sldId="297"/>
            <ac:spMk id="5" creationId="{12E65922-4289-494C-B7EC-55BDC9D6D74F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12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13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14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19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20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21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26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27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28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33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34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35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40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41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42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47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48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49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54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55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56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61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62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63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68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69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70" creationId="{00000000-0000-0000-0000-000000000000}"/>
          </ac:spMkLst>
        </pc:spChg>
        <pc:spChg chg="del">
          <ac:chgData name="Stewart Gale" userId="3647ddd2-6040-41ae-a96d-232c23482af8" providerId="ADAL" clId="{0039A328-5747-426B-AFFA-F2AD3D191981}" dt="2021-11-08T10:38:23.534" v="38" actId="478"/>
          <ac:spMkLst>
            <pc:docMk/>
            <pc:sldMk cId="975890991" sldId="297"/>
            <ac:spMk id="95" creationId="{00000000-0000-0000-0000-000000000000}"/>
          </ac:spMkLst>
        </pc:spChg>
        <pc:spChg chg="del mod">
          <ac:chgData name="Stewart Gale" userId="3647ddd2-6040-41ae-a96d-232c23482af8" providerId="ADAL" clId="{0039A328-5747-426B-AFFA-F2AD3D191981}" dt="2021-11-08T10:38:43.791" v="45" actId="478"/>
          <ac:spMkLst>
            <pc:docMk/>
            <pc:sldMk cId="975890991" sldId="297"/>
            <ac:spMk id="96" creationId="{00000000-0000-0000-0000-000000000000}"/>
          </ac:spMkLst>
        </pc:spChg>
        <pc:spChg chg="del mod">
          <ac:chgData name="Stewart Gale" userId="3647ddd2-6040-41ae-a96d-232c23482af8" providerId="ADAL" clId="{0039A328-5747-426B-AFFA-F2AD3D191981}" dt="2021-11-08T10:39:06.184" v="52" actId="478"/>
          <ac:spMkLst>
            <pc:docMk/>
            <pc:sldMk cId="975890991" sldId="297"/>
            <ac:spMk id="97" creationId="{00000000-0000-0000-0000-000000000000}"/>
          </ac:spMkLst>
        </pc:spChg>
        <pc:picChg chg="add mod">
          <ac:chgData name="Stewart Gale" userId="3647ddd2-6040-41ae-a96d-232c23482af8" providerId="ADAL" clId="{0039A328-5747-426B-AFFA-F2AD3D191981}" dt="2021-11-08T10:40:05.442" v="104" actId="1035"/>
          <ac:picMkLst>
            <pc:docMk/>
            <pc:sldMk cId="975890991" sldId="297"/>
            <ac:picMk id="2" creationId="{DBD19343-7AC0-43C9-BD56-7F8C0B15150B}"/>
          </ac:picMkLst>
        </pc:picChg>
        <pc:picChg chg="add mod">
          <ac:chgData name="Stewart Gale" userId="3647ddd2-6040-41ae-a96d-232c23482af8" providerId="ADAL" clId="{0039A328-5747-426B-AFFA-F2AD3D191981}" dt="2021-11-08T10:40:56.400" v="185" actId="1076"/>
          <ac:picMkLst>
            <pc:docMk/>
            <pc:sldMk cId="975890991" sldId="297"/>
            <ac:picMk id="3" creationId="{3D9AFEC7-3051-4487-BE2F-66A97D247636}"/>
          </ac:picMkLst>
        </pc:picChg>
        <pc:picChg chg="add mod">
          <ac:chgData name="Stewart Gale" userId="3647ddd2-6040-41ae-a96d-232c23482af8" providerId="ADAL" clId="{0039A328-5747-426B-AFFA-F2AD3D191981}" dt="2021-11-08T10:40:54.713" v="184" actId="1076"/>
          <ac:picMkLst>
            <pc:docMk/>
            <pc:sldMk cId="975890991" sldId="297"/>
            <ac:picMk id="4" creationId="{78A5AD5F-92E0-4F24-B34A-8CB227FE2E4E}"/>
          </ac:picMkLst>
        </pc:picChg>
        <pc:picChg chg="del">
          <ac:chgData name="Stewart Gale" userId="3647ddd2-6040-41ae-a96d-232c23482af8" providerId="ADAL" clId="{0039A328-5747-426B-AFFA-F2AD3D191981}" dt="2021-11-08T10:38:23.534" v="38" actId="478"/>
          <ac:picMkLst>
            <pc:docMk/>
            <pc:sldMk cId="975890991" sldId="297"/>
            <ac:picMk id="7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8:23.534" v="38" actId="478"/>
          <ac:picMkLst>
            <pc:docMk/>
            <pc:sldMk cId="975890991" sldId="297"/>
            <ac:picMk id="15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8:23.534" v="38" actId="478"/>
          <ac:picMkLst>
            <pc:docMk/>
            <pc:sldMk cId="975890991" sldId="297"/>
            <ac:picMk id="22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8:43.791" v="45" actId="478"/>
          <ac:picMkLst>
            <pc:docMk/>
            <pc:sldMk cId="975890991" sldId="297"/>
            <ac:picMk id="29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8:43.791" v="45" actId="478"/>
          <ac:picMkLst>
            <pc:docMk/>
            <pc:sldMk cId="975890991" sldId="297"/>
            <ac:picMk id="36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8:43.791" v="45" actId="478"/>
          <ac:picMkLst>
            <pc:docMk/>
            <pc:sldMk cId="975890991" sldId="297"/>
            <ac:picMk id="43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9:06.184" v="52" actId="478"/>
          <ac:picMkLst>
            <pc:docMk/>
            <pc:sldMk cId="975890991" sldId="297"/>
            <ac:picMk id="50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9:06.184" v="52" actId="478"/>
          <ac:picMkLst>
            <pc:docMk/>
            <pc:sldMk cId="975890991" sldId="297"/>
            <ac:picMk id="57" creationId="{00000000-0000-0000-0000-000000000000}"/>
          </ac:picMkLst>
        </pc:picChg>
        <pc:picChg chg="del">
          <ac:chgData name="Stewart Gale" userId="3647ddd2-6040-41ae-a96d-232c23482af8" providerId="ADAL" clId="{0039A328-5747-426B-AFFA-F2AD3D191981}" dt="2021-11-08T10:39:06.184" v="52" actId="478"/>
          <ac:picMkLst>
            <pc:docMk/>
            <pc:sldMk cId="975890991" sldId="297"/>
            <ac:picMk id="64" creationId="{00000000-0000-0000-0000-000000000000}"/>
          </ac:picMkLst>
        </pc:pic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8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9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10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16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17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18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23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24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23.534" v="38" actId="478"/>
          <ac:cxnSpMkLst>
            <pc:docMk/>
            <pc:sldMk cId="975890991" sldId="297"/>
            <ac:cxnSpMk id="25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30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31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32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37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38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39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44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45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8:43.791" v="45" actId="478"/>
          <ac:cxnSpMkLst>
            <pc:docMk/>
            <pc:sldMk cId="975890991" sldId="297"/>
            <ac:cxnSpMk id="46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51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52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53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58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59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60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65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66" creationId="{00000000-0000-0000-0000-000000000000}"/>
          </ac:cxnSpMkLst>
        </pc:cxnChg>
        <pc:cxnChg chg="del">
          <ac:chgData name="Stewart Gale" userId="3647ddd2-6040-41ae-a96d-232c23482af8" providerId="ADAL" clId="{0039A328-5747-426B-AFFA-F2AD3D191981}" dt="2021-11-08T10:39:06.184" v="52" actId="478"/>
          <ac:cxnSpMkLst>
            <pc:docMk/>
            <pc:sldMk cId="975890991" sldId="297"/>
            <ac:cxnSpMk id="67" creationId="{00000000-0000-0000-0000-000000000000}"/>
          </ac:cxnSpMkLst>
        </pc:cxnChg>
      </pc:sldChg>
      <pc:sldChg chg="addSp delSp modSp add del mod">
        <pc:chgData name="Stewart Gale" userId="3647ddd2-6040-41ae-a96d-232c23482af8" providerId="ADAL" clId="{0039A328-5747-426B-AFFA-F2AD3D191981}" dt="2021-11-08T10:41:12.512" v="189" actId="47"/>
        <pc:sldMkLst>
          <pc:docMk/>
          <pc:sldMk cId="1868219383" sldId="298"/>
        </pc:sldMkLst>
        <pc:spChg chg="add del mod">
          <ac:chgData name="Stewart Gale" userId="3647ddd2-6040-41ae-a96d-232c23482af8" providerId="ADAL" clId="{0039A328-5747-426B-AFFA-F2AD3D191981}" dt="2021-11-08T10:41:08.851" v="187" actId="21"/>
          <ac:spMkLst>
            <pc:docMk/>
            <pc:sldMk cId="1868219383" sldId="298"/>
            <ac:spMk id="5" creationId="{26DDA913-91AF-4A9F-9E3B-8815B31BC13B}"/>
          </ac:spMkLst>
        </pc:spChg>
        <pc:spChg chg="add del mod">
          <ac:chgData name="Stewart Gale" userId="3647ddd2-6040-41ae-a96d-232c23482af8" providerId="ADAL" clId="{0039A328-5747-426B-AFFA-F2AD3D191981}" dt="2021-11-08T10:41:08.851" v="187" actId="21"/>
          <ac:spMkLst>
            <pc:docMk/>
            <pc:sldMk cId="1868219383" sldId="298"/>
            <ac:spMk id="6" creationId="{5C2DC564-0A91-4C56-9306-72B2FE1DE8A8}"/>
          </ac:spMkLst>
        </pc:spChg>
        <pc:spChg chg="add del mod">
          <ac:chgData name="Stewart Gale" userId="3647ddd2-6040-41ae-a96d-232c23482af8" providerId="ADAL" clId="{0039A328-5747-426B-AFFA-F2AD3D191981}" dt="2021-11-08T10:41:08.851" v="187" actId="21"/>
          <ac:spMkLst>
            <pc:docMk/>
            <pc:sldMk cId="1868219383" sldId="298"/>
            <ac:spMk id="7" creationId="{59E13CA8-1C7A-4CE0-9A91-13C75BD8A5B0}"/>
          </ac:spMkLst>
        </pc:spChg>
      </pc:sldChg>
      <pc:sldChg chg="addSp modSp add mod">
        <pc:chgData name="Stewart Gale" userId="3647ddd2-6040-41ae-a96d-232c23482af8" providerId="ADAL" clId="{0039A328-5747-426B-AFFA-F2AD3D191981}" dt="2021-11-08T17:29:46.479" v="384" actId="1076"/>
        <pc:sldMkLst>
          <pc:docMk/>
          <pc:sldMk cId="3668900625" sldId="299"/>
        </pc:sldMkLst>
        <pc:spChg chg="add mod">
          <ac:chgData name="Stewart Gale" userId="3647ddd2-6040-41ae-a96d-232c23482af8" providerId="ADAL" clId="{0039A328-5747-426B-AFFA-F2AD3D191981}" dt="2021-11-08T10:43:53.881" v="359" actId="20577"/>
          <ac:spMkLst>
            <pc:docMk/>
            <pc:sldMk cId="3668900625" sldId="299"/>
            <ac:spMk id="6" creationId="{BCF7884A-E479-4C92-A182-79AA19344B33}"/>
          </ac:spMkLst>
        </pc:spChg>
        <pc:spChg chg="add mod">
          <ac:chgData name="Stewart Gale" userId="3647ddd2-6040-41ae-a96d-232c23482af8" providerId="ADAL" clId="{0039A328-5747-426B-AFFA-F2AD3D191981}" dt="2021-11-08T10:43:55.254" v="360" actId="20577"/>
          <ac:spMkLst>
            <pc:docMk/>
            <pc:sldMk cId="3668900625" sldId="299"/>
            <ac:spMk id="7" creationId="{8A356CB4-84AF-4769-9CD3-82EC2E5AC456}"/>
          </ac:spMkLst>
        </pc:spChg>
        <pc:spChg chg="add mod">
          <ac:chgData name="Stewart Gale" userId="3647ddd2-6040-41ae-a96d-232c23482af8" providerId="ADAL" clId="{0039A328-5747-426B-AFFA-F2AD3D191981}" dt="2021-11-08T10:43:56.711" v="361" actId="20577"/>
          <ac:spMkLst>
            <pc:docMk/>
            <pc:sldMk cId="3668900625" sldId="299"/>
            <ac:spMk id="8" creationId="{E16843AD-EFC5-4E19-909B-40D61D165889}"/>
          </ac:spMkLst>
        </pc:spChg>
        <pc:spChg chg="add mod">
          <ac:chgData name="Stewart Gale" userId="3647ddd2-6040-41ae-a96d-232c23482af8" providerId="ADAL" clId="{0039A328-5747-426B-AFFA-F2AD3D191981}" dt="2021-11-08T17:29:33.723" v="379" actId="1076"/>
          <ac:spMkLst>
            <pc:docMk/>
            <pc:sldMk cId="3668900625" sldId="299"/>
            <ac:spMk id="9" creationId="{5987F342-FF23-41CA-B7A3-A3E23E6BED8C}"/>
          </ac:spMkLst>
        </pc:spChg>
        <pc:spChg chg="add mod">
          <ac:chgData name="Stewart Gale" userId="3647ddd2-6040-41ae-a96d-232c23482af8" providerId="ADAL" clId="{0039A328-5747-426B-AFFA-F2AD3D191981}" dt="2021-11-08T17:29:36.064" v="380" actId="1076"/>
          <ac:spMkLst>
            <pc:docMk/>
            <pc:sldMk cId="3668900625" sldId="299"/>
            <ac:spMk id="10" creationId="{57E64579-7F6A-4C83-9376-ED7C17B99676}"/>
          </ac:spMkLst>
        </pc:spChg>
        <pc:spChg chg="add mod">
          <ac:chgData name="Stewart Gale" userId="3647ddd2-6040-41ae-a96d-232c23482af8" providerId="ADAL" clId="{0039A328-5747-426B-AFFA-F2AD3D191981}" dt="2021-11-08T17:29:39.189" v="381" actId="1076"/>
          <ac:spMkLst>
            <pc:docMk/>
            <pc:sldMk cId="3668900625" sldId="299"/>
            <ac:spMk id="11" creationId="{871485D2-2FCB-4BAF-BFBF-437CF54E5BA1}"/>
          </ac:spMkLst>
        </pc:spChg>
        <pc:spChg chg="add mod">
          <ac:chgData name="Stewart Gale" userId="3647ddd2-6040-41ae-a96d-232c23482af8" providerId="ADAL" clId="{0039A328-5747-426B-AFFA-F2AD3D191981}" dt="2021-11-08T17:29:42.589" v="382" actId="1076"/>
          <ac:spMkLst>
            <pc:docMk/>
            <pc:sldMk cId="3668900625" sldId="299"/>
            <ac:spMk id="12" creationId="{7F8D5730-C126-424D-BB2D-66280D344554}"/>
          </ac:spMkLst>
        </pc:spChg>
        <pc:spChg chg="add mod">
          <ac:chgData name="Stewart Gale" userId="3647ddd2-6040-41ae-a96d-232c23482af8" providerId="ADAL" clId="{0039A328-5747-426B-AFFA-F2AD3D191981}" dt="2021-11-08T17:29:44.741" v="383" actId="1076"/>
          <ac:spMkLst>
            <pc:docMk/>
            <pc:sldMk cId="3668900625" sldId="299"/>
            <ac:spMk id="13" creationId="{0B77BD31-8A69-4AF8-862F-1EFCDB42B3B5}"/>
          </ac:spMkLst>
        </pc:spChg>
        <pc:spChg chg="add mod">
          <ac:chgData name="Stewart Gale" userId="3647ddd2-6040-41ae-a96d-232c23482af8" providerId="ADAL" clId="{0039A328-5747-426B-AFFA-F2AD3D191981}" dt="2021-11-08T17:29:46.479" v="384" actId="1076"/>
          <ac:spMkLst>
            <pc:docMk/>
            <pc:sldMk cId="3668900625" sldId="299"/>
            <ac:spMk id="14" creationId="{A0E72F49-374B-4480-AB6D-9527AE409070}"/>
          </ac:spMkLst>
        </pc:spChg>
        <pc:picChg chg="mod">
          <ac:chgData name="Stewart Gale" userId="3647ddd2-6040-41ae-a96d-232c23482af8" providerId="ADAL" clId="{0039A328-5747-426B-AFFA-F2AD3D191981}" dt="2021-11-08T10:42:26.484" v="254" actId="1037"/>
          <ac:picMkLst>
            <pc:docMk/>
            <pc:sldMk cId="3668900625" sldId="299"/>
            <ac:picMk id="2" creationId="{DBD19343-7AC0-43C9-BD56-7F8C0B15150B}"/>
          </ac:picMkLst>
        </pc:picChg>
        <pc:picChg chg="mod">
          <ac:chgData name="Stewart Gale" userId="3647ddd2-6040-41ae-a96d-232c23482af8" providerId="ADAL" clId="{0039A328-5747-426B-AFFA-F2AD3D191981}" dt="2021-11-08T10:43:26.858" v="343" actId="1038"/>
          <ac:picMkLst>
            <pc:docMk/>
            <pc:sldMk cId="3668900625" sldId="299"/>
            <ac:picMk id="3" creationId="{3D9AFEC7-3051-4487-BE2F-66A97D247636}"/>
          </ac:picMkLst>
        </pc:picChg>
        <pc:picChg chg="mod">
          <ac:chgData name="Stewart Gale" userId="3647ddd2-6040-41ae-a96d-232c23482af8" providerId="ADAL" clId="{0039A328-5747-426B-AFFA-F2AD3D191981}" dt="2021-11-08T10:43:42.938" v="357" actId="1037"/>
          <ac:picMkLst>
            <pc:docMk/>
            <pc:sldMk cId="3668900625" sldId="299"/>
            <ac:picMk id="4" creationId="{78A5AD5F-92E0-4F24-B34A-8CB227FE2E4E}"/>
          </ac:picMkLst>
        </pc:picChg>
      </pc:sldChg>
      <pc:sldChg chg="addSp delSp modSp new del mod">
        <pc:chgData name="Stewart Gale" userId="3647ddd2-6040-41ae-a96d-232c23482af8" providerId="ADAL" clId="{0039A328-5747-426B-AFFA-F2AD3D191981}" dt="2021-11-08T17:41:56.500" v="393" actId="47"/>
        <pc:sldMkLst>
          <pc:docMk/>
          <pc:sldMk cId="389590674" sldId="300"/>
        </pc:sldMkLst>
        <pc:spChg chg="del">
          <ac:chgData name="Stewart Gale" userId="3647ddd2-6040-41ae-a96d-232c23482af8" providerId="ADAL" clId="{0039A328-5747-426B-AFFA-F2AD3D191981}" dt="2021-11-08T17:40:59.057" v="386" actId="478"/>
          <ac:spMkLst>
            <pc:docMk/>
            <pc:sldMk cId="389590674" sldId="300"/>
            <ac:spMk id="2" creationId="{E9069CD8-C7A8-45F9-A73B-8F149132550D}"/>
          </ac:spMkLst>
        </pc:spChg>
        <pc:spChg chg="del">
          <ac:chgData name="Stewart Gale" userId="3647ddd2-6040-41ae-a96d-232c23482af8" providerId="ADAL" clId="{0039A328-5747-426B-AFFA-F2AD3D191981}" dt="2021-11-08T17:40:59.057" v="386" actId="478"/>
          <ac:spMkLst>
            <pc:docMk/>
            <pc:sldMk cId="389590674" sldId="300"/>
            <ac:spMk id="3" creationId="{ED715F42-69DA-439E-BDC3-E7594FC70236}"/>
          </ac:spMkLst>
        </pc:spChg>
        <pc:picChg chg="add mod modCrop">
          <ac:chgData name="Stewart Gale" userId="3647ddd2-6040-41ae-a96d-232c23482af8" providerId="ADAL" clId="{0039A328-5747-426B-AFFA-F2AD3D191981}" dt="2021-11-08T17:41:29.804" v="392" actId="1076"/>
          <ac:picMkLst>
            <pc:docMk/>
            <pc:sldMk cId="389590674" sldId="300"/>
            <ac:picMk id="5" creationId="{47FCB619-79E2-422E-BD40-7070AE56A294}"/>
          </ac:picMkLst>
        </pc:picChg>
      </pc:sldChg>
      <pc:sldChg chg="addSp delSp modSp new del mod ord">
        <pc:chgData name="Stewart Gale" userId="3647ddd2-6040-41ae-a96d-232c23482af8" providerId="ADAL" clId="{0039A328-5747-426B-AFFA-F2AD3D191981}" dt="2022-09-29T10:38:34.742" v="465" actId="47"/>
        <pc:sldMkLst>
          <pc:docMk/>
          <pc:sldMk cId="4010857318" sldId="300"/>
        </pc:sldMkLst>
        <pc:spChg chg="del">
          <ac:chgData name="Stewart Gale" userId="3647ddd2-6040-41ae-a96d-232c23482af8" providerId="ADAL" clId="{0039A328-5747-426B-AFFA-F2AD3D191981}" dt="2021-11-08T17:44:06.439" v="395" actId="478"/>
          <ac:spMkLst>
            <pc:docMk/>
            <pc:sldMk cId="4010857318" sldId="300"/>
            <ac:spMk id="2" creationId="{BFBF85F2-CA18-42E3-A430-1A28CD8B7687}"/>
          </ac:spMkLst>
        </pc:spChg>
        <pc:spChg chg="del">
          <ac:chgData name="Stewart Gale" userId="3647ddd2-6040-41ae-a96d-232c23482af8" providerId="ADAL" clId="{0039A328-5747-426B-AFFA-F2AD3D191981}" dt="2021-11-08T17:44:06.439" v="395" actId="478"/>
          <ac:spMkLst>
            <pc:docMk/>
            <pc:sldMk cId="4010857318" sldId="300"/>
            <ac:spMk id="3" creationId="{34A6B150-7046-4EF1-AA8A-157CF8327E19}"/>
          </ac:spMkLst>
        </pc:spChg>
        <pc:spChg chg="add mod">
          <ac:chgData name="Stewart Gale" userId="3647ddd2-6040-41ae-a96d-232c23482af8" providerId="ADAL" clId="{0039A328-5747-426B-AFFA-F2AD3D191981}" dt="2021-11-08T17:46:20.329" v="432" actId="1076"/>
          <ac:spMkLst>
            <pc:docMk/>
            <pc:sldMk cId="4010857318" sldId="300"/>
            <ac:spMk id="12" creationId="{BE63F740-5EA3-40D2-B9A5-CC2EE5B188D3}"/>
          </ac:spMkLst>
        </pc:spChg>
        <pc:spChg chg="add mod">
          <ac:chgData name="Stewart Gale" userId="3647ddd2-6040-41ae-a96d-232c23482af8" providerId="ADAL" clId="{0039A328-5747-426B-AFFA-F2AD3D191981}" dt="2021-11-08T17:46:57.971" v="440" actId="20577"/>
          <ac:spMkLst>
            <pc:docMk/>
            <pc:sldMk cId="4010857318" sldId="300"/>
            <ac:spMk id="13" creationId="{9BC6C2E1-EB90-4BFB-894D-2B4090FEE0C9}"/>
          </ac:spMkLst>
        </pc:spChg>
        <pc:spChg chg="add mod">
          <ac:chgData name="Stewart Gale" userId="3647ddd2-6040-41ae-a96d-232c23482af8" providerId="ADAL" clId="{0039A328-5747-426B-AFFA-F2AD3D191981}" dt="2021-11-08T17:46:55.966" v="439" actId="20577"/>
          <ac:spMkLst>
            <pc:docMk/>
            <pc:sldMk cId="4010857318" sldId="300"/>
            <ac:spMk id="14" creationId="{E589AA26-CE3D-40A2-8688-CE1498E0CCA5}"/>
          </ac:spMkLst>
        </pc:spChg>
        <pc:spChg chg="add mod">
          <ac:chgData name="Stewart Gale" userId="3647ddd2-6040-41ae-a96d-232c23482af8" providerId="ADAL" clId="{0039A328-5747-426B-AFFA-F2AD3D191981}" dt="2021-11-08T17:46:59.399" v="441" actId="20577"/>
          <ac:spMkLst>
            <pc:docMk/>
            <pc:sldMk cId="4010857318" sldId="300"/>
            <ac:spMk id="15" creationId="{432F7E2E-C90A-46D9-81DD-D6F5974B1A03}"/>
          </ac:spMkLst>
        </pc:spChg>
        <pc:picChg chg="add mod modCrop">
          <ac:chgData name="Stewart Gale" userId="3647ddd2-6040-41ae-a96d-232c23482af8" providerId="ADAL" clId="{0039A328-5747-426B-AFFA-F2AD3D191981}" dt="2021-11-08T17:46:34.565" v="434" actId="1076"/>
          <ac:picMkLst>
            <pc:docMk/>
            <pc:sldMk cId="4010857318" sldId="300"/>
            <ac:picMk id="5" creationId="{CFF8993D-C96E-4AA8-9823-825BA624B94C}"/>
          </ac:picMkLst>
        </pc:picChg>
        <pc:picChg chg="add mod modCrop">
          <ac:chgData name="Stewart Gale" userId="3647ddd2-6040-41ae-a96d-232c23482af8" providerId="ADAL" clId="{0039A328-5747-426B-AFFA-F2AD3D191981}" dt="2021-11-08T17:47:05.444" v="443" actId="1076"/>
          <ac:picMkLst>
            <pc:docMk/>
            <pc:sldMk cId="4010857318" sldId="300"/>
            <ac:picMk id="7" creationId="{F5DDCFFD-DFDA-40FC-A7A7-D878098FA053}"/>
          </ac:picMkLst>
        </pc:picChg>
        <pc:picChg chg="add mod modCrop">
          <ac:chgData name="Stewart Gale" userId="3647ddd2-6040-41ae-a96d-232c23482af8" providerId="ADAL" clId="{0039A328-5747-426B-AFFA-F2AD3D191981}" dt="2021-11-08T17:45:36.426" v="416" actId="1076"/>
          <ac:picMkLst>
            <pc:docMk/>
            <pc:sldMk cId="4010857318" sldId="300"/>
            <ac:picMk id="9" creationId="{0B74D181-D80C-406E-9622-60567FC3FAE1}"/>
          </ac:picMkLst>
        </pc:picChg>
        <pc:picChg chg="add mod modCrop">
          <ac:chgData name="Stewart Gale" userId="3647ddd2-6040-41ae-a96d-232c23482af8" providerId="ADAL" clId="{0039A328-5747-426B-AFFA-F2AD3D191981}" dt="2021-11-08T17:47:08.107" v="444" actId="1076"/>
          <ac:picMkLst>
            <pc:docMk/>
            <pc:sldMk cId="4010857318" sldId="300"/>
            <ac:picMk id="11" creationId="{F8BBC9C2-CC24-4D07-9543-1FE27C68079C}"/>
          </ac:picMkLst>
        </pc:picChg>
      </pc:sldChg>
      <pc:sldChg chg="addSp delSp modSp add del mod">
        <pc:chgData name="Stewart Gale" userId="3647ddd2-6040-41ae-a96d-232c23482af8" providerId="ADAL" clId="{0039A328-5747-426B-AFFA-F2AD3D191981}" dt="2022-09-29T10:38:36.427" v="466" actId="47"/>
        <pc:sldMkLst>
          <pc:docMk/>
          <pc:sldMk cId="3769427516" sldId="301"/>
        </pc:sldMkLst>
        <pc:spChg chg="del">
          <ac:chgData name="Stewart Gale" userId="3647ddd2-6040-41ae-a96d-232c23482af8" providerId="ADAL" clId="{0039A328-5747-426B-AFFA-F2AD3D191981}" dt="2021-11-08T17:47:35.434" v="452" actId="478"/>
          <ac:spMkLst>
            <pc:docMk/>
            <pc:sldMk cId="3769427516" sldId="301"/>
            <ac:spMk id="13" creationId="{9BC6C2E1-EB90-4BFB-894D-2B4090FEE0C9}"/>
          </ac:spMkLst>
        </pc:spChg>
        <pc:spChg chg="del">
          <ac:chgData name="Stewart Gale" userId="3647ddd2-6040-41ae-a96d-232c23482af8" providerId="ADAL" clId="{0039A328-5747-426B-AFFA-F2AD3D191981}" dt="2021-11-08T17:47:32.533" v="451" actId="478"/>
          <ac:spMkLst>
            <pc:docMk/>
            <pc:sldMk cId="3769427516" sldId="301"/>
            <ac:spMk id="14" creationId="{E589AA26-CE3D-40A2-8688-CE1498E0CCA5}"/>
          </ac:spMkLst>
        </pc:spChg>
        <pc:spChg chg="del">
          <ac:chgData name="Stewart Gale" userId="3647ddd2-6040-41ae-a96d-232c23482af8" providerId="ADAL" clId="{0039A328-5747-426B-AFFA-F2AD3D191981}" dt="2021-11-08T17:47:32.533" v="451" actId="478"/>
          <ac:spMkLst>
            <pc:docMk/>
            <pc:sldMk cId="3769427516" sldId="301"/>
            <ac:spMk id="15" creationId="{432F7E2E-C90A-46D9-81DD-D6F5974B1A03}"/>
          </ac:spMkLst>
        </pc:spChg>
        <pc:picChg chg="add del mod">
          <ac:chgData name="Stewart Gale" userId="3647ddd2-6040-41ae-a96d-232c23482af8" providerId="ADAL" clId="{0039A328-5747-426B-AFFA-F2AD3D191981}" dt="2021-11-08T17:48:30.539" v="464" actId="478"/>
          <ac:picMkLst>
            <pc:docMk/>
            <pc:sldMk cId="3769427516" sldId="301"/>
            <ac:picMk id="3" creationId="{3D690E6B-1A65-4848-A5CE-0189E5FC46A2}"/>
          </ac:picMkLst>
        </pc:picChg>
        <pc:picChg chg="del">
          <ac:chgData name="Stewart Gale" userId="3647ddd2-6040-41ae-a96d-232c23482af8" providerId="ADAL" clId="{0039A328-5747-426B-AFFA-F2AD3D191981}" dt="2021-11-08T17:47:32.533" v="451" actId="478"/>
          <ac:picMkLst>
            <pc:docMk/>
            <pc:sldMk cId="3769427516" sldId="301"/>
            <ac:picMk id="7" creationId="{F5DDCFFD-DFDA-40FC-A7A7-D878098FA053}"/>
          </ac:picMkLst>
        </pc:picChg>
        <pc:picChg chg="del">
          <ac:chgData name="Stewart Gale" userId="3647ddd2-6040-41ae-a96d-232c23482af8" providerId="ADAL" clId="{0039A328-5747-426B-AFFA-F2AD3D191981}" dt="2021-11-08T17:47:35.434" v="452" actId="478"/>
          <ac:picMkLst>
            <pc:docMk/>
            <pc:sldMk cId="3769427516" sldId="301"/>
            <ac:picMk id="9" creationId="{0B74D181-D80C-406E-9622-60567FC3FAE1}"/>
          </ac:picMkLst>
        </pc:picChg>
        <pc:picChg chg="del">
          <ac:chgData name="Stewart Gale" userId="3647ddd2-6040-41ae-a96d-232c23482af8" providerId="ADAL" clId="{0039A328-5747-426B-AFFA-F2AD3D191981}" dt="2021-11-08T17:47:32.533" v="451" actId="478"/>
          <ac:picMkLst>
            <pc:docMk/>
            <pc:sldMk cId="3769427516" sldId="301"/>
            <ac:picMk id="11" creationId="{F8BBC9C2-CC24-4D07-9543-1FE27C68079C}"/>
          </ac:picMkLst>
        </pc:picChg>
      </pc:sldChg>
      <pc:sldChg chg="delSp modSp add del mod">
        <pc:chgData name="Stewart Gale" userId="3647ddd2-6040-41ae-a96d-232c23482af8" providerId="ADAL" clId="{0039A328-5747-426B-AFFA-F2AD3D191981}" dt="2022-09-29T10:38:37.675" v="469" actId="47"/>
        <pc:sldMkLst>
          <pc:docMk/>
          <pc:sldMk cId="3914074453" sldId="302"/>
        </pc:sldMkLst>
        <pc:spChg chg="del">
          <ac:chgData name="Stewart Gale" userId="3647ddd2-6040-41ae-a96d-232c23482af8" providerId="ADAL" clId="{0039A328-5747-426B-AFFA-F2AD3D191981}" dt="2021-11-08T17:48:04.364" v="459" actId="478"/>
          <ac:spMkLst>
            <pc:docMk/>
            <pc:sldMk cId="3914074453" sldId="302"/>
            <ac:spMk id="12" creationId="{BE63F740-5EA3-40D2-B9A5-CC2EE5B188D3}"/>
          </ac:spMkLst>
        </pc:spChg>
        <pc:spChg chg="del">
          <ac:chgData name="Stewart Gale" userId="3647ddd2-6040-41ae-a96d-232c23482af8" providerId="ADAL" clId="{0039A328-5747-426B-AFFA-F2AD3D191981}" dt="2021-11-08T17:48:04.364" v="459" actId="478"/>
          <ac:spMkLst>
            <pc:docMk/>
            <pc:sldMk cId="3914074453" sldId="302"/>
            <ac:spMk id="13" creationId="{9BC6C2E1-EB90-4BFB-894D-2B4090FEE0C9}"/>
          </ac:spMkLst>
        </pc:spChg>
        <pc:spChg chg="del">
          <ac:chgData name="Stewart Gale" userId="3647ddd2-6040-41ae-a96d-232c23482af8" providerId="ADAL" clId="{0039A328-5747-426B-AFFA-F2AD3D191981}" dt="2021-11-08T17:48:07.537" v="460" actId="478"/>
          <ac:spMkLst>
            <pc:docMk/>
            <pc:sldMk cId="3914074453" sldId="302"/>
            <ac:spMk id="14" creationId="{E589AA26-CE3D-40A2-8688-CE1498E0CCA5}"/>
          </ac:spMkLst>
        </pc:spChg>
        <pc:spChg chg="mod">
          <ac:chgData name="Stewart Gale" userId="3647ddd2-6040-41ae-a96d-232c23482af8" providerId="ADAL" clId="{0039A328-5747-426B-AFFA-F2AD3D191981}" dt="2021-11-08T17:48:11.543" v="461" actId="1076"/>
          <ac:spMkLst>
            <pc:docMk/>
            <pc:sldMk cId="3914074453" sldId="302"/>
            <ac:spMk id="15" creationId="{432F7E2E-C90A-46D9-81DD-D6F5974B1A03}"/>
          </ac:spMkLst>
        </pc:spChg>
        <pc:picChg chg="del">
          <ac:chgData name="Stewart Gale" userId="3647ddd2-6040-41ae-a96d-232c23482af8" providerId="ADAL" clId="{0039A328-5747-426B-AFFA-F2AD3D191981}" dt="2021-11-08T17:48:04.364" v="459" actId="478"/>
          <ac:picMkLst>
            <pc:docMk/>
            <pc:sldMk cId="3914074453" sldId="302"/>
            <ac:picMk id="5" creationId="{CFF8993D-C96E-4AA8-9823-825BA624B94C}"/>
          </ac:picMkLst>
        </pc:picChg>
        <pc:picChg chg="del">
          <ac:chgData name="Stewart Gale" userId="3647ddd2-6040-41ae-a96d-232c23482af8" providerId="ADAL" clId="{0039A328-5747-426B-AFFA-F2AD3D191981}" dt="2021-11-08T17:48:07.537" v="460" actId="478"/>
          <ac:picMkLst>
            <pc:docMk/>
            <pc:sldMk cId="3914074453" sldId="302"/>
            <ac:picMk id="7" creationId="{F5DDCFFD-DFDA-40FC-A7A7-D878098FA053}"/>
          </ac:picMkLst>
        </pc:picChg>
        <pc:picChg chg="del">
          <ac:chgData name="Stewart Gale" userId="3647ddd2-6040-41ae-a96d-232c23482af8" providerId="ADAL" clId="{0039A328-5747-426B-AFFA-F2AD3D191981}" dt="2021-11-08T17:48:04.364" v="459" actId="478"/>
          <ac:picMkLst>
            <pc:docMk/>
            <pc:sldMk cId="3914074453" sldId="302"/>
            <ac:picMk id="9" creationId="{0B74D181-D80C-406E-9622-60567FC3FAE1}"/>
          </ac:picMkLst>
        </pc:picChg>
        <pc:picChg chg="mod">
          <ac:chgData name="Stewart Gale" userId="3647ddd2-6040-41ae-a96d-232c23482af8" providerId="ADAL" clId="{0039A328-5747-426B-AFFA-F2AD3D191981}" dt="2021-11-08T17:48:11.543" v="461" actId="1076"/>
          <ac:picMkLst>
            <pc:docMk/>
            <pc:sldMk cId="3914074453" sldId="302"/>
            <ac:picMk id="11" creationId="{F8BBC9C2-CC24-4D07-9543-1FE27C68079C}"/>
          </ac:picMkLst>
        </pc:picChg>
      </pc:sldChg>
      <pc:sldChg chg="delSp modSp add del mod">
        <pc:chgData name="Stewart Gale" userId="3647ddd2-6040-41ae-a96d-232c23482af8" providerId="ADAL" clId="{0039A328-5747-426B-AFFA-F2AD3D191981}" dt="2022-09-29T10:38:36.810" v="467" actId="47"/>
        <pc:sldMkLst>
          <pc:docMk/>
          <pc:sldMk cId="125582618" sldId="303"/>
        </pc:sldMkLst>
        <pc:spChg chg="del">
          <ac:chgData name="Stewart Gale" userId="3647ddd2-6040-41ae-a96d-232c23482af8" providerId="ADAL" clId="{0039A328-5747-426B-AFFA-F2AD3D191981}" dt="2021-11-08T17:47:42.075" v="453" actId="478"/>
          <ac:spMkLst>
            <pc:docMk/>
            <pc:sldMk cId="125582618" sldId="303"/>
            <ac:spMk id="12" creationId="{BE63F740-5EA3-40D2-B9A5-CC2EE5B188D3}"/>
          </ac:spMkLst>
        </pc:spChg>
        <pc:spChg chg="del">
          <ac:chgData name="Stewart Gale" userId="3647ddd2-6040-41ae-a96d-232c23482af8" providerId="ADAL" clId="{0039A328-5747-426B-AFFA-F2AD3D191981}" dt="2021-11-08T17:47:42.075" v="453" actId="478"/>
          <ac:spMkLst>
            <pc:docMk/>
            <pc:sldMk cId="125582618" sldId="303"/>
            <ac:spMk id="13" creationId="{9BC6C2E1-EB90-4BFB-894D-2B4090FEE0C9}"/>
          </ac:spMkLst>
        </pc:spChg>
        <pc:spChg chg="mod">
          <ac:chgData name="Stewart Gale" userId="3647ddd2-6040-41ae-a96d-232c23482af8" providerId="ADAL" clId="{0039A328-5747-426B-AFFA-F2AD3D191981}" dt="2021-11-08T17:47:48.429" v="455" actId="1076"/>
          <ac:spMkLst>
            <pc:docMk/>
            <pc:sldMk cId="125582618" sldId="303"/>
            <ac:spMk id="14" creationId="{E589AA26-CE3D-40A2-8688-CE1498E0CCA5}"/>
          </ac:spMkLst>
        </pc:spChg>
        <pc:spChg chg="del">
          <ac:chgData name="Stewart Gale" userId="3647ddd2-6040-41ae-a96d-232c23482af8" providerId="ADAL" clId="{0039A328-5747-426B-AFFA-F2AD3D191981}" dt="2021-11-08T17:47:44.367" v="454" actId="478"/>
          <ac:spMkLst>
            <pc:docMk/>
            <pc:sldMk cId="125582618" sldId="303"/>
            <ac:spMk id="15" creationId="{432F7E2E-C90A-46D9-81DD-D6F5974B1A03}"/>
          </ac:spMkLst>
        </pc:spChg>
        <pc:picChg chg="del">
          <ac:chgData name="Stewart Gale" userId="3647ddd2-6040-41ae-a96d-232c23482af8" providerId="ADAL" clId="{0039A328-5747-426B-AFFA-F2AD3D191981}" dt="2021-11-08T17:47:42.075" v="453" actId="478"/>
          <ac:picMkLst>
            <pc:docMk/>
            <pc:sldMk cId="125582618" sldId="303"/>
            <ac:picMk id="5" creationId="{CFF8993D-C96E-4AA8-9823-825BA624B94C}"/>
          </ac:picMkLst>
        </pc:picChg>
        <pc:picChg chg="mod">
          <ac:chgData name="Stewart Gale" userId="3647ddd2-6040-41ae-a96d-232c23482af8" providerId="ADAL" clId="{0039A328-5747-426B-AFFA-F2AD3D191981}" dt="2021-11-08T17:47:48.429" v="455" actId="1076"/>
          <ac:picMkLst>
            <pc:docMk/>
            <pc:sldMk cId="125582618" sldId="303"/>
            <ac:picMk id="7" creationId="{F5DDCFFD-DFDA-40FC-A7A7-D878098FA053}"/>
          </ac:picMkLst>
        </pc:picChg>
        <pc:picChg chg="del">
          <ac:chgData name="Stewart Gale" userId="3647ddd2-6040-41ae-a96d-232c23482af8" providerId="ADAL" clId="{0039A328-5747-426B-AFFA-F2AD3D191981}" dt="2021-11-08T17:47:42.075" v="453" actId="478"/>
          <ac:picMkLst>
            <pc:docMk/>
            <pc:sldMk cId="125582618" sldId="303"/>
            <ac:picMk id="9" creationId="{0B74D181-D80C-406E-9622-60567FC3FAE1}"/>
          </ac:picMkLst>
        </pc:picChg>
        <pc:picChg chg="del">
          <ac:chgData name="Stewart Gale" userId="3647ddd2-6040-41ae-a96d-232c23482af8" providerId="ADAL" clId="{0039A328-5747-426B-AFFA-F2AD3D191981}" dt="2021-11-08T17:47:44.367" v="454" actId="478"/>
          <ac:picMkLst>
            <pc:docMk/>
            <pc:sldMk cId="125582618" sldId="303"/>
            <ac:picMk id="11" creationId="{F8BBC9C2-CC24-4D07-9543-1FE27C68079C}"/>
          </ac:picMkLst>
        </pc:picChg>
      </pc:sldChg>
      <pc:sldChg chg="delSp modSp add del mod">
        <pc:chgData name="Stewart Gale" userId="3647ddd2-6040-41ae-a96d-232c23482af8" providerId="ADAL" clId="{0039A328-5747-426B-AFFA-F2AD3D191981}" dt="2022-09-29T10:38:37.137" v="468" actId="47"/>
        <pc:sldMkLst>
          <pc:docMk/>
          <pc:sldMk cId="3263483605" sldId="304"/>
        </pc:sldMkLst>
        <pc:spChg chg="del">
          <ac:chgData name="Stewart Gale" userId="3647ddd2-6040-41ae-a96d-232c23482af8" providerId="ADAL" clId="{0039A328-5747-426B-AFFA-F2AD3D191981}" dt="2021-11-08T17:47:52.450" v="456" actId="478"/>
          <ac:spMkLst>
            <pc:docMk/>
            <pc:sldMk cId="3263483605" sldId="304"/>
            <ac:spMk id="12" creationId="{BE63F740-5EA3-40D2-B9A5-CC2EE5B188D3}"/>
          </ac:spMkLst>
        </pc:spChg>
        <pc:spChg chg="mod">
          <ac:chgData name="Stewart Gale" userId="3647ddd2-6040-41ae-a96d-232c23482af8" providerId="ADAL" clId="{0039A328-5747-426B-AFFA-F2AD3D191981}" dt="2021-11-08T17:48:00.315" v="458" actId="1076"/>
          <ac:spMkLst>
            <pc:docMk/>
            <pc:sldMk cId="3263483605" sldId="304"/>
            <ac:spMk id="13" creationId="{9BC6C2E1-EB90-4BFB-894D-2B4090FEE0C9}"/>
          </ac:spMkLst>
        </pc:spChg>
        <pc:spChg chg="del">
          <ac:chgData name="Stewart Gale" userId="3647ddd2-6040-41ae-a96d-232c23482af8" providerId="ADAL" clId="{0039A328-5747-426B-AFFA-F2AD3D191981}" dt="2021-11-08T17:47:52.450" v="456" actId="478"/>
          <ac:spMkLst>
            <pc:docMk/>
            <pc:sldMk cId="3263483605" sldId="304"/>
            <ac:spMk id="14" creationId="{E589AA26-CE3D-40A2-8688-CE1498E0CCA5}"/>
          </ac:spMkLst>
        </pc:spChg>
        <pc:spChg chg="del">
          <ac:chgData name="Stewart Gale" userId="3647ddd2-6040-41ae-a96d-232c23482af8" providerId="ADAL" clId="{0039A328-5747-426B-AFFA-F2AD3D191981}" dt="2021-11-08T17:47:55.704" v="457" actId="478"/>
          <ac:spMkLst>
            <pc:docMk/>
            <pc:sldMk cId="3263483605" sldId="304"/>
            <ac:spMk id="15" creationId="{432F7E2E-C90A-46D9-81DD-D6F5974B1A03}"/>
          </ac:spMkLst>
        </pc:spChg>
        <pc:picChg chg="del">
          <ac:chgData name="Stewart Gale" userId="3647ddd2-6040-41ae-a96d-232c23482af8" providerId="ADAL" clId="{0039A328-5747-426B-AFFA-F2AD3D191981}" dt="2021-11-08T17:47:52.450" v="456" actId="478"/>
          <ac:picMkLst>
            <pc:docMk/>
            <pc:sldMk cId="3263483605" sldId="304"/>
            <ac:picMk id="5" creationId="{CFF8993D-C96E-4AA8-9823-825BA624B94C}"/>
          </ac:picMkLst>
        </pc:picChg>
        <pc:picChg chg="del">
          <ac:chgData name="Stewart Gale" userId="3647ddd2-6040-41ae-a96d-232c23482af8" providerId="ADAL" clId="{0039A328-5747-426B-AFFA-F2AD3D191981}" dt="2021-11-08T17:47:52.450" v="456" actId="478"/>
          <ac:picMkLst>
            <pc:docMk/>
            <pc:sldMk cId="3263483605" sldId="304"/>
            <ac:picMk id="7" creationId="{F5DDCFFD-DFDA-40FC-A7A7-D878098FA053}"/>
          </ac:picMkLst>
        </pc:picChg>
        <pc:picChg chg="mod">
          <ac:chgData name="Stewart Gale" userId="3647ddd2-6040-41ae-a96d-232c23482af8" providerId="ADAL" clId="{0039A328-5747-426B-AFFA-F2AD3D191981}" dt="2021-11-08T17:48:00.315" v="458" actId="1076"/>
          <ac:picMkLst>
            <pc:docMk/>
            <pc:sldMk cId="3263483605" sldId="304"/>
            <ac:picMk id="9" creationId="{0B74D181-D80C-406E-9622-60567FC3FAE1}"/>
          </ac:picMkLst>
        </pc:picChg>
        <pc:picChg chg="del">
          <ac:chgData name="Stewart Gale" userId="3647ddd2-6040-41ae-a96d-232c23482af8" providerId="ADAL" clId="{0039A328-5747-426B-AFFA-F2AD3D191981}" dt="2021-11-08T17:47:55.704" v="457" actId="478"/>
          <ac:picMkLst>
            <pc:docMk/>
            <pc:sldMk cId="3263483605" sldId="304"/>
            <ac:picMk id="11" creationId="{F8BBC9C2-CC24-4D07-9543-1FE27C68079C}"/>
          </ac:picMkLst>
        </pc:picChg>
      </pc:sldChg>
      <pc:sldMasterChg chg="modSp modSldLayout">
        <pc:chgData name="Stewart Gale" userId="3647ddd2-6040-41ae-a96d-232c23482af8" providerId="ADAL" clId="{0039A328-5747-426B-AFFA-F2AD3D191981}" dt="2021-11-08T10:37:17.260" v="0"/>
        <pc:sldMasterMkLst>
          <pc:docMk/>
          <pc:sldMasterMk cId="3113871539" sldId="2147483672"/>
        </pc:sldMasterMkLst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asterMk cId="3113871539" sldId="2147483672"/>
            <ac:spMk id="2" creationId="{C7214606-2FA9-4442-A63A-1AE4A48D6448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asterMk cId="3113871539" sldId="2147483672"/>
            <ac:spMk id="3" creationId="{9CBECEE5-CC6A-471E-B5F3-E32E3A8E5EAC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asterMk cId="3113871539" sldId="2147483672"/>
            <ac:spMk id="4" creationId="{303661B5-BEEA-492C-93A0-28DFFD7624A5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asterMk cId="3113871539" sldId="2147483672"/>
            <ac:spMk id="5" creationId="{D95EDDEA-784D-4615-8F27-A79D9EAB4CCB}"/>
          </ac:spMkLst>
        </pc:spChg>
        <pc:spChg chg="mod">
          <ac:chgData name="Stewart Gale" userId="3647ddd2-6040-41ae-a96d-232c23482af8" providerId="ADAL" clId="{0039A328-5747-426B-AFFA-F2AD3D191981}" dt="2021-11-08T10:37:17.260" v="0"/>
          <ac:spMkLst>
            <pc:docMk/>
            <pc:sldMasterMk cId="3113871539" sldId="2147483672"/>
            <ac:spMk id="6" creationId="{5AFC8C1E-C252-4FD1-9D0E-F865C6564FAC}"/>
          </ac:spMkLst>
        </pc:spChg>
        <pc:sldLayoutChg chg="modSp">
          <pc:chgData name="Stewart Gale" userId="3647ddd2-6040-41ae-a96d-232c23482af8" providerId="ADAL" clId="{0039A328-5747-426B-AFFA-F2AD3D191981}" dt="2021-11-08T10:37:17.260" v="0"/>
          <pc:sldLayoutMkLst>
            <pc:docMk/>
            <pc:sldMasterMk cId="3113871539" sldId="2147483672"/>
            <pc:sldLayoutMk cId="3248470796" sldId="2147483673"/>
          </pc:sldLayoutMkLst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3248470796" sldId="2147483673"/>
              <ac:spMk id="2" creationId="{318B2707-D776-4657-8E87-73E3B76C9602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3248470796" sldId="2147483673"/>
              <ac:spMk id="3" creationId="{734EADB9-1B2F-4760-AE4E-28948F3B4A48}"/>
            </ac:spMkLst>
          </pc:spChg>
        </pc:sldLayoutChg>
        <pc:sldLayoutChg chg="modSp">
          <pc:chgData name="Stewart Gale" userId="3647ddd2-6040-41ae-a96d-232c23482af8" providerId="ADAL" clId="{0039A328-5747-426B-AFFA-F2AD3D191981}" dt="2021-11-08T10:37:17.260" v="0"/>
          <pc:sldLayoutMkLst>
            <pc:docMk/>
            <pc:sldMasterMk cId="3113871539" sldId="2147483672"/>
            <pc:sldLayoutMk cId="996659256" sldId="2147483675"/>
          </pc:sldLayoutMkLst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996659256" sldId="2147483675"/>
              <ac:spMk id="2" creationId="{05FF40E1-6C4E-4A59-99D7-72CE861224B5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996659256" sldId="2147483675"/>
              <ac:spMk id="3" creationId="{76D817F3-B646-4B33-B96C-D22E6DAC40B8}"/>
            </ac:spMkLst>
          </pc:spChg>
        </pc:sldLayoutChg>
        <pc:sldLayoutChg chg="modSp">
          <pc:chgData name="Stewart Gale" userId="3647ddd2-6040-41ae-a96d-232c23482af8" providerId="ADAL" clId="{0039A328-5747-426B-AFFA-F2AD3D191981}" dt="2021-11-08T10:37:17.260" v="0"/>
          <pc:sldLayoutMkLst>
            <pc:docMk/>
            <pc:sldMasterMk cId="3113871539" sldId="2147483672"/>
            <pc:sldLayoutMk cId="1694123542" sldId="2147483676"/>
          </pc:sldLayoutMkLst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1694123542" sldId="2147483676"/>
              <ac:spMk id="3" creationId="{AC69A0C5-DA90-40EF-8719-14E560926EE2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1694123542" sldId="2147483676"/>
              <ac:spMk id="4" creationId="{62CDBD35-0F38-407C-8F2D-536B7187E974}"/>
            </ac:spMkLst>
          </pc:spChg>
        </pc:sldLayoutChg>
        <pc:sldLayoutChg chg="modSp">
          <pc:chgData name="Stewart Gale" userId="3647ddd2-6040-41ae-a96d-232c23482af8" providerId="ADAL" clId="{0039A328-5747-426B-AFFA-F2AD3D191981}" dt="2021-11-08T10:37:17.260" v="0"/>
          <pc:sldLayoutMkLst>
            <pc:docMk/>
            <pc:sldMasterMk cId="3113871539" sldId="2147483672"/>
            <pc:sldLayoutMk cId="2363124857" sldId="2147483677"/>
          </pc:sldLayoutMkLst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363124857" sldId="2147483677"/>
              <ac:spMk id="2" creationId="{EC84F8B0-0547-4072-BD58-52842C1252B4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363124857" sldId="2147483677"/>
              <ac:spMk id="3" creationId="{11438374-2703-481E-9C33-0865862960DE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363124857" sldId="2147483677"/>
              <ac:spMk id="4" creationId="{2EE3CC45-5508-423F-8E66-083A0DC15246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363124857" sldId="2147483677"/>
              <ac:spMk id="5" creationId="{1DB40C78-1CCB-4092-AB5A-63E6E768921B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363124857" sldId="2147483677"/>
              <ac:spMk id="6" creationId="{3AB9119A-B16D-43D2-9E80-127BD3398F45}"/>
            </ac:spMkLst>
          </pc:spChg>
        </pc:sldLayoutChg>
        <pc:sldLayoutChg chg="modSp">
          <pc:chgData name="Stewart Gale" userId="3647ddd2-6040-41ae-a96d-232c23482af8" providerId="ADAL" clId="{0039A328-5747-426B-AFFA-F2AD3D191981}" dt="2021-11-08T10:37:17.260" v="0"/>
          <pc:sldLayoutMkLst>
            <pc:docMk/>
            <pc:sldMasterMk cId="3113871539" sldId="2147483672"/>
            <pc:sldLayoutMk cId="4152298799" sldId="2147483680"/>
          </pc:sldLayoutMkLst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4152298799" sldId="2147483680"/>
              <ac:spMk id="2" creationId="{AC48D7C1-5063-4256-959D-C9D9FF341810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4152298799" sldId="2147483680"/>
              <ac:spMk id="3" creationId="{E71B34A9-B51C-4F21-9322-2777B8046FEE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4152298799" sldId="2147483680"/>
              <ac:spMk id="4" creationId="{7CBC4FAA-D8C7-484D-9AD1-C969F6BFC3F1}"/>
            </ac:spMkLst>
          </pc:spChg>
        </pc:sldLayoutChg>
        <pc:sldLayoutChg chg="modSp">
          <pc:chgData name="Stewart Gale" userId="3647ddd2-6040-41ae-a96d-232c23482af8" providerId="ADAL" clId="{0039A328-5747-426B-AFFA-F2AD3D191981}" dt="2021-11-08T10:37:17.260" v="0"/>
          <pc:sldLayoutMkLst>
            <pc:docMk/>
            <pc:sldMasterMk cId="3113871539" sldId="2147483672"/>
            <pc:sldLayoutMk cId="2947053498" sldId="2147483681"/>
          </pc:sldLayoutMkLst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947053498" sldId="2147483681"/>
              <ac:spMk id="2" creationId="{87FBFBAD-0FBB-467E-A193-26561C7A3DBF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947053498" sldId="2147483681"/>
              <ac:spMk id="3" creationId="{F88DC5AB-B42D-45E3-B4BD-21D59E5F5BC8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2947053498" sldId="2147483681"/>
              <ac:spMk id="4" creationId="{443C0AEB-287C-46F5-83B9-B9E32E2E1642}"/>
            </ac:spMkLst>
          </pc:spChg>
        </pc:sldLayoutChg>
        <pc:sldLayoutChg chg="modSp">
          <pc:chgData name="Stewart Gale" userId="3647ddd2-6040-41ae-a96d-232c23482af8" providerId="ADAL" clId="{0039A328-5747-426B-AFFA-F2AD3D191981}" dt="2021-11-08T10:37:17.260" v="0"/>
          <pc:sldLayoutMkLst>
            <pc:docMk/>
            <pc:sldMasterMk cId="3113871539" sldId="2147483672"/>
            <pc:sldLayoutMk cId="307474682" sldId="2147483683"/>
          </pc:sldLayoutMkLst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307474682" sldId="2147483683"/>
              <ac:spMk id="2" creationId="{7C4B6BD0-2504-4D6A-B181-88896DF861DA}"/>
            </ac:spMkLst>
          </pc:spChg>
          <pc:spChg chg="mod">
            <ac:chgData name="Stewart Gale" userId="3647ddd2-6040-41ae-a96d-232c23482af8" providerId="ADAL" clId="{0039A328-5747-426B-AFFA-F2AD3D191981}" dt="2021-11-08T10:37:17.260" v="0"/>
            <ac:spMkLst>
              <pc:docMk/>
              <pc:sldMasterMk cId="3113871539" sldId="2147483672"/>
              <pc:sldLayoutMk cId="307474682" sldId="2147483683"/>
              <ac:spMk id="3" creationId="{C4675CB2-375A-43CE-9E90-436F4EAAC8B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3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996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970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352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991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03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02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81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97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509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67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65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10.png"/><Relationship Id="rId5" Type="http://schemas.openxmlformats.org/officeDocument/2006/relationships/image" Target="../media/image4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D19343-7AC0-43C9-BD56-7F8C0B151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64" y="487225"/>
            <a:ext cx="2490130" cy="63161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9AFEC7-3051-4487-BE2F-66A97D247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152" y="569208"/>
            <a:ext cx="2549695" cy="61877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A5AD5F-92E0-4F24-B34A-8CB227FE2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7272" y="615611"/>
            <a:ext cx="2662567" cy="60861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E65922-4289-494C-B7EC-55BDC9D6D74F}"/>
              </a:ext>
            </a:extLst>
          </p:cNvPr>
          <p:cNvSpPr txBox="1"/>
          <p:nvPr/>
        </p:nvSpPr>
        <p:spPr>
          <a:xfrm>
            <a:off x="191067" y="61141"/>
            <a:ext cx="8543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volume of the frustums. Give you answers in terms of pi.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7589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383B76-C9FD-4396-A79A-18593D67D4C2}"/>
              </a:ext>
            </a:extLst>
          </p:cNvPr>
          <p:cNvSpPr txBox="1"/>
          <p:nvPr/>
        </p:nvSpPr>
        <p:spPr>
          <a:xfrm>
            <a:off x="1434860" y="2145102"/>
            <a:ext cx="91957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08594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D19343-7AC0-43C9-BD56-7F8C0B151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55" y="487225"/>
            <a:ext cx="2490130" cy="63161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9AFEC7-3051-4487-BE2F-66A97D247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744" y="569208"/>
            <a:ext cx="2549695" cy="61877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A5AD5F-92E0-4F24-B34A-8CB227FE2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56" y="615611"/>
            <a:ext cx="2662567" cy="60861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E65922-4289-494C-B7EC-55BDC9D6D74F}"/>
              </a:ext>
            </a:extLst>
          </p:cNvPr>
          <p:cNvSpPr txBox="1"/>
          <p:nvPr/>
        </p:nvSpPr>
        <p:spPr>
          <a:xfrm>
            <a:off x="191067" y="61141"/>
            <a:ext cx="8543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volume of the frustums. Give you answers in terms of pi.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CF7884A-E479-4C92-A182-79AA19344B33}"/>
                  </a:ext>
                </a:extLst>
              </p:cNvPr>
              <p:cNvSpPr txBox="1"/>
              <p:nvPr/>
            </p:nvSpPr>
            <p:spPr>
              <a:xfrm>
                <a:off x="1841252" y="2429960"/>
                <a:ext cx="172181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CF7884A-E479-4C92-A182-79AA19344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252" y="2429960"/>
                <a:ext cx="1721813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A356CB4-84AF-4769-9CD3-82EC2E5AC456}"/>
                  </a:ext>
                </a:extLst>
              </p:cNvPr>
              <p:cNvSpPr txBox="1"/>
              <p:nvPr/>
            </p:nvSpPr>
            <p:spPr>
              <a:xfrm>
                <a:off x="2104008" y="4474186"/>
                <a:ext cx="145905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A356CB4-84AF-4769-9CD3-82EC2E5AC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008" y="4474186"/>
                <a:ext cx="145905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6843AD-EFC5-4E19-909B-40D61D165889}"/>
                  </a:ext>
                </a:extLst>
              </p:cNvPr>
              <p:cNvSpPr txBox="1"/>
              <p:nvPr/>
            </p:nvSpPr>
            <p:spPr>
              <a:xfrm>
                <a:off x="2233662" y="6394276"/>
                <a:ext cx="145905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6843AD-EFC5-4E19-909B-40D61D165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3662" y="6394276"/>
                <a:ext cx="145905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87F342-FF23-41CA-B7A3-A3E23E6BED8C}"/>
                  </a:ext>
                </a:extLst>
              </p:cNvPr>
              <p:cNvSpPr txBox="1"/>
              <p:nvPr/>
            </p:nvSpPr>
            <p:spPr>
              <a:xfrm>
                <a:off x="6018207" y="2142325"/>
                <a:ext cx="183759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122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87F342-FF23-41CA-B7A3-A3E23E6BE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207" y="2142325"/>
                <a:ext cx="1837596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E64579-7F6A-4C83-9376-ED7C17B99676}"/>
                  </a:ext>
                </a:extLst>
              </p:cNvPr>
              <p:cNvSpPr txBox="1"/>
              <p:nvPr/>
            </p:nvSpPr>
            <p:spPr>
              <a:xfrm>
                <a:off x="6096000" y="4429520"/>
                <a:ext cx="183759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1120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E64579-7F6A-4C83-9376-ED7C17B99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429520"/>
                <a:ext cx="183759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1485D2-2FCB-4BAF-BFBF-437CF54E5BA1}"/>
                  </a:ext>
                </a:extLst>
              </p:cNvPr>
              <p:cNvSpPr txBox="1"/>
              <p:nvPr/>
            </p:nvSpPr>
            <p:spPr>
              <a:xfrm>
                <a:off x="6155802" y="6377497"/>
                <a:ext cx="183759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2080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1485D2-2FCB-4BAF-BFBF-437CF54E5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802" y="6377497"/>
                <a:ext cx="183759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8D5730-C126-424D-BB2D-66280D344554}"/>
                  </a:ext>
                </a:extLst>
              </p:cNvPr>
              <p:cNvSpPr txBox="1"/>
              <p:nvPr/>
            </p:nvSpPr>
            <p:spPr>
              <a:xfrm>
                <a:off x="10284226" y="6363697"/>
                <a:ext cx="190777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4160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8D5730-C126-424D-BB2D-66280D344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4226" y="6363697"/>
                <a:ext cx="1907774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77BD31-8A69-4AF8-862F-1EFCDB42B3B5}"/>
                  </a:ext>
                </a:extLst>
              </p:cNvPr>
              <p:cNvSpPr txBox="1"/>
              <p:nvPr/>
            </p:nvSpPr>
            <p:spPr>
              <a:xfrm>
                <a:off x="10172571" y="4529774"/>
                <a:ext cx="190777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4160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77BD31-8A69-4AF8-862F-1EFCDB42B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2571" y="4529774"/>
                <a:ext cx="1907774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0E72F49-374B-4480-AB6D-9527AE409070}"/>
                  </a:ext>
                </a:extLst>
              </p:cNvPr>
              <p:cNvSpPr txBox="1"/>
              <p:nvPr/>
            </p:nvSpPr>
            <p:spPr>
              <a:xfrm>
                <a:off x="10172571" y="2283006"/>
                <a:ext cx="190777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2080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0E72F49-374B-4480-AB6D-9527AE409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2571" y="2283006"/>
                <a:ext cx="1907774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900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67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113</cp:revision>
  <dcterms:created xsi:type="dcterms:W3CDTF">2018-01-26T08:52:52Z</dcterms:created>
  <dcterms:modified xsi:type="dcterms:W3CDTF">2022-09-29T10:43:01Z</dcterms:modified>
</cp:coreProperties>
</file>