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30" d="100"/>
          <a:sy n="30" d="100"/>
        </p:scale>
        <p:origin x="1551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50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81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26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90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91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1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5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84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88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9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07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87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37540" y="4592651"/>
            <a:ext cx="6104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Hardest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15790" y="576106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130" y="205241"/>
            <a:ext cx="5686492" cy="4264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91" y="205240"/>
            <a:ext cx="5686492" cy="42648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906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5483" y="1984189"/>
            <a:ext cx="8749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664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8184" y="5089133"/>
            <a:ext cx="7502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Hardest question?</a:t>
            </a:r>
            <a:endParaRPr lang="en-GB" sz="6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130" y="205241"/>
            <a:ext cx="5686492" cy="4264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91" y="205240"/>
            <a:ext cx="5686492" cy="4264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6232130" y="205240"/>
            <a:ext cx="5686492" cy="42648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20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755752" y="121295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91312" y="3062618"/>
            <a:ext cx="45961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student has used a scale factor of 2.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2" y="111030"/>
            <a:ext cx="6225878" cy="46694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12" t="48176" r="62312" b="36588"/>
          <a:stretch/>
        </p:blipFill>
        <p:spPr>
          <a:xfrm>
            <a:off x="865434" y="4671913"/>
            <a:ext cx="5246608" cy="218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6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97424" y="94054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5406" y="2802595"/>
            <a:ext cx="47812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student has correctly identified the size of the enlargement, but not the sign</a:t>
            </a:r>
            <a:endParaRPr lang="en-GB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15" y="133196"/>
            <a:ext cx="6605591" cy="49541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19" t="43837" r="62558" b="40835"/>
          <a:stretch/>
        </p:blipFill>
        <p:spPr>
          <a:xfrm>
            <a:off x="1186237" y="4800476"/>
            <a:ext cx="4957889" cy="205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2019-11-26T17:38:17Z</dcterms:created>
  <dcterms:modified xsi:type="dcterms:W3CDTF">2020-04-27T08:28:37Z</dcterms:modified>
</cp:coreProperties>
</file>