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62" r:id="rId5"/>
    <p:sldId id="261" r:id="rId6"/>
    <p:sldId id="263" r:id="rId7"/>
    <p:sldId id="25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85559D-CB84-4423-A09C-FFAAA767D06F}" v="1" dt="2021-08-31T07:12:34.8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66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EE85559D-CB84-4423-A09C-FFAAA767D06F}"/>
    <pc:docChg chg="modSld">
      <pc:chgData name="Stewart Gale" userId="3647ddd2-6040-41ae-a96d-232c23482af8" providerId="ADAL" clId="{EE85559D-CB84-4423-A09C-FFAAA767D06F}" dt="2023-08-30T06:39:58.927" v="8" actId="1076"/>
      <pc:docMkLst>
        <pc:docMk/>
      </pc:docMkLst>
      <pc:sldChg chg="modSp mod modAnim">
        <pc:chgData name="Stewart Gale" userId="3647ddd2-6040-41ae-a96d-232c23482af8" providerId="ADAL" clId="{EE85559D-CB84-4423-A09C-FFAAA767D06F}" dt="2023-08-30T06:39:58.927" v="8" actId="1076"/>
        <pc:sldMkLst>
          <pc:docMk/>
          <pc:sldMk cId="3151935259" sldId="259"/>
        </pc:sldMkLst>
        <pc:spChg chg="mod">
          <ac:chgData name="Stewart Gale" userId="3647ddd2-6040-41ae-a96d-232c23482af8" providerId="ADAL" clId="{EE85559D-CB84-4423-A09C-FFAAA767D06F}" dt="2021-08-31T07:11:01.178" v="0" actId="20577"/>
          <ac:spMkLst>
            <pc:docMk/>
            <pc:sldMk cId="3151935259" sldId="259"/>
            <ac:spMk id="4" creationId="{00000000-0000-0000-0000-000000000000}"/>
          </ac:spMkLst>
        </pc:spChg>
        <pc:picChg chg="mod">
          <ac:chgData name="Stewart Gale" userId="3647ddd2-6040-41ae-a96d-232c23482af8" providerId="ADAL" clId="{EE85559D-CB84-4423-A09C-FFAAA767D06F}" dt="2023-08-30T06:39:58.927" v="8" actId="1076"/>
          <ac:picMkLst>
            <pc:docMk/>
            <pc:sldMk cId="3151935259" sldId="259"/>
            <ac:picMk id="7" creationId="{00000000-0000-0000-0000-000000000000}"/>
          </ac:picMkLst>
        </pc:picChg>
        <pc:picChg chg="mod">
          <ac:chgData name="Stewart Gale" userId="3647ddd2-6040-41ae-a96d-232c23482af8" providerId="ADAL" clId="{EE85559D-CB84-4423-A09C-FFAAA767D06F}" dt="2023-08-30T06:39:18.683" v="6" actId="1076"/>
          <ac:picMkLst>
            <pc:docMk/>
            <pc:sldMk cId="3151935259" sldId="259"/>
            <ac:picMk id="8" creationId="{00000000-0000-0000-0000-000000000000}"/>
          </ac:picMkLst>
        </pc:picChg>
        <pc:picChg chg="mod">
          <ac:chgData name="Stewart Gale" userId="3647ddd2-6040-41ae-a96d-232c23482af8" providerId="ADAL" clId="{EE85559D-CB84-4423-A09C-FFAAA767D06F}" dt="2021-08-31T07:12:21.446" v="3" actId="1076"/>
          <ac:picMkLst>
            <pc:docMk/>
            <pc:sldMk cId="3151935259" sldId="259"/>
            <ac:picMk id="9" creationId="{00000000-0000-0000-0000-000000000000}"/>
          </ac:picMkLst>
        </pc:picChg>
        <pc:picChg chg="mod">
          <ac:chgData name="Stewart Gale" userId="3647ddd2-6040-41ae-a96d-232c23482af8" providerId="ADAL" clId="{EE85559D-CB84-4423-A09C-FFAAA767D06F}" dt="2021-08-31T07:12:18.189" v="2" actId="1076"/>
          <ac:picMkLst>
            <pc:docMk/>
            <pc:sldMk cId="3151935259" sldId="259"/>
            <ac:picMk id="10" creationId="{00000000-0000-0000-0000-000000000000}"/>
          </ac:picMkLst>
        </pc:picChg>
      </pc:sldChg>
      <pc:sldChg chg="modSp mod">
        <pc:chgData name="Stewart Gale" userId="3647ddd2-6040-41ae-a96d-232c23482af8" providerId="ADAL" clId="{EE85559D-CB84-4423-A09C-FFAAA767D06F}" dt="2023-08-30T06:34:13.871" v="5" actId="1076"/>
        <pc:sldMkLst>
          <pc:docMk/>
          <pc:sldMk cId="763990788" sldId="262"/>
        </pc:sldMkLst>
        <pc:picChg chg="mod">
          <ac:chgData name="Stewart Gale" userId="3647ddd2-6040-41ae-a96d-232c23482af8" providerId="ADAL" clId="{EE85559D-CB84-4423-A09C-FFAAA767D06F}" dt="2023-08-30T06:34:13.871" v="5" actId="1076"/>
          <ac:picMkLst>
            <pc:docMk/>
            <pc:sldMk cId="763990788" sldId="262"/>
            <ac:picMk id="8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2632B-B470-4EB0-9B06-55394B9D403E}" type="datetimeFigureOut">
              <a:rPr lang="en-GB" smtClean="0"/>
              <a:t>30/08/2023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03098-F725-4AE9-9798-299774D134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769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2632B-B470-4EB0-9B06-55394B9D403E}" type="datetimeFigureOut">
              <a:rPr lang="en-GB" smtClean="0"/>
              <a:t>30/08/2023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03098-F725-4AE9-9798-299774D134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524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2632B-B470-4EB0-9B06-55394B9D403E}" type="datetimeFigureOut">
              <a:rPr lang="en-GB" smtClean="0"/>
              <a:t>30/08/2023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03098-F725-4AE9-9798-299774D134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5262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2632B-B470-4EB0-9B06-55394B9D403E}" type="datetimeFigureOut">
              <a:rPr lang="en-GB" smtClean="0"/>
              <a:t>30/08/2023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03098-F725-4AE9-9798-299774D134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5449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2632B-B470-4EB0-9B06-55394B9D403E}" type="datetimeFigureOut">
              <a:rPr lang="en-GB" smtClean="0"/>
              <a:t>30/08/2023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03098-F725-4AE9-9798-299774D134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291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2632B-B470-4EB0-9B06-55394B9D403E}" type="datetimeFigureOut">
              <a:rPr lang="en-GB" smtClean="0"/>
              <a:t>30/08/2023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03098-F725-4AE9-9798-299774D134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50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2632B-B470-4EB0-9B06-55394B9D403E}" type="datetimeFigureOut">
              <a:rPr lang="en-GB" smtClean="0"/>
              <a:t>30/08/2023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03098-F725-4AE9-9798-299774D134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278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2632B-B470-4EB0-9B06-55394B9D403E}" type="datetimeFigureOut">
              <a:rPr lang="en-GB" smtClean="0"/>
              <a:t>30/08/2023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03098-F725-4AE9-9798-299774D134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2946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2632B-B470-4EB0-9B06-55394B9D403E}" type="datetimeFigureOut">
              <a:rPr lang="en-GB" smtClean="0"/>
              <a:t>30/08/2023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03098-F725-4AE9-9798-299774D134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2432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2632B-B470-4EB0-9B06-55394B9D403E}" type="datetimeFigureOut">
              <a:rPr lang="en-GB" smtClean="0"/>
              <a:t>30/08/2023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03098-F725-4AE9-9798-299774D134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1839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2632B-B470-4EB0-9B06-55394B9D403E}" type="datetimeFigureOut">
              <a:rPr lang="en-GB" smtClean="0"/>
              <a:t>30/08/2023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03098-F725-4AE9-9798-299774D134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422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2632B-B470-4EB0-9B06-55394B9D403E}" type="datetimeFigureOut">
              <a:rPr lang="en-GB" smtClean="0"/>
              <a:t>30/08/2023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03098-F725-4AE9-9798-299774D134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439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74686" y="1748178"/>
            <a:ext cx="360023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4)  </a:t>
            </a:r>
            <a:r>
              <a:rPr lang="en-GB" sz="4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40 and 180</a:t>
            </a:r>
          </a:p>
          <a:p>
            <a:r>
              <a:rPr lang="en-GB" sz="4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en-GB" sz="4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5) </a:t>
            </a:r>
            <a:r>
              <a:rPr lang="en-GB" sz="4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180 and 240</a:t>
            </a:r>
            <a:r>
              <a:rPr lang="en-GB" sz="4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	</a:t>
            </a:r>
          </a:p>
          <a:p>
            <a:r>
              <a:rPr lang="en-GB" sz="4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6) </a:t>
            </a:r>
            <a:r>
              <a:rPr lang="en-GB" sz="4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40 and 240</a:t>
            </a:r>
            <a:endParaRPr lang="en-GB" sz="4400" dirty="0"/>
          </a:p>
        </p:txBody>
      </p:sp>
      <p:sp>
        <p:nvSpPr>
          <p:cNvPr id="6" name="Rectangle 5"/>
          <p:cNvSpPr/>
          <p:nvPr/>
        </p:nvSpPr>
        <p:spPr>
          <a:xfrm>
            <a:off x="332508" y="329384"/>
            <a:ext cx="69106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Find the HCF and LCM for:</a:t>
            </a:r>
            <a:endParaRPr lang="en-GB" sz="4800" dirty="0"/>
          </a:p>
        </p:txBody>
      </p:sp>
      <p:sp>
        <p:nvSpPr>
          <p:cNvPr id="7" name="Rectangle 6"/>
          <p:cNvSpPr/>
          <p:nvPr/>
        </p:nvSpPr>
        <p:spPr>
          <a:xfrm>
            <a:off x="8262024" y="1748178"/>
            <a:ext cx="373518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7)  </a:t>
            </a:r>
            <a:r>
              <a:rPr lang="en-GB" sz="4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72 and 108</a:t>
            </a:r>
          </a:p>
          <a:p>
            <a:r>
              <a:rPr lang="en-GB" sz="4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en-GB" sz="4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8) </a:t>
            </a:r>
            <a:r>
              <a:rPr lang="en-GB" sz="4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72 and 540</a:t>
            </a:r>
            <a:r>
              <a:rPr lang="en-GB" sz="4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	</a:t>
            </a:r>
          </a:p>
          <a:p>
            <a:r>
              <a:rPr lang="en-GB" sz="4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9) </a:t>
            </a:r>
            <a:r>
              <a:rPr lang="en-GB" sz="4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108 and 540</a:t>
            </a:r>
            <a:endParaRPr lang="en-GB" sz="4400" dirty="0"/>
          </a:p>
        </p:txBody>
      </p:sp>
      <p:sp>
        <p:nvSpPr>
          <p:cNvPr id="5" name="Rectangle 4"/>
          <p:cNvSpPr/>
          <p:nvPr/>
        </p:nvSpPr>
        <p:spPr>
          <a:xfrm>
            <a:off x="187594" y="1752275"/>
            <a:ext cx="360023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1)  </a:t>
            </a:r>
            <a:r>
              <a:rPr lang="en-GB" sz="4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18 and 54</a:t>
            </a:r>
          </a:p>
          <a:p>
            <a:r>
              <a:rPr lang="en-GB" sz="4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en-GB" sz="4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2) </a:t>
            </a:r>
            <a:r>
              <a:rPr lang="en-GB" sz="4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54 and 72</a:t>
            </a:r>
            <a:r>
              <a:rPr lang="en-GB" sz="4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	</a:t>
            </a:r>
          </a:p>
          <a:p>
            <a:r>
              <a:rPr lang="en-GB" sz="4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3) </a:t>
            </a:r>
            <a:r>
              <a:rPr lang="en-GB" sz="4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18 and 72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458861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86691" y="2166851"/>
            <a:ext cx="102301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020693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8182" y="582302"/>
            <a:ext cx="3300980" cy="791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1)  </a:t>
            </a:r>
            <a:r>
              <a:rPr lang="en-GB" sz="4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18 and 54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4690" t="23086" r="27077" b="54302"/>
          <a:stretch/>
        </p:blipFill>
        <p:spPr>
          <a:xfrm>
            <a:off x="398182" y="1957324"/>
            <a:ext cx="11535169" cy="298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11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70225" y="763155"/>
            <a:ext cx="303640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2) </a:t>
            </a:r>
            <a:r>
              <a:rPr lang="en-GB" sz="4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54 and 72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14690" t="46241" r="27077" b="36213"/>
          <a:stretch/>
        </p:blipFill>
        <p:spPr>
          <a:xfrm>
            <a:off x="381171" y="2237279"/>
            <a:ext cx="11429657" cy="229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990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20347" y="781149"/>
            <a:ext cx="303640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44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3) </a:t>
            </a:r>
            <a:r>
              <a:rPr lang="en-GB" sz="4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18 and 72</a:t>
            </a:r>
            <a:endParaRPr lang="en-GB" sz="4400" dirty="0">
              <a:solidFill>
                <a:prstClr val="black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4690" t="64329" r="27077" b="19210"/>
          <a:stretch/>
        </p:blipFill>
        <p:spPr>
          <a:xfrm>
            <a:off x="495992" y="2255710"/>
            <a:ext cx="11585545" cy="218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070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7704" y="1030470"/>
            <a:ext cx="360023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4)  </a:t>
            </a:r>
            <a:r>
              <a:rPr lang="en-GB" sz="4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40 and 180</a:t>
            </a:r>
            <a:endParaRPr lang="en-GB" sz="44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7704" y="4873810"/>
            <a:ext cx="33217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44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6) </a:t>
            </a:r>
            <a:r>
              <a:rPr lang="en-GB" sz="4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40 and 240</a:t>
            </a:r>
            <a:endParaRPr lang="en-GB" sz="4400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7704" y="2941984"/>
            <a:ext cx="360707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5) </a:t>
            </a:r>
            <a:r>
              <a:rPr lang="en-GB" sz="4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180 and 240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2637" t="13421" r="30330" b="61220"/>
          <a:stretch/>
        </p:blipFill>
        <p:spPr>
          <a:xfrm>
            <a:off x="4754880" y="1030470"/>
            <a:ext cx="6517178" cy="19318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13275" t="39450" r="29436" b="34808"/>
          <a:stretch/>
        </p:blipFill>
        <p:spPr>
          <a:xfrm>
            <a:off x="4754880" y="2941984"/>
            <a:ext cx="6517178" cy="19522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4168" t="67585" r="39516" b="8587"/>
          <a:stretch/>
        </p:blipFill>
        <p:spPr>
          <a:xfrm>
            <a:off x="4921135" y="4873810"/>
            <a:ext cx="5187142" cy="177906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6959" t="19258" r="21526" b="72991"/>
          <a:stretch/>
        </p:blipFill>
        <p:spPr>
          <a:xfrm>
            <a:off x="232757" y="143304"/>
            <a:ext cx="11787447" cy="85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51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1458" y="1363009"/>
            <a:ext cx="373518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7)  </a:t>
            </a:r>
            <a:r>
              <a:rPr lang="en-GB" sz="4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72 and 108</a:t>
            </a:r>
            <a:endParaRPr lang="en-GB" sz="44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6254" y="4879253"/>
            <a:ext cx="360707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44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9) </a:t>
            </a:r>
            <a:r>
              <a:rPr lang="en-GB" sz="4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108 and 540</a:t>
            </a:r>
            <a:endParaRPr lang="en-GB" sz="4400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1458" y="3188664"/>
            <a:ext cx="33217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8) </a:t>
            </a:r>
            <a:r>
              <a:rPr lang="en-GB" sz="4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72 and 540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5252" t="19067" r="28352" b="73852"/>
          <a:stretch/>
        </p:blipFill>
        <p:spPr>
          <a:xfrm>
            <a:off x="243839" y="225901"/>
            <a:ext cx="11704321" cy="9797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17677" t="25670" r="44939" b="52895"/>
          <a:stretch/>
        </p:blipFill>
        <p:spPr>
          <a:xfrm>
            <a:off x="6521891" y="1325349"/>
            <a:ext cx="4222866" cy="16142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6975" t="47775" r="41813" b="30215"/>
          <a:stretch/>
        </p:blipFill>
        <p:spPr>
          <a:xfrm>
            <a:off x="6417426" y="4930558"/>
            <a:ext cx="4405746" cy="156860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18761" t="70358" r="40090" b="8493"/>
          <a:stretch/>
        </p:blipFill>
        <p:spPr>
          <a:xfrm>
            <a:off x="6521891" y="3151894"/>
            <a:ext cx="4272742" cy="146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935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110</Words>
  <Application>Microsoft Office PowerPoint</Application>
  <PresentationFormat>Widescreen</PresentationFormat>
  <Paragraphs>23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2020-05-15T11:02:19Z</dcterms:created>
  <dcterms:modified xsi:type="dcterms:W3CDTF">2023-08-30T06:39:59Z</dcterms:modified>
</cp:coreProperties>
</file>