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579" r:id="rId2"/>
    <p:sldId id="351" r:id="rId3"/>
    <p:sldId id="577" r:id="rId4"/>
    <p:sldId id="354" r:id="rId5"/>
    <p:sldId id="355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A27F6D4-FE69-4836-BE63-A37E013FA594}" v="99" dt="2023-06-21T05:54:55.99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45" autoAdjust="0"/>
    <p:restoredTop sz="88534" autoAdjust="0"/>
  </p:normalViewPr>
  <p:slideViewPr>
    <p:cSldViewPr>
      <p:cViewPr varScale="1">
        <p:scale>
          <a:sx n="87" d="100"/>
          <a:sy n="87" d="100"/>
        </p:scale>
        <p:origin x="30" y="180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B3FBD2AA-85CB-4E9E-BA08-7AE28BAB94B9}"/>
    <pc:docChg chg="modSld">
      <pc:chgData name="Stewart Gale" userId="3647ddd2-6040-41ae-a96d-232c23482af8" providerId="ADAL" clId="{B3FBD2AA-85CB-4E9E-BA08-7AE28BAB94B9}" dt="2022-01-13T05:46:23.653" v="5" actId="14100"/>
      <pc:docMkLst>
        <pc:docMk/>
      </pc:docMkLst>
      <pc:sldChg chg="modSp mod">
        <pc:chgData name="Stewart Gale" userId="3647ddd2-6040-41ae-a96d-232c23482af8" providerId="ADAL" clId="{B3FBD2AA-85CB-4E9E-BA08-7AE28BAB94B9}" dt="2022-01-13T05:46:23.653" v="5" actId="14100"/>
        <pc:sldMkLst>
          <pc:docMk/>
          <pc:sldMk cId="1081061346" sldId="579"/>
        </pc:sldMkLst>
        <pc:spChg chg="mod">
          <ac:chgData name="Stewart Gale" userId="3647ddd2-6040-41ae-a96d-232c23482af8" providerId="ADAL" clId="{B3FBD2AA-85CB-4E9E-BA08-7AE28BAB94B9}" dt="2022-01-13T05:46:23.653" v="5" actId="14100"/>
          <ac:spMkLst>
            <pc:docMk/>
            <pc:sldMk cId="1081061346" sldId="579"/>
            <ac:spMk id="5" creationId="{00000000-0000-0000-0000-000000000000}"/>
          </ac:spMkLst>
        </pc:spChg>
      </pc:sldChg>
    </pc:docChg>
  </pc:docChgLst>
  <pc:docChgLst>
    <pc:chgData name="Stewart Gale" userId="3647ddd2-6040-41ae-a96d-232c23482af8" providerId="ADAL" clId="{AA27F6D4-FE69-4836-BE63-A37E013FA594}"/>
    <pc:docChg chg="undo custSel addSld delSld modSld sldOrd modMainMaster modNotesMaster">
      <pc:chgData name="Stewart Gale" userId="3647ddd2-6040-41ae-a96d-232c23482af8" providerId="ADAL" clId="{AA27F6D4-FE69-4836-BE63-A37E013FA594}" dt="2023-06-21T05:54:59.422" v="234" actId="47"/>
      <pc:docMkLst>
        <pc:docMk/>
      </pc:docMkLst>
      <pc:sldChg chg="addSp delSp modSp add mod ord delAnim modAnim">
        <pc:chgData name="Stewart Gale" userId="3647ddd2-6040-41ae-a96d-232c23482af8" providerId="ADAL" clId="{AA27F6D4-FE69-4836-BE63-A37E013FA594}" dt="2023-06-21T05:51:33.276" v="145"/>
        <pc:sldMkLst>
          <pc:docMk/>
          <pc:sldMk cId="1938754156" sldId="351"/>
        </pc:sldMkLst>
        <pc:spChg chg="mod">
          <ac:chgData name="Stewart Gale" userId="3647ddd2-6040-41ae-a96d-232c23482af8" providerId="ADAL" clId="{AA27F6D4-FE69-4836-BE63-A37E013FA594}" dt="2023-06-21T05:48:06.294" v="110" actId="1076"/>
          <ac:spMkLst>
            <pc:docMk/>
            <pc:sldMk cId="1938754156" sldId="351"/>
            <ac:spMk id="5" creationId="{00000000-0000-0000-0000-000000000000}"/>
          </ac:spMkLst>
        </pc:spChg>
        <pc:spChg chg="mod">
          <ac:chgData name="Stewart Gale" userId="3647ddd2-6040-41ae-a96d-232c23482af8" providerId="ADAL" clId="{AA27F6D4-FE69-4836-BE63-A37E013FA594}" dt="2023-06-21T05:48:06.294" v="110" actId="1076"/>
          <ac:spMkLst>
            <pc:docMk/>
            <pc:sldMk cId="1938754156" sldId="351"/>
            <ac:spMk id="6" creationId="{00000000-0000-0000-0000-000000000000}"/>
          </ac:spMkLst>
        </pc:spChg>
        <pc:spChg chg="mod">
          <ac:chgData name="Stewart Gale" userId="3647ddd2-6040-41ae-a96d-232c23482af8" providerId="ADAL" clId="{AA27F6D4-FE69-4836-BE63-A37E013FA594}" dt="2023-06-21T05:48:06.294" v="110" actId="1076"/>
          <ac:spMkLst>
            <pc:docMk/>
            <pc:sldMk cId="1938754156" sldId="351"/>
            <ac:spMk id="7" creationId="{00000000-0000-0000-0000-000000000000}"/>
          </ac:spMkLst>
        </pc:spChg>
        <pc:spChg chg="mod">
          <ac:chgData name="Stewart Gale" userId="3647ddd2-6040-41ae-a96d-232c23482af8" providerId="ADAL" clId="{AA27F6D4-FE69-4836-BE63-A37E013FA594}" dt="2023-06-21T05:48:06.294" v="110" actId="1076"/>
          <ac:spMkLst>
            <pc:docMk/>
            <pc:sldMk cId="1938754156" sldId="351"/>
            <ac:spMk id="8" creationId="{00000000-0000-0000-0000-000000000000}"/>
          </ac:spMkLst>
        </pc:spChg>
        <pc:spChg chg="mod">
          <ac:chgData name="Stewart Gale" userId="3647ddd2-6040-41ae-a96d-232c23482af8" providerId="ADAL" clId="{AA27F6D4-FE69-4836-BE63-A37E013FA594}" dt="2023-06-21T05:50:04.187" v="126" actId="1076"/>
          <ac:spMkLst>
            <pc:docMk/>
            <pc:sldMk cId="1938754156" sldId="351"/>
            <ac:spMk id="11" creationId="{00000000-0000-0000-0000-000000000000}"/>
          </ac:spMkLst>
        </pc:spChg>
        <pc:spChg chg="del mod">
          <ac:chgData name="Stewart Gale" userId="3647ddd2-6040-41ae-a96d-232c23482af8" providerId="ADAL" clId="{AA27F6D4-FE69-4836-BE63-A37E013FA594}" dt="2023-06-21T05:46:23.595" v="56" actId="478"/>
          <ac:spMkLst>
            <pc:docMk/>
            <pc:sldMk cId="1938754156" sldId="351"/>
            <ac:spMk id="12" creationId="{00000000-0000-0000-0000-000000000000}"/>
          </ac:spMkLst>
        </pc:spChg>
        <pc:spChg chg="del mod">
          <ac:chgData name="Stewart Gale" userId="3647ddd2-6040-41ae-a96d-232c23482af8" providerId="ADAL" clId="{AA27F6D4-FE69-4836-BE63-A37E013FA594}" dt="2023-06-21T05:46:15.851" v="54" actId="478"/>
          <ac:spMkLst>
            <pc:docMk/>
            <pc:sldMk cId="1938754156" sldId="351"/>
            <ac:spMk id="13" creationId="{00000000-0000-0000-0000-000000000000}"/>
          </ac:spMkLst>
        </pc:spChg>
        <pc:spChg chg="del">
          <ac:chgData name="Stewart Gale" userId="3647ddd2-6040-41ae-a96d-232c23482af8" providerId="ADAL" clId="{AA27F6D4-FE69-4836-BE63-A37E013FA594}" dt="2023-06-21T05:45:44.381" v="38" actId="478"/>
          <ac:spMkLst>
            <pc:docMk/>
            <pc:sldMk cId="1938754156" sldId="351"/>
            <ac:spMk id="14" creationId="{00000000-0000-0000-0000-000000000000}"/>
          </ac:spMkLst>
        </pc:spChg>
        <pc:spChg chg="del">
          <ac:chgData name="Stewart Gale" userId="3647ddd2-6040-41ae-a96d-232c23482af8" providerId="ADAL" clId="{AA27F6D4-FE69-4836-BE63-A37E013FA594}" dt="2023-06-21T05:45:43.375" v="37" actId="478"/>
          <ac:spMkLst>
            <pc:docMk/>
            <pc:sldMk cId="1938754156" sldId="351"/>
            <ac:spMk id="15" creationId="{00000000-0000-0000-0000-000000000000}"/>
          </ac:spMkLst>
        </pc:spChg>
        <pc:spChg chg="mod">
          <ac:chgData name="Stewart Gale" userId="3647ddd2-6040-41ae-a96d-232c23482af8" providerId="ADAL" clId="{AA27F6D4-FE69-4836-BE63-A37E013FA594}" dt="2023-06-21T05:48:06.294" v="110" actId="1076"/>
          <ac:spMkLst>
            <pc:docMk/>
            <pc:sldMk cId="1938754156" sldId="351"/>
            <ac:spMk id="17" creationId="{00000000-0000-0000-0000-000000000000}"/>
          </ac:spMkLst>
        </pc:spChg>
        <pc:spChg chg="mod">
          <ac:chgData name="Stewart Gale" userId="3647ddd2-6040-41ae-a96d-232c23482af8" providerId="ADAL" clId="{AA27F6D4-FE69-4836-BE63-A37E013FA594}" dt="2023-06-21T05:48:06.294" v="110" actId="1076"/>
          <ac:spMkLst>
            <pc:docMk/>
            <pc:sldMk cId="1938754156" sldId="351"/>
            <ac:spMk id="18" creationId="{00000000-0000-0000-0000-000000000000}"/>
          </ac:spMkLst>
        </pc:spChg>
        <pc:spChg chg="mod">
          <ac:chgData name="Stewart Gale" userId="3647ddd2-6040-41ae-a96d-232c23482af8" providerId="ADAL" clId="{AA27F6D4-FE69-4836-BE63-A37E013FA594}" dt="2023-06-21T05:49:54.775" v="124" actId="1076"/>
          <ac:spMkLst>
            <pc:docMk/>
            <pc:sldMk cId="1938754156" sldId="351"/>
            <ac:spMk id="20" creationId="{00000000-0000-0000-0000-000000000000}"/>
          </ac:spMkLst>
        </pc:spChg>
        <pc:spChg chg="del mod">
          <ac:chgData name="Stewart Gale" userId="3647ddd2-6040-41ae-a96d-232c23482af8" providerId="ADAL" clId="{AA27F6D4-FE69-4836-BE63-A37E013FA594}" dt="2023-06-21T05:45:47.234" v="40" actId="478"/>
          <ac:spMkLst>
            <pc:docMk/>
            <pc:sldMk cId="1938754156" sldId="351"/>
            <ac:spMk id="21" creationId="{00000000-0000-0000-0000-000000000000}"/>
          </ac:spMkLst>
        </pc:spChg>
        <pc:spChg chg="del mod">
          <ac:chgData name="Stewart Gale" userId="3647ddd2-6040-41ae-a96d-232c23482af8" providerId="ADAL" clId="{AA27F6D4-FE69-4836-BE63-A37E013FA594}" dt="2023-06-21T05:45:49.924" v="42" actId="478"/>
          <ac:spMkLst>
            <pc:docMk/>
            <pc:sldMk cId="1938754156" sldId="351"/>
            <ac:spMk id="22" creationId="{00000000-0000-0000-0000-000000000000}"/>
          </ac:spMkLst>
        </pc:spChg>
        <pc:spChg chg="del">
          <ac:chgData name="Stewart Gale" userId="3647ddd2-6040-41ae-a96d-232c23482af8" providerId="ADAL" clId="{AA27F6D4-FE69-4836-BE63-A37E013FA594}" dt="2023-06-21T05:45:50.866" v="43" actId="478"/>
          <ac:spMkLst>
            <pc:docMk/>
            <pc:sldMk cId="1938754156" sldId="351"/>
            <ac:spMk id="24" creationId="{00000000-0000-0000-0000-000000000000}"/>
          </ac:spMkLst>
        </pc:spChg>
        <pc:spChg chg="add mod">
          <ac:chgData name="Stewart Gale" userId="3647ddd2-6040-41ae-a96d-232c23482af8" providerId="ADAL" clId="{AA27F6D4-FE69-4836-BE63-A37E013FA594}" dt="2023-06-21T05:46:12.677" v="53" actId="122"/>
          <ac:spMkLst>
            <pc:docMk/>
            <pc:sldMk cId="1938754156" sldId="351"/>
            <ac:spMk id="27" creationId="{9224677B-9613-35F1-1B01-86C153CBA381}"/>
          </ac:spMkLst>
        </pc:spChg>
        <pc:spChg chg="add mod">
          <ac:chgData name="Stewart Gale" userId="3647ddd2-6040-41ae-a96d-232c23482af8" providerId="ADAL" clId="{AA27F6D4-FE69-4836-BE63-A37E013FA594}" dt="2023-06-21T05:50:29.170" v="140" actId="1076"/>
          <ac:spMkLst>
            <pc:docMk/>
            <pc:sldMk cId="1938754156" sldId="351"/>
            <ac:spMk id="29" creationId="{3B6D414D-9E27-9565-81F7-E8725F68803B}"/>
          </ac:spMkLst>
        </pc:spChg>
        <pc:grpChg chg="del">
          <ac:chgData name="Stewart Gale" userId="3647ddd2-6040-41ae-a96d-232c23482af8" providerId="ADAL" clId="{AA27F6D4-FE69-4836-BE63-A37E013FA594}" dt="2023-06-21T05:45:38.420" v="35" actId="478"/>
          <ac:grpSpMkLst>
            <pc:docMk/>
            <pc:sldMk cId="1938754156" sldId="351"/>
            <ac:grpSpMk id="2" creationId="{00000000-0000-0000-0000-000000000000}"/>
          </ac:grpSpMkLst>
        </pc:grpChg>
        <pc:grpChg chg="del mod">
          <ac:chgData name="Stewart Gale" userId="3647ddd2-6040-41ae-a96d-232c23482af8" providerId="ADAL" clId="{AA27F6D4-FE69-4836-BE63-A37E013FA594}" dt="2023-06-21T05:49:20.314" v="118" actId="165"/>
          <ac:grpSpMkLst>
            <pc:docMk/>
            <pc:sldMk cId="1938754156" sldId="351"/>
            <ac:grpSpMk id="9" creationId="{00000000-0000-0000-0000-000000000000}"/>
          </ac:grpSpMkLst>
        </pc:grpChg>
        <pc:cxnChg chg="mod">
          <ac:chgData name="Stewart Gale" userId="3647ddd2-6040-41ae-a96d-232c23482af8" providerId="ADAL" clId="{AA27F6D4-FE69-4836-BE63-A37E013FA594}" dt="2023-06-21T05:48:06.294" v="110" actId="1076"/>
          <ac:cxnSpMkLst>
            <pc:docMk/>
            <pc:sldMk cId="1938754156" sldId="351"/>
            <ac:cxnSpMk id="10" creationId="{00000000-0000-0000-0000-000000000000}"/>
          </ac:cxnSpMkLst>
        </pc:cxnChg>
        <pc:cxnChg chg="mod topLvl">
          <ac:chgData name="Stewart Gale" userId="3647ddd2-6040-41ae-a96d-232c23482af8" providerId="ADAL" clId="{AA27F6D4-FE69-4836-BE63-A37E013FA594}" dt="2023-06-21T05:49:20.314" v="118" actId="165"/>
          <ac:cxnSpMkLst>
            <pc:docMk/>
            <pc:sldMk cId="1938754156" sldId="351"/>
            <ac:cxnSpMk id="16" creationId="{00000000-0000-0000-0000-000000000000}"/>
          </ac:cxnSpMkLst>
        </pc:cxnChg>
        <pc:cxnChg chg="mod topLvl">
          <ac:chgData name="Stewart Gale" userId="3647ddd2-6040-41ae-a96d-232c23482af8" providerId="ADAL" clId="{AA27F6D4-FE69-4836-BE63-A37E013FA594}" dt="2023-06-21T05:49:20.314" v="118" actId="165"/>
          <ac:cxnSpMkLst>
            <pc:docMk/>
            <pc:sldMk cId="1938754156" sldId="351"/>
            <ac:cxnSpMk id="19" creationId="{00000000-0000-0000-0000-000000000000}"/>
          </ac:cxnSpMkLst>
        </pc:cxnChg>
        <pc:cxnChg chg="del">
          <ac:chgData name="Stewart Gale" userId="3647ddd2-6040-41ae-a96d-232c23482af8" providerId="ADAL" clId="{AA27F6D4-FE69-4836-BE63-A37E013FA594}" dt="2023-06-21T05:47:05.563" v="77" actId="478"/>
          <ac:cxnSpMkLst>
            <pc:docMk/>
            <pc:sldMk cId="1938754156" sldId="351"/>
            <ac:cxnSpMk id="23" creationId="{00000000-0000-0000-0000-000000000000}"/>
          </ac:cxnSpMkLst>
        </pc:cxnChg>
        <pc:cxnChg chg="del">
          <ac:chgData name="Stewart Gale" userId="3647ddd2-6040-41ae-a96d-232c23482af8" providerId="ADAL" clId="{AA27F6D4-FE69-4836-BE63-A37E013FA594}" dt="2023-06-21T05:47:01.005" v="76" actId="478"/>
          <ac:cxnSpMkLst>
            <pc:docMk/>
            <pc:sldMk cId="1938754156" sldId="351"/>
            <ac:cxnSpMk id="26" creationId="{00000000-0000-0000-0000-000000000000}"/>
          </ac:cxnSpMkLst>
        </pc:cxnChg>
      </pc:sldChg>
      <pc:sldChg chg="addSp delSp modSp add mod delAnim modAnim">
        <pc:chgData name="Stewart Gale" userId="3647ddd2-6040-41ae-a96d-232c23482af8" providerId="ADAL" clId="{AA27F6D4-FE69-4836-BE63-A37E013FA594}" dt="2023-06-21T05:54:10.031" v="214"/>
        <pc:sldMkLst>
          <pc:docMk/>
          <pc:sldMk cId="3814385010" sldId="354"/>
        </pc:sldMkLst>
        <pc:spChg chg="del">
          <ac:chgData name="Stewart Gale" userId="3647ddd2-6040-41ae-a96d-232c23482af8" providerId="ADAL" clId="{AA27F6D4-FE69-4836-BE63-A37E013FA594}" dt="2023-06-21T05:52:10.311" v="159" actId="478"/>
          <ac:spMkLst>
            <pc:docMk/>
            <pc:sldMk cId="3814385010" sldId="354"/>
            <ac:spMk id="5" creationId="{00000000-0000-0000-0000-000000000000}"/>
          </ac:spMkLst>
        </pc:spChg>
        <pc:spChg chg="del mod">
          <ac:chgData name="Stewart Gale" userId="3647ddd2-6040-41ae-a96d-232c23482af8" providerId="ADAL" clId="{AA27F6D4-FE69-4836-BE63-A37E013FA594}" dt="2023-06-21T05:52:00.405" v="152" actId="478"/>
          <ac:spMkLst>
            <pc:docMk/>
            <pc:sldMk cId="3814385010" sldId="354"/>
            <ac:spMk id="6" creationId="{00000000-0000-0000-0000-000000000000}"/>
          </ac:spMkLst>
        </pc:spChg>
        <pc:spChg chg="del mod">
          <ac:chgData name="Stewart Gale" userId="3647ddd2-6040-41ae-a96d-232c23482af8" providerId="ADAL" clId="{AA27F6D4-FE69-4836-BE63-A37E013FA594}" dt="2023-06-21T05:52:02.799" v="153" actId="478"/>
          <ac:spMkLst>
            <pc:docMk/>
            <pc:sldMk cId="3814385010" sldId="354"/>
            <ac:spMk id="9" creationId="{00000000-0000-0000-0000-000000000000}"/>
          </ac:spMkLst>
        </pc:spChg>
        <pc:spChg chg="del">
          <ac:chgData name="Stewart Gale" userId="3647ddd2-6040-41ae-a96d-232c23482af8" providerId="ADAL" clId="{AA27F6D4-FE69-4836-BE63-A37E013FA594}" dt="2023-06-21T05:52:03.469" v="154" actId="478"/>
          <ac:spMkLst>
            <pc:docMk/>
            <pc:sldMk cId="3814385010" sldId="354"/>
            <ac:spMk id="10" creationId="{00000000-0000-0000-0000-000000000000}"/>
          </ac:spMkLst>
        </pc:spChg>
        <pc:spChg chg="del">
          <ac:chgData name="Stewart Gale" userId="3647ddd2-6040-41ae-a96d-232c23482af8" providerId="ADAL" clId="{AA27F6D4-FE69-4836-BE63-A37E013FA594}" dt="2023-06-21T05:52:04.154" v="155" actId="478"/>
          <ac:spMkLst>
            <pc:docMk/>
            <pc:sldMk cId="3814385010" sldId="354"/>
            <ac:spMk id="11" creationId="{00000000-0000-0000-0000-000000000000}"/>
          </ac:spMkLst>
        </pc:spChg>
        <pc:spChg chg="mod">
          <ac:chgData name="Stewart Gale" userId="3647ddd2-6040-41ae-a96d-232c23482af8" providerId="ADAL" clId="{AA27F6D4-FE69-4836-BE63-A37E013FA594}" dt="2023-06-21T05:53:33.205" v="201" actId="14100"/>
          <ac:spMkLst>
            <pc:docMk/>
            <pc:sldMk cId="3814385010" sldId="354"/>
            <ac:spMk id="12" creationId="{00000000-0000-0000-0000-000000000000}"/>
          </ac:spMkLst>
        </pc:spChg>
        <pc:spChg chg="del">
          <ac:chgData name="Stewart Gale" userId="3647ddd2-6040-41ae-a96d-232c23482af8" providerId="ADAL" clId="{AA27F6D4-FE69-4836-BE63-A37E013FA594}" dt="2023-06-21T05:52:10.311" v="159" actId="478"/>
          <ac:spMkLst>
            <pc:docMk/>
            <pc:sldMk cId="3814385010" sldId="354"/>
            <ac:spMk id="13" creationId="{00000000-0000-0000-0000-000000000000}"/>
          </ac:spMkLst>
        </pc:spChg>
        <pc:spChg chg="del">
          <ac:chgData name="Stewart Gale" userId="3647ddd2-6040-41ae-a96d-232c23482af8" providerId="ADAL" clId="{AA27F6D4-FE69-4836-BE63-A37E013FA594}" dt="2023-06-21T05:52:05.098" v="156" actId="478"/>
          <ac:spMkLst>
            <pc:docMk/>
            <pc:sldMk cId="3814385010" sldId="354"/>
            <ac:spMk id="14" creationId="{00000000-0000-0000-0000-000000000000}"/>
          </ac:spMkLst>
        </pc:spChg>
        <pc:spChg chg="del">
          <ac:chgData name="Stewart Gale" userId="3647ddd2-6040-41ae-a96d-232c23482af8" providerId="ADAL" clId="{AA27F6D4-FE69-4836-BE63-A37E013FA594}" dt="2023-06-21T05:52:05.688" v="157" actId="478"/>
          <ac:spMkLst>
            <pc:docMk/>
            <pc:sldMk cId="3814385010" sldId="354"/>
            <ac:spMk id="15" creationId="{00000000-0000-0000-0000-000000000000}"/>
          </ac:spMkLst>
        </pc:spChg>
        <pc:spChg chg="del">
          <ac:chgData name="Stewart Gale" userId="3647ddd2-6040-41ae-a96d-232c23482af8" providerId="ADAL" clId="{AA27F6D4-FE69-4836-BE63-A37E013FA594}" dt="2023-06-21T05:52:06.215" v="158" actId="478"/>
          <ac:spMkLst>
            <pc:docMk/>
            <pc:sldMk cId="3814385010" sldId="354"/>
            <ac:spMk id="16" creationId="{00000000-0000-0000-0000-000000000000}"/>
          </ac:spMkLst>
        </pc:spChg>
        <pc:spChg chg="add mod">
          <ac:chgData name="Stewart Gale" userId="3647ddd2-6040-41ae-a96d-232c23482af8" providerId="ADAL" clId="{AA27F6D4-FE69-4836-BE63-A37E013FA594}" dt="2023-06-21T05:53:54.049" v="208" actId="1076"/>
          <ac:spMkLst>
            <pc:docMk/>
            <pc:sldMk cId="3814385010" sldId="354"/>
            <ac:spMk id="17" creationId="{6F2FA9AD-7BC7-A917-D606-B77753C98769}"/>
          </ac:spMkLst>
        </pc:spChg>
        <pc:spChg chg="add mod">
          <ac:chgData name="Stewart Gale" userId="3647ddd2-6040-41ae-a96d-232c23482af8" providerId="ADAL" clId="{AA27F6D4-FE69-4836-BE63-A37E013FA594}" dt="2023-06-21T05:54:00.091" v="211" actId="1076"/>
          <ac:spMkLst>
            <pc:docMk/>
            <pc:sldMk cId="3814385010" sldId="354"/>
            <ac:spMk id="19" creationId="{E572ECBC-E4B1-0759-6726-42A90CD8E7D2}"/>
          </ac:spMkLst>
        </pc:spChg>
        <pc:spChg chg="add mod">
          <ac:chgData name="Stewart Gale" userId="3647ddd2-6040-41ae-a96d-232c23482af8" providerId="ADAL" clId="{AA27F6D4-FE69-4836-BE63-A37E013FA594}" dt="2023-06-21T05:54:04.569" v="212" actId="1076"/>
          <ac:spMkLst>
            <pc:docMk/>
            <pc:sldMk cId="3814385010" sldId="354"/>
            <ac:spMk id="21" creationId="{FB142655-99D8-A506-28EF-1490EAA41705}"/>
          </ac:spMkLst>
        </pc:spChg>
        <pc:grpChg chg="del">
          <ac:chgData name="Stewart Gale" userId="3647ddd2-6040-41ae-a96d-232c23482af8" providerId="ADAL" clId="{AA27F6D4-FE69-4836-BE63-A37E013FA594}" dt="2023-06-21T05:52:10.311" v="159" actId="478"/>
          <ac:grpSpMkLst>
            <pc:docMk/>
            <pc:sldMk cId="3814385010" sldId="354"/>
            <ac:grpSpMk id="2" creationId="{00000000-0000-0000-0000-000000000000}"/>
          </ac:grpSpMkLst>
        </pc:grpChg>
        <pc:cxnChg chg="del mod">
          <ac:chgData name="Stewart Gale" userId="3647ddd2-6040-41ae-a96d-232c23482af8" providerId="ADAL" clId="{AA27F6D4-FE69-4836-BE63-A37E013FA594}" dt="2023-06-21T05:52:10.311" v="159" actId="478"/>
          <ac:cxnSpMkLst>
            <pc:docMk/>
            <pc:sldMk cId="3814385010" sldId="354"/>
            <ac:cxnSpMk id="8" creationId="{00000000-0000-0000-0000-000000000000}"/>
          </ac:cxnSpMkLst>
        </pc:cxnChg>
      </pc:sldChg>
      <pc:sldChg chg="delSp modSp add mod delAnim modAnim">
        <pc:chgData name="Stewart Gale" userId="3647ddd2-6040-41ae-a96d-232c23482af8" providerId="ADAL" clId="{AA27F6D4-FE69-4836-BE63-A37E013FA594}" dt="2023-06-21T05:54:55.994" v="233"/>
        <pc:sldMkLst>
          <pc:docMk/>
          <pc:sldMk cId="3596169573" sldId="355"/>
        </pc:sldMkLst>
        <pc:spChg chg="del">
          <ac:chgData name="Stewart Gale" userId="3647ddd2-6040-41ae-a96d-232c23482af8" providerId="ADAL" clId="{AA27F6D4-FE69-4836-BE63-A37E013FA594}" dt="2023-06-21T05:54:22.556" v="216" actId="478"/>
          <ac:spMkLst>
            <pc:docMk/>
            <pc:sldMk cId="3596169573" sldId="355"/>
            <ac:spMk id="6" creationId="{00000000-0000-0000-0000-000000000000}"/>
          </ac:spMkLst>
        </pc:spChg>
        <pc:spChg chg="mod">
          <ac:chgData name="Stewart Gale" userId="3647ddd2-6040-41ae-a96d-232c23482af8" providerId="ADAL" clId="{AA27F6D4-FE69-4836-BE63-A37E013FA594}" dt="2023-06-21T05:54:53.874" v="232" actId="1076"/>
          <ac:spMkLst>
            <pc:docMk/>
            <pc:sldMk cId="3596169573" sldId="355"/>
            <ac:spMk id="7" creationId="{00000000-0000-0000-0000-000000000000}"/>
          </ac:spMkLst>
        </pc:spChg>
        <pc:spChg chg="del mod">
          <ac:chgData name="Stewart Gale" userId="3647ddd2-6040-41ae-a96d-232c23482af8" providerId="ADAL" clId="{AA27F6D4-FE69-4836-BE63-A37E013FA594}" dt="2023-06-21T05:54:26.339" v="218" actId="478"/>
          <ac:spMkLst>
            <pc:docMk/>
            <pc:sldMk cId="3596169573" sldId="355"/>
            <ac:spMk id="8" creationId="{00000000-0000-0000-0000-000000000000}"/>
          </ac:spMkLst>
        </pc:spChg>
        <pc:grpChg chg="del">
          <ac:chgData name="Stewart Gale" userId="3647ddd2-6040-41ae-a96d-232c23482af8" providerId="ADAL" clId="{AA27F6D4-FE69-4836-BE63-A37E013FA594}" dt="2023-06-21T05:54:19.389" v="215" actId="478"/>
          <ac:grpSpMkLst>
            <pc:docMk/>
            <pc:sldMk cId="3596169573" sldId="355"/>
            <ac:grpSpMk id="3" creationId="{00000000-0000-0000-0000-000000000000}"/>
          </ac:grpSpMkLst>
        </pc:grpChg>
        <pc:picChg chg="mod">
          <ac:chgData name="Stewart Gale" userId="3647ddd2-6040-41ae-a96d-232c23482af8" providerId="ADAL" clId="{AA27F6D4-FE69-4836-BE63-A37E013FA594}" dt="2023-06-21T05:54:50.621" v="231" actId="1076"/>
          <ac:picMkLst>
            <pc:docMk/>
            <pc:sldMk cId="3596169573" sldId="355"/>
            <ac:picMk id="2" creationId="{00000000-0000-0000-0000-000000000000}"/>
          </ac:picMkLst>
        </pc:picChg>
      </pc:sldChg>
      <pc:sldChg chg="delSp modSp mod">
        <pc:chgData name="Stewart Gale" userId="3647ddd2-6040-41ae-a96d-232c23482af8" providerId="ADAL" clId="{AA27F6D4-FE69-4836-BE63-A37E013FA594}" dt="2023-06-21T05:51:50.806" v="149" actId="478"/>
        <pc:sldMkLst>
          <pc:docMk/>
          <pc:sldMk cId="989493675" sldId="577"/>
        </pc:sldMkLst>
        <pc:spChg chg="mod">
          <ac:chgData name="Stewart Gale" userId="3647ddd2-6040-41ae-a96d-232c23482af8" providerId="ADAL" clId="{AA27F6D4-FE69-4836-BE63-A37E013FA594}" dt="2023-06-21T05:43:58.581" v="0"/>
          <ac:spMkLst>
            <pc:docMk/>
            <pc:sldMk cId="989493675" sldId="577"/>
            <ac:spMk id="3" creationId="{00000000-0000-0000-0000-000000000000}"/>
          </ac:spMkLst>
        </pc:spChg>
        <pc:spChg chg="mod">
          <ac:chgData name="Stewart Gale" userId="3647ddd2-6040-41ae-a96d-232c23482af8" providerId="ADAL" clId="{AA27F6D4-FE69-4836-BE63-A37E013FA594}" dt="2023-06-21T05:51:42.303" v="147" actId="1076"/>
          <ac:spMkLst>
            <pc:docMk/>
            <pc:sldMk cId="989493675" sldId="577"/>
            <ac:spMk id="5" creationId="{00000000-0000-0000-0000-000000000000}"/>
          </ac:spMkLst>
        </pc:spChg>
        <pc:spChg chg="mod">
          <ac:chgData name="Stewart Gale" userId="3647ddd2-6040-41ae-a96d-232c23482af8" providerId="ADAL" clId="{AA27F6D4-FE69-4836-BE63-A37E013FA594}" dt="2023-06-21T05:51:42.303" v="147" actId="1076"/>
          <ac:spMkLst>
            <pc:docMk/>
            <pc:sldMk cId="989493675" sldId="577"/>
            <ac:spMk id="6" creationId="{00000000-0000-0000-0000-000000000000}"/>
          </ac:spMkLst>
        </pc:spChg>
        <pc:spChg chg="mod">
          <ac:chgData name="Stewart Gale" userId="3647ddd2-6040-41ae-a96d-232c23482af8" providerId="ADAL" clId="{AA27F6D4-FE69-4836-BE63-A37E013FA594}" dt="2023-06-21T05:51:42.303" v="147" actId="1076"/>
          <ac:spMkLst>
            <pc:docMk/>
            <pc:sldMk cId="989493675" sldId="577"/>
            <ac:spMk id="7" creationId="{00000000-0000-0000-0000-000000000000}"/>
          </ac:spMkLst>
        </pc:spChg>
        <pc:spChg chg="mod">
          <ac:chgData name="Stewart Gale" userId="3647ddd2-6040-41ae-a96d-232c23482af8" providerId="ADAL" clId="{AA27F6D4-FE69-4836-BE63-A37E013FA594}" dt="2023-06-21T05:51:42.303" v="147" actId="1076"/>
          <ac:spMkLst>
            <pc:docMk/>
            <pc:sldMk cId="989493675" sldId="577"/>
            <ac:spMk id="8" creationId="{00000000-0000-0000-0000-000000000000}"/>
          </ac:spMkLst>
        </pc:spChg>
        <pc:spChg chg="mod">
          <ac:chgData name="Stewart Gale" userId="3647ddd2-6040-41ae-a96d-232c23482af8" providerId="ADAL" clId="{AA27F6D4-FE69-4836-BE63-A37E013FA594}" dt="2023-06-21T05:51:42.303" v="147" actId="1076"/>
          <ac:spMkLst>
            <pc:docMk/>
            <pc:sldMk cId="989493675" sldId="577"/>
            <ac:spMk id="12" creationId="{00000000-0000-0000-0000-000000000000}"/>
          </ac:spMkLst>
        </pc:spChg>
        <pc:spChg chg="del mod">
          <ac:chgData name="Stewart Gale" userId="3647ddd2-6040-41ae-a96d-232c23482af8" providerId="ADAL" clId="{AA27F6D4-FE69-4836-BE63-A37E013FA594}" dt="2023-06-21T05:51:36.127" v="146" actId="478"/>
          <ac:spMkLst>
            <pc:docMk/>
            <pc:sldMk cId="989493675" sldId="577"/>
            <ac:spMk id="13" creationId="{00000000-0000-0000-0000-000000000000}"/>
          </ac:spMkLst>
        </pc:spChg>
        <pc:grpChg chg="del mod">
          <ac:chgData name="Stewart Gale" userId="3647ddd2-6040-41ae-a96d-232c23482af8" providerId="ADAL" clId="{AA27F6D4-FE69-4836-BE63-A37E013FA594}" dt="2023-06-21T05:44:51.263" v="24" actId="478"/>
          <ac:grpSpMkLst>
            <pc:docMk/>
            <pc:sldMk cId="989493675" sldId="577"/>
            <ac:grpSpMk id="2" creationId="{00000000-0000-0000-0000-000000000000}"/>
          </ac:grpSpMkLst>
        </pc:grpChg>
        <pc:grpChg chg="mod">
          <ac:chgData name="Stewart Gale" userId="3647ddd2-6040-41ae-a96d-232c23482af8" providerId="ADAL" clId="{AA27F6D4-FE69-4836-BE63-A37E013FA594}" dt="2023-06-21T05:51:42.303" v="147" actId="1076"/>
          <ac:grpSpMkLst>
            <pc:docMk/>
            <pc:sldMk cId="989493675" sldId="577"/>
            <ac:grpSpMk id="9" creationId="{00000000-0000-0000-0000-000000000000}"/>
          </ac:grpSpMkLst>
        </pc:grpChg>
        <pc:cxnChg chg="mod">
          <ac:chgData name="Stewart Gale" userId="3647ddd2-6040-41ae-a96d-232c23482af8" providerId="ADAL" clId="{AA27F6D4-FE69-4836-BE63-A37E013FA594}" dt="2023-06-21T05:43:58.581" v="0"/>
          <ac:cxnSpMkLst>
            <pc:docMk/>
            <pc:sldMk cId="989493675" sldId="577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AA27F6D4-FE69-4836-BE63-A37E013FA594}" dt="2023-06-21T05:51:42.303" v="147" actId="1076"/>
          <ac:cxnSpMkLst>
            <pc:docMk/>
            <pc:sldMk cId="989493675" sldId="577"/>
            <ac:cxnSpMk id="10" creationId="{00000000-0000-0000-0000-000000000000}"/>
          </ac:cxnSpMkLst>
        </pc:cxnChg>
        <pc:cxnChg chg="mod">
          <ac:chgData name="Stewart Gale" userId="3647ddd2-6040-41ae-a96d-232c23482af8" providerId="ADAL" clId="{AA27F6D4-FE69-4836-BE63-A37E013FA594}" dt="2023-06-21T05:51:42.303" v="147" actId="1076"/>
          <ac:cxnSpMkLst>
            <pc:docMk/>
            <pc:sldMk cId="989493675" sldId="577"/>
            <ac:cxnSpMk id="16" creationId="{00000000-0000-0000-0000-000000000000}"/>
          </ac:cxnSpMkLst>
        </pc:cxnChg>
        <pc:cxnChg chg="mod">
          <ac:chgData name="Stewart Gale" userId="3647ddd2-6040-41ae-a96d-232c23482af8" providerId="ADAL" clId="{AA27F6D4-FE69-4836-BE63-A37E013FA594}" dt="2023-06-21T05:51:42.303" v="147" actId="1076"/>
          <ac:cxnSpMkLst>
            <pc:docMk/>
            <pc:sldMk cId="989493675" sldId="577"/>
            <ac:cxnSpMk id="19" creationId="{00000000-0000-0000-0000-000000000000}"/>
          </ac:cxnSpMkLst>
        </pc:cxnChg>
        <pc:cxnChg chg="del mod">
          <ac:chgData name="Stewart Gale" userId="3647ddd2-6040-41ae-a96d-232c23482af8" providerId="ADAL" clId="{AA27F6D4-FE69-4836-BE63-A37E013FA594}" dt="2023-06-21T05:51:50.806" v="149" actId="478"/>
          <ac:cxnSpMkLst>
            <pc:docMk/>
            <pc:sldMk cId="989493675" sldId="577"/>
            <ac:cxnSpMk id="23" creationId="{00000000-0000-0000-0000-000000000000}"/>
          </ac:cxnSpMkLst>
        </pc:cxnChg>
        <pc:cxnChg chg="del mod">
          <ac:chgData name="Stewart Gale" userId="3647ddd2-6040-41ae-a96d-232c23482af8" providerId="ADAL" clId="{AA27F6D4-FE69-4836-BE63-A37E013FA594}" dt="2023-06-21T05:51:46.050" v="148" actId="478"/>
          <ac:cxnSpMkLst>
            <pc:docMk/>
            <pc:sldMk cId="989493675" sldId="577"/>
            <ac:cxnSpMk id="26" creationId="{00000000-0000-0000-0000-000000000000}"/>
          </ac:cxnSpMkLst>
        </pc:cxnChg>
      </pc:sldChg>
      <pc:sldChg chg="modSp del ord">
        <pc:chgData name="Stewart Gale" userId="3647ddd2-6040-41ae-a96d-232c23482af8" providerId="ADAL" clId="{AA27F6D4-FE69-4836-BE63-A37E013FA594}" dt="2023-06-21T05:54:59.422" v="234" actId="47"/>
        <pc:sldMkLst>
          <pc:docMk/>
          <pc:sldMk cId="2937257228" sldId="578"/>
        </pc:sldMkLst>
        <pc:spChg chg="mod">
          <ac:chgData name="Stewart Gale" userId="3647ddd2-6040-41ae-a96d-232c23482af8" providerId="ADAL" clId="{AA27F6D4-FE69-4836-BE63-A37E013FA594}" dt="2023-06-21T05:43:58.581" v="0"/>
          <ac:spMkLst>
            <pc:docMk/>
            <pc:sldMk cId="2937257228" sldId="578"/>
            <ac:spMk id="3" creationId="{00000000-0000-0000-0000-000000000000}"/>
          </ac:spMkLst>
        </pc:spChg>
        <pc:spChg chg="mod">
          <ac:chgData name="Stewart Gale" userId="3647ddd2-6040-41ae-a96d-232c23482af8" providerId="ADAL" clId="{AA27F6D4-FE69-4836-BE63-A37E013FA594}" dt="2023-06-21T05:43:58.581" v="0"/>
          <ac:spMkLst>
            <pc:docMk/>
            <pc:sldMk cId="2937257228" sldId="578"/>
            <ac:spMk id="5" creationId="{00000000-0000-0000-0000-000000000000}"/>
          </ac:spMkLst>
        </pc:spChg>
        <pc:spChg chg="mod">
          <ac:chgData name="Stewart Gale" userId="3647ddd2-6040-41ae-a96d-232c23482af8" providerId="ADAL" clId="{AA27F6D4-FE69-4836-BE63-A37E013FA594}" dt="2023-06-21T05:43:58.581" v="0"/>
          <ac:spMkLst>
            <pc:docMk/>
            <pc:sldMk cId="2937257228" sldId="578"/>
            <ac:spMk id="7" creationId="{00000000-0000-0000-0000-000000000000}"/>
          </ac:spMkLst>
        </pc:spChg>
        <pc:spChg chg="mod">
          <ac:chgData name="Stewart Gale" userId="3647ddd2-6040-41ae-a96d-232c23482af8" providerId="ADAL" clId="{AA27F6D4-FE69-4836-BE63-A37E013FA594}" dt="2023-06-21T05:43:58.581" v="0"/>
          <ac:spMkLst>
            <pc:docMk/>
            <pc:sldMk cId="2937257228" sldId="578"/>
            <ac:spMk id="17" creationId="{00000000-0000-0000-0000-000000000000}"/>
          </ac:spMkLst>
        </pc:spChg>
        <pc:spChg chg="mod">
          <ac:chgData name="Stewart Gale" userId="3647ddd2-6040-41ae-a96d-232c23482af8" providerId="ADAL" clId="{AA27F6D4-FE69-4836-BE63-A37E013FA594}" dt="2023-06-21T05:43:58.581" v="0"/>
          <ac:spMkLst>
            <pc:docMk/>
            <pc:sldMk cId="2937257228" sldId="578"/>
            <ac:spMk id="18" creationId="{00000000-0000-0000-0000-000000000000}"/>
          </ac:spMkLst>
        </pc:spChg>
        <pc:spChg chg="mod">
          <ac:chgData name="Stewart Gale" userId="3647ddd2-6040-41ae-a96d-232c23482af8" providerId="ADAL" clId="{AA27F6D4-FE69-4836-BE63-A37E013FA594}" dt="2023-06-21T05:43:58.581" v="0"/>
          <ac:spMkLst>
            <pc:docMk/>
            <pc:sldMk cId="2937257228" sldId="578"/>
            <ac:spMk id="19" creationId="{00000000-0000-0000-0000-000000000000}"/>
          </ac:spMkLst>
        </pc:spChg>
        <pc:spChg chg="mod">
          <ac:chgData name="Stewart Gale" userId="3647ddd2-6040-41ae-a96d-232c23482af8" providerId="ADAL" clId="{AA27F6D4-FE69-4836-BE63-A37E013FA594}" dt="2023-06-21T05:43:58.581" v="0"/>
          <ac:spMkLst>
            <pc:docMk/>
            <pc:sldMk cId="2937257228" sldId="578"/>
            <ac:spMk id="20" creationId="{00000000-0000-0000-0000-000000000000}"/>
          </ac:spMkLst>
        </pc:spChg>
        <pc:grpChg chg="mod">
          <ac:chgData name="Stewart Gale" userId="3647ddd2-6040-41ae-a96d-232c23482af8" providerId="ADAL" clId="{AA27F6D4-FE69-4836-BE63-A37E013FA594}" dt="2023-06-21T05:43:58.581" v="0"/>
          <ac:grpSpMkLst>
            <pc:docMk/>
            <pc:sldMk cId="2937257228" sldId="578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AA27F6D4-FE69-4836-BE63-A37E013FA594}" dt="2023-06-21T05:43:58.581" v="0"/>
          <ac:cxnSpMkLst>
            <pc:docMk/>
            <pc:sldMk cId="2937257228" sldId="578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AA27F6D4-FE69-4836-BE63-A37E013FA594}" dt="2023-06-21T05:45:28.759" v="34" actId="1076"/>
        <pc:sldMkLst>
          <pc:docMk/>
          <pc:sldMk cId="1081061346" sldId="579"/>
        </pc:sldMkLst>
        <pc:spChg chg="del mod topLvl">
          <ac:chgData name="Stewart Gale" userId="3647ddd2-6040-41ae-a96d-232c23482af8" providerId="ADAL" clId="{AA27F6D4-FE69-4836-BE63-A37E013FA594}" dt="2023-06-21T05:44:00.676" v="1" actId="478"/>
          <ac:spMkLst>
            <pc:docMk/>
            <pc:sldMk cId="1081061346" sldId="579"/>
            <ac:spMk id="3" creationId="{1DCD659B-9B0F-4736-B272-47379BEFFD3A}"/>
          </ac:spMkLst>
        </pc:spChg>
        <pc:spChg chg="mod">
          <ac:chgData name="Stewart Gale" userId="3647ddd2-6040-41ae-a96d-232c23482af8" providerId="ADAL" clId="{AA27F6D4-FE69-4836-BE63-A37E013FA594}" dt="2023-06-21T05:45:28.759" v="34" actId="1076"/>
          <ac:spMkLst>
            <pc:docMk/>
            <pc:sldMk cId="1081061346" sldId="579"/>
            <ac:spMk id="5" creationId="{00000000-0000-0000-0000-000000000000}"/>
          </ac:spMkLst>
        </pc:spChg>
        <pc:grpChg chg="del mod">
          <ac:chgData name="Stewart Gale" userId="3647ddd2-6040-41ae-a96d-232c23482af8" providerId="ADAL" clId="{AA27F6D4-FE69-4836-BE63-A37E013FA594}" dt="2023-06-21T05:44:00.676" v="1" actId="478"/>
          <ac:grpSpMkLst>
            <pc:docMk/>
            <pc:sldMk cId="1081061346" sldId="579"/>
            <ac:grpSpMk id="2" creationId="{9DE21266-E977-4E7F-8B7E-66942F8F50B7}"/>
          </ac:grpSpMkLst>
        </pc:grpChg>
        <pc:cxnChg chg="del mod topLvl">
          <ac:chgData name="Stewart Gale" userId="3647ddd2-6040-41ae-a96d-232c23482af8" providerId="ADAL" clId="{AA27F6D4-FE69-4836-BE63-A37E013FA594}" dt="2023-06-21T05:44:02.360" v="2" actId="478"/>
          <ac:cxnSpMkLst>
            <pc:docMk/>
            <pc:sldMk cId="1081061346" sldId="579"/>
            <ac:cxnSpMk id="4" creationId="{694170A7-F542-433D-AE47-C7A950C348C9}"/>
          </ac:cxnSpMkLst>
        </pc:cxnChg>
      </pc:sldChg>
      <pc:sldMasterChg chg="modSp modSldLayout">
        <pc:chgData name="Stewart Gale" userId="3647ddd2-6040-41ae-a96d-232c23482af8" providerId="ADAL" clId="{AA27F6D4-FE69-4836-BE63-A37E013FA594}" dt="2023-06-21T05:43:58.581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AA27F6D4-FE69-4836-BE63-A37E013FA594}" dt="2023-06-21T05:43:58.581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AA27F6D4-FE69-4836-BE63-A37E013FA594}" dt="2023-06-21T05:43:58.581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AA27F6D4-FE69-4836-BE63-A37E013FA594}" dt="2023-06-21T05:43:58.581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AA27F6D4-FE69-4836-BE63-A37E013FA594}" dt="2023-06-21T05:43:58.581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AA27F6D4-FE69-4836-BE63-A37E013FA594}" dt="2023-06-21T05:43:58.581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AA27F6D4-FE69-4836-BE63-A37E013FA594}" dt="2023-06-21T05:43:58.581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AA27F6D4-FE69-4836-BE63-A37E013FA594}" dt="2023-06-21T05:43:58.581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AA27F6D4-FE69-4836-BE63-A37E013FA594}" dt="2023-06-21T05:43:58.581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AA27F6D4-FE69-4836-BE63-A37E013FA594}" dt="2023-06-21T05:43:58.581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AA27F6D4-FE69-4836-BE63-A37E013FA594}" dt="2023-06-21T05:43:58.581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AA27F6D4-FE69-4836-BE63-A37E013FA594}" dt="2023-06-21T05:43:58.581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AA27F6D4-FE69-4836-BE63-A37E013FA594}" dt="2023-06-21T05:43:58.581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AA27F6D4-FE69-4836-BE63-A37E013FA594}" dt="2023-06-21T05:43:58.581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AA27F6D4-FE69-4836-BE63-A37E013FA594}" dt="2023-06-21T05:43:58.581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AA27F6D4-FE69-4836-BE63-A37E013FA594}" dt="2023-06-21T05:43:58.581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AA27F6D4-FE69-4836-BE63-A37E013FA594}" dt="2023-06-21T05:43:58.581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AA27F6D4-FE69-4836-BE63-A37E013FA594}" dt="2023-06-21T05:43:58.581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AA27F6D4-FE69-4836-BE63-A37E013FA594}" dt="2023-06-21T05:43:58.581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AA27F6D4-FE69-4836-BE63-A37E013FA594}" dt="2023-06-21T05:43:58.581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AA27F6D4-FE69-4836-BE63-A37E013FA594}" dt="2023-06-21T05:43:58.581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AA27F6D4-FE69-4836-BE63-A37E013FA594}" dt="2023-06-21T05:43:58.581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AA27F6D4-FE69-4836-BE63-A37E013FA594}" dt="2023-06-21T05:43:58.581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AA27F6D4-FE69-4836-BE63-A37E013FA594}" dt="2023-06-21T05:43:58.581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AA27F6D4-FE69-4836-BE63-A37E013FA594}" dt="2023-06-21T05:43:58.581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AA27F6D4-FE69-4836-BE63-A37E013FA594}" dt="2023-06-21T05:43:58.581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AA27F6D4-FE69-4836-BE63-A37E013FA594}" dt="2023-06-21T05:43:58.581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AA27F6D4-FE69-4836-BE63-A37E013FA594}" dt="2023-06-21T05:43:58.581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AA27F6D4-FE69-4836-BE63-A37E013FA594}" dt="2023-06-21T05:43:58.581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AA27F6D4-FE69-4836-BE63-A37E013FA594}" dt="2023-06-21T05:43:58.581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AA27F6D4-FE69-4836-BE63-A37E013FA594}" dt="2023-06-21T05:43:58.581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79376" y="1412776"/>
            <a:ext cx="1144927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0" b="1" u="sng" dirty="0"/>
              <a:t>FM: Distance Between Two Points</a:t>
            </a:r>
          </a:p>
        </p:txBody>
      </p:sp>
    </p:spTree>
    <p:extLst>
      <p:ext uri="{BB962C8B-B14F-4D97-AF65-F5344CB8AC3E}">
        <p14:creationId xmlns:p14="http://schemas.microsoft.com/office/powerpoint/2010/main" val="10810613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3883117" y="3391613"/>
            <a:ext cx="216024" cy="216024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>
            <a:off x="7123477" y="1760652"/>
            <a:ext cx="216024" cy="216024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2823717" y="3614842"/>
                <a:ext cx="125605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(1,6)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3717" y="3614842"/>
                <a:ext cx="1256059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7339501" y="1304134"/>
                <a:ext cx="12399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(5,9)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9501" y="1304134"/>
                <a:ext cx="1239900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Connector 9"/>
          <p:cNvCxnSpPr/>
          <p:nvPr/>
        </p:nvCxnSpPr>
        <p:spPr>
          <a:xfrm flipV="1">
            <a:off x="3984537" y="1875390"/>
            <a:ext cx="3256384" cy="1632857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5" idx="6"/>
          </p:cNvCxnSpPr>
          <p:nvPr/>
        </p:nvCxnSpPr>
        <p:spPr>
          <a:xfrm>
            <a:off x="4079776" y="3501008"/>
            <a:ext cx="3166160" cy="8621"/>
          </a:xfrm>
          <a:prstGeom prst="line">
            <a:avLst/>
          </a:prstGeom>
          <a:ln w="76200"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6" idx="4"/>
          </p:cNvCxnSpPr>
          <p:nvPr/>
        </p:nvCxnSpPr>
        <p:spPr>
          <a:xfrm flipH="1">
            <a:off x="7202895" y="1978059"/>
            <a:ext cx="9229" cy="1540900"/>
          </a:xfrm>
          <a:prstGeom prst="line">
            <a:avLst/>
          </a:prstGeom>
          <a:ln w="76200"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/>
              <p:cNvSpPr txBox="1"/>
              <p:nvPr/>
            </p:nvSpPr>
            <p:spPr>
              <a:xfrm>
                <a:off x="5127679" y="3607637"/>
                <a:ext cx="143918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320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=4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7679" y="3607637"/>
                <a:ext cx="1439183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/>
              <p:cNvSpPr txBox="1"/>
              <p:nvPr/>
            </p:nvSpPr>
            <p:spPr>
              <a:xfrm>
                <a:off x="7314361" y="2504011"/>
                <a:ext cx="147919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320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200">
                          <a:latin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4361" y="2504011"/>
                <a:ext cx="1479196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/>
              <p:cNvSpPr txBox="1"/>
              <p:nvPr/>
            </p:nvSpPr>
            <p:spPr>
              <a:xfrm>
                <a:off x="5190262" y="1805952"/>
                <a:ext cx="648072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0262" y="1805952"/>
                <a:ext cx="648072" cy="7694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7680176" y="3568675"/>
                <a:ext cx="424847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r>
                  <a:rPr lang="en-GB" dirty="0"/>
                  <a:t> (Greek letter ‘delta’) means “change in”</a:t>
                </a:r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0176" y="3568675"/>
                <a:ext cx="4248472" cy="369332"/>
              </a:xfrm>
              <a:prstGeom prst="rect">
                <a:avLst/>
              </a:prstGeom>
              <a:blipFill>
                <a:blip r:embed="rId7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>
            <a:extLst>
              <a:ext uri="{FF2B5EF4-FFF2-40B4-BE49-F238E27FC236}">
                <a16:creationId xmlns:a16="http://schemas.microsoft.com/office/drawing/2014/main" id="{9224677B-9613-35F1-1B01-86C153CBA381}"/>
              </a:ext>
            </a:extLst>
          </p:cNvPr>
          <p:cNvSpPr txBox="1"/>
          <p:nvPr/>
        </p:nvSpPr>
        <p:spPr>
          <a:xfrm>
            <a:off x="526460" y="303444"/>
            <a:ext cx="1133017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600" dirty="0"/>
              <a:t>How could we find the </a:t>
            </a:r>
            <a:r>
              <a:rPr lang="en-GB" sz="3600" b="1" dirty="0"/>
              <a:t>distance</a:t>
            </a:r>
            <a:r>
              <a:rPr lang="en-GB" sz="3600" dirty="0"/>
              <a:t> between these two points?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B6D414D-9E27-9565-81F7-E8725F68803B}"/>
                  </a:ext>
                </a:extLst>
              </p:cNvPr>
              <p:cNvSpPr txBox="1"/>
              <p:nvPr/>
            </p:nvSpPr>
            <p:spPr>
              <a:xfrm>
                <a:off x="2639616" y="4881325"/>
                <a:ext cx="7387553" cy="145334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Distance between two points: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kumimoji="0" lang="en-GB" sz="40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chemeClr val="tx1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dPr>
                                <m:e>
                                  <m:r>
                                    <a:rPr kumimoji="0" lang="en-GB" sz="4000" b="0" i="0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chemeClr val="tx1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4</m:t>
                                  </m:r>
                                </m:e>
                              </m:d>
                            </m:e>
                            <m:sup>
                              <m: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</m:t>
                          </m:r>
                          <m:sSup>
                            <m:sSupPr>
                              <m:ctrlP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kumimoji="0" lang="en-GB" sz="40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chemeClr val="tx1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dPr>
                                <m:e>
                                  <m:r>
                                    <a:rPr kumimoji="0" lang="en-GB" sz="4000" b="0" i="0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chemeClr val="tx1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3</m:t>
                                  </m:r>
                                </m:e>
                              </m:d>
                            </m:e>
                            <m:sup>
                              <m: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kumimoji="0" lang="en-GB" sz="4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B6D414D-9E27-9565-81F7-E8725F6880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9616" y="4881325"/>
                <a:ext cx="7387553" cy="1453347"/>
              </a:xfrm>
              <a:prstGeom prst="rect">
                <a:avLst/>
              </a:prstGeom>
              <a:blipFill>
                <a:blip r:embed="rId8"/>
                <a:stretch>
                  <a:fillRect t="-75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38754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20" grpId="0"/>
      <p:bldP spid="11" grpId="0"/>
      <p:bldP spid="2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4171148" y="2606639"/>
            <a:ext cx="216024" cy="216024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>
            <a:off x="7411508" y="975678"/>
            <a:ext cx="216024" cy="216024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4099140" y="2822663"/>
                <a:ext cx="648072" cy="5332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28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9140" y="2822663"/>
                <a:ext cx="648072" cy="533288"/>
              </a:xfrm>
              <a:prstGeom prst="rect">
                <a:avLst/>
              </a:prstGeom>
              <a:blipFill>
                <a:blip r:embed="rId2"/>
                <a:stretch>
                  <a:fillRect r="-9906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7592403" y="819304"/>
                <a:ext cx="12399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3200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32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2403" y="819304"/>
                <a:ext cx="1239900" cy="584775"/>
              </a:xfrm>
              <a:prstGeom prst="rect">
                <a:avLst/>
              </a:prstGeom>
              <a:blipFill>
                <a:blip r:embed="rId3"/>
                <a:stretch>
                  <a:fillRect r="-882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Connector 9"/>
          <p:cNvCxnSpPr/>
          <p:nvPr/>
        </p:nvCxnSpPr>
        <p:spPr>
          <a:xfrm flipV="1">
            <a:off x="4272568" y="1090416"/>
            <a:ext cx="3256384" cy="1632857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9" name="Group 8"/>
          <p:cNvGrpSpPr/>
          <p:nvPr/>
        </p:nvGrpSpPr>
        <p:grpSpPr>
          <a:xfrm>
            <a:off x="4387172" y="1197093"/>
            <a:ext cx="3166160" cy="1540900"/>
            <a:chOff x="2863172" y="1191702"/>
            <a:chExt cx="3166160" cy="1540900"/>
          </a:xfrm>
        </p:grpSpPr>
        <p:cxnSp>
          <p:nvCxnSpPr>
            <p:cNvPr id="16" name="Straight Connector 15"/>
            <p:cNvCxnSpPr>
              <a:stCxn id="5" idx="6"/>
            </p:cNvCxnSpPr>
            <p:nvPr/>
          </p:nvCxnSpPr>
          <p:spPr>
            <a:xfrm>
              <a:off x="2863172" y="2714651"/>
              <a:ext cx="3166160" cy="8621"/>
            </a:xfrm>
            <a:prstGeom prst="line">
              <a:avLst/>
            </a:prstGeom>
            <a:ln w="76200">
              <a:prstDash val="sysDot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>
              <a:stCxn id="6" idx="4"/>
            </p:cNvCxnSpPr>
            <p:nvPr/>
          </p:nvCxnSpPr>
          <p:spPr>
            <a:xfrm flipH="1">
              <a:off x="5986291" y="1191702"/>
              <a:ext cx="9229" cy="1540900"/>
            </a:xfrm>
            <a:prstGeom prst="line">
              <a:avLst/>
            </a:prstGeom>
            <a:ln w="76200">
              <a:prstDash val="sysDot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2063552" y="3933056"/>
                <a:ext cx="7602693" cy="158934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>
                    <a:solidFill>
                      <a:schemeClr val="tx1"/>
                    </a:solidFill>
                  </a:rPr>
                  <a:t>Distance between two points: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4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4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4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GB" sz="44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sz="44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GB" sz="44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lang="en-GB" sz="4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 − </m:t>
                                  </m:r>
                                  <m:sSub>
                                    <m:sSubPr>
                                      <m:ctrlPr>
                                        <a:rPr lang="en-GB" sz="44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sz="44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GB" sz="44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GB" sz="4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4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4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4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GB" sz="44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sz="44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en-GB" sz="44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lang="en-GB" sz="4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 − </m:t>
                                  </m:r>
                                  <m:sSub>
                                    <m:sSubPr>
                                      <m:ctrlPr>
                                        <a:rPr lang="en-GB" sz="44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sz="44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en-GB" sz="44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GB" sz="4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en-GB" sz="4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552" y="3933056"/>
                <a:ext cx="7602693" cy="1589346"/>
              </a:xfrm>
              <a:prstGeom prst="rect">
                <a:avLst/>
              </a:prstGeom>
              <a:blipFill>
                <a:blip r:embed="rId4"/>
                <a:stretch>
                  <a:fillRect t="-766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89493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407368" y="404664"/>
                <a:ext cx="6579168" cy="61863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5400" b="1" dirty="0"/>
                  <a:t>Distance between:</a:t>
                </a:r>
              </a:p>
              <a:p>
                <a:endParaRPr lang="en-GB" dirty="0"/>
              </a:p>
              <a:p>
                <a14:m>
                  <m:oMath xmlns:m="http://schemas.openxmlformats.org/officeDocument/2006/math">
                    <m:r>
                      <a:rPr lang="en-GB" sz="5400" i="1">
                        <a:latin typeface="Cambria Math" panose="02040503050406030204" pitchFamily="18" charset="0"/>
                      </a:rPr>
                      <m:t>(1,10)</m:t>
                    </m:r>
                  </m:oMath>
                </a14:m>
                <a:r>
                  <a:rPr lang="en-GB" sz="5400" dirty="0"/>
                  <a:t> and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4,14</m:t>
                        </m:r>
                      </m:e>
                    </m:d>
                  </m:oMath>
                </a14:m>
                <a:r>
                  <a:rPr lang="en-GB" sz="5400" dirty="0"/>
                  <a:t> </a:t>
                </a:r>
              </a:p>
              <a:p>
                <a:r>
                  <a:rPr lang="en-GB" sz="5400" dirty="0"/>
                  <a:t>  	</a:t>
                </a:r>
                <a14:m/>
              </a:p>
              <a:p>
                <a:r>
                  <a:rPr lang="en-GB" sz="5400" dirty="0"/>
                  <a:t> and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</m:oMath>
                </a14:m>
                <a:r>
                  <a:rPr lang="en-GB" sz="5400" dirty="0"/>
                  <a:t>   	</a:t>
                </a:r>
              </a:p>
              <a:p>
                <a:r>
                  <a:rPr lang="en-GB" sz="5400" dirty="0"/>
                  <a:t>	</a:t>
                </a:r>
              </a:p>
              <a:p>
                <a14:m>
                  <m:oMath xmlns:m="http://schemas.openxmlformats.org/officeDocument/2006/math">
                    <m:r>
                      <a:rPr lang="en-GB" sz="54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5400" i="1">
                        <a:latin typeface="Cambria Math" panose="02040503050406030204" pitchFamily="18" charset="0"/>
                      </a:rPr>
                      <m:t>−4</m:t>
                    </m:r>
                    <m:r>
                      <a:rPr lang="en-GB" sz="54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sz="5400" i="1">
                        <a:latin typeface="Cambria Math" panose="02040503050406030204" pitchFamily="18" charset="0"/>
                      </a:rPr>
                      <m:t>−2</m:t>
                    </m:r>
                    <m:r>
                      <a:rPr lang="en-GB" sz="54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5400" dirty="0"/>
                  <a:t> and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−12</m:t>
                        </m:r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4</m:t>
                        </m:r>
                      </m:e>
                    </m:d>
                  </m:oMath>
                </a14:m>
                <a:r>
                  <a:rPr lang="en-GB" sz="5400" dirty="0"/>
                  <a:t>   	</a:t>
                </a: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404664"/>
                <a:ext cx="6579168" cy="6186309"/>
              </a:xfrm>
              <a:prstGeom prst="rect">
                <a:avLst/>
              </a:prstGeom>
              <a:blipFill>
                <a:blip r:embed="rId2"/>
                <a:stretch>
                  <a:fillRect l="-5005" t="-275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F2FA9AD-7BC7-A917-D606-B77753C98769}"/>
                  </a:ext>
                </a:extLst>
              </p:cNvPr>
              <p:cNvSpPr txBox="1"/>
              <p:nvPr/>
            </p:nvSpPr>
            <p:spPr>
              <a:xfrm>
                <a:off x="7248128" y="4725144"/>
                <a:ext cx="4487616" cy="10071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kumimoji="0" lang="en-GB" sz="4800" b="1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kumimoji="0" lang="en-GB" sz="4800" b="1" i="1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0" lang="en-GB" sz="4800" b="1" i="1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𝟖</m:t>
                              </m:r>
                            </m:e>
                            <m:sup>
                              <m:r>
                                <a:rPr kumimoji="0" lang="en-GB" sz="4800" b="1" i="1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kumimoji="0" lang="en-GB" sz="4800" b="1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kumimoji="0" lang="en-GB" sz="4800" b="1" i="1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0" lang="en-GB" sz="4800" b="1" i="1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𝟔</m:t>
                              </m:r>
                            </m:e>
                            <m:sup>
                              <m:r>
                                <a:rPr kumimoji="0" lang="en-GB" sz="4800" b="1" i="1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kumimoji="0" lang="en-GB" sz="48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48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F2FA9AD-7BC7-A917-D606-B77753C987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8128" y="4725144"/>
                <a:ext cx="4487616" cy="100719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572ECBC-E4B1-0759-6726-42A90CD8E7D2}"/>
                  </a:ext>
                </a:extLst>
              </p:cNvPr>
              <p:cNvSpPr txBox="1"/>
              <p:nvPr/>
            </p:nvSpPr>
            <p:spPr>
              <a:xfrm>
                <a:off x="5807968" y="3140968"/>
                <a:ext cx="4896544" cy="10071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kumimoji="0" lang="en-GB" sz="4800" b="1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kumimoji="0" lang="en-GB" sz="4800" b="1" i="1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0" lang="en-GB" sz="4800" b="1" i="1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  <m:sup>
                              <m:r>
                                <a:rPr kumimoji="0" lang="en-GB" sz="4800" b="1" i="1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kumimoji="0" lang="en-GB" sz="4800" b="1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kumimoji="0" lang="en-GB" sz="4800" b="1" i="1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0" lang="en-GB" sz="4800" b="1" i="1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  <m:sup>
                              <m:r>
                                <a:rPr kumimoji="0" lang="en-GB" sz="4800" b="1" i="1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kumimoji="0" lang="en-GB" sz="48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kumimoji="0" lang="en-GB" sz="4800" b="1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kumimoji="0" lang="en-GB" sz="4800" b="1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𝟏𝟑</m:t>
                          </m:r>
                        </m:e>
                      </m:rad>
                    </m:oMath>
                  </m:oMathPara>
                </a14:m>
                <a:endParaRPr lang="en-GB" b="1" dirty="0"/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572ECBC-E4B1-0759-6726-42A90CD8E7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7968" y="3140968"/>
                <a:ext cx="4896544" cy="100719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B142655-99D8-A506-28EF-1490EAA41705}"/>
                  </a:ext>
                </a:extLst>
              </p:cNvPr>
              <p:cNvSpPr txBox="1"/>
              <p:nvPr/>
            </p:nvSpPr>
            <p:spPr>
              <a:xfrm>
                <a:off x="5951984" y="1484784"/>
                <a:ext cx="4127576" cy="10071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kumimoji="0" lang="en-GB" sz="4800" b="1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kumimoji="0" lang="en-GB" sz="4800" b="1" i="1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4800" b="1" i="1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𝟑</m:t>
                              </m:r>
                            </m:e>
                            <m:sup>
                              <m:r>
                                <a:rPr kumimoji="0" lang="en-GB" sz="4800" b="1" i="1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𝟐</m:t>
                              </m:r>
                            </m:sup>
                          </m:sSup>
                          <m:r>
                            <a:rPr kumimoji="0" lang="en-GB" sz="4800" b="1" i="1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</m:t>
                          </m:r>
                          <m:sSup>
                            <m:sSupPr>
                              <m:ctrlPr>
                                <a:rPr kumimoji="0" lang="en-GB" sz="4800" b="1" i="1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4800" b="1" i="1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𝟒</m:t>
                              </m:r>
                            </m:e>
                            <m:sup>
                              <m:r>
                                <a:rPr kumimoji="0" lang="en-GB" sz="4800" b="1" i="1" u="none" strike="noStrike" kern="1200" cap="none" spc="0" normalizeH="0" baseline="0" noProof="0" dirty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kumimoji="0" lang="en-GB" sz="48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8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𝟓</m:t>
                      </m:r>
                    </m:oMath>
                  </m:oMathPara>
                </a14:m>
                <a:endParaRPr kumimoji="0" lang="en-GB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B142655-99D8-A506-28EF-1490EAA417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1984" y="1484784"/>
                <a:ext cx="4127576" cy="100719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14385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488" y="245798"/>
            <a:ext cx="9001000" cy="5328592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2639616" y="5733256"/>
                <a:ext cx="6912768" cy="10166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𝑃𝑄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4800" b="1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4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800" b="1" i="1">
                                  <a:latin typeface="Cambria Math" panose="02040503050406030204" pitchFamily="18" charset="0"/>
                                </a:rPr>
                                <m:t>𝟖</m:t>
                              </m:r>
                            </m:e>
                            <m:sup>
                              <m:r>
                                <a:rPr lang="en-GB" sz="48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GB" sz="48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4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800" b="1" i="1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e>
                            <m:sup>
                              <m:r>
                                <a:rPr lang="en-GB" sz="48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GB" sz="48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𝟗𝟒</m:t>
                      </m:r>
                    </m:oMath>
                  </m:oMathPara>
                </a14:m>
                <a:endParaRPr lang="en-GB" sz="4800" b="1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9616" y="5733256"/>
                <a:ext cx="6912768" cy="101668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6169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22290</TotalTime>
  <Words>112</Words>
  <Application>Microsoft Office PowerPoint</Application>
  <PresentationFormat>Widescreen</PresentationFormat>
  <Paragraphs>25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875</cp:revision>
  <dcterms:created xsi:type="dcterms:W3CDTF">2013-02-28T07:36:55Z</dcterms:created>
  <dcterms:modified xsi:type="dcterms:W3CDTF">2023-06-21T05:55:02Z</dcterms:modified>
</cp:coreProperties>
</file>