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693" r:id="rId2"/>
    <p:sldId id="651" r:id="rId3"/>
    <p:sldId id="653" r:id="rId4"/>
    <p:sldId id="694" r:id="rId5"/>
    <p:sldId id="549" r:id="rId6"/>
    <p:sldId id="65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2A97C4-0F37-46D2-BC1E-5EC5262620F8}" v="8" dt="2025-03-11T09:15:48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2442" autoAdjust="0"/>
  </p:normalViewPr>
  <p:slideViewPr>
    <p:cSldViewPr>
      <p:cViewPr varScale="1">
        <p:scale>
          <a:sx n="84" d="100"/>
          <a:sy n="84" d="100"/>
        </p:scale>
        <p:origin x="87" y="45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2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DAE98C0-1D93-4D79-A916-7B864878E5BA}"/>
    <pc:docChg chg="undo custSel addSld delSld modSld sldOrd modMainMaster modNotesMaster">
      <pc:chgData name="Stewart Gale" userId="3647ddd2-6040-41ae-a96d-232c23482af8" providerId="ADAL" clId="{4DAE98C0-1D93-4D79-A916-7B864878E5BA}" dt="2025-02-24T18:07:32.550" v="1994" actId="478"/>
      <pc:docMkLst>
        <pc:docMk/>
      </pc:docMkLst>
      <pc:sldChg chg="modSp add del">
        <pc:chgData name="Stewart Gale" userId="3647ddd2-6040-41ae-a96d-232c23482af8" providerId="ADAL" clId="{4DAE98C0-1D93-4D79-A916-7B864878E5BA}" dt="2025-02-19T14:57:15.620" v="40" actId="47"/>
        <pc:sldMkLst>
          <pc:docMk/>
          <pc:sldMk cId="2913017854" sldId="481"/>
        </pc:sldMkLst>
      </pc:sldChg>
      <pc:sldChg chg="delSp modSp mod">
        <pc:chgData name="Stewart Gale" userId="3647ddd2-6040-41ae-a96d-232c23482af8" providerId="ADAL" clId="{4DAE98C0-1D93-4D79-A916-7B864878E5BA}" dt="2025-02-24T17:43:21.061" v="1475" actId="1076"/>
        <pc:sldMkLst>
          <pc:docMk/>
          <pc:sldMk cId="3244959647" sldId="549"/>
        </pc:sldMkLst>
        <pc:picChg chg="mod">
          <ac:chgData name="Stewart Gale" userId="3647ddd2-6040-41ae-a96d-232c23482af8" providerId="ADAL" clId="{4DAE98C0-1D93-4D79-A916-7B864878E5BA}" dt="2025-02-24T17:43:21.061" v="1475" actId="1076"/>
          <ac:picMkLst>
            <pc:docMk/>
            <pc:sldMk cId="3244959647" sldId="549"/>
            <ac:picMk id="6" creationId="{00000000-0000-0000-0000-000000000000}"/>
          </ac:picMkLst>
        </pc:picChg>
      </pc:sldChg>
      <pc:sldChg chg="modSp add del">
        <pc:chgData name="Stewart Gale" userId="3647ddd2-6040-41ae-a96d-232c23482af8" providerId="ADAL" clId="{4DAE98C0-1D93-4D79-A916-7B864878E5BA}" dt="2025-02-19T17:48:53.027" v="938" actId="47"/>
        <pc:sldMkLst>
          <pc:docMk/>
          <pc:sldMk cId="3852737817" sldId="624"/>
        </pc:sldMkLst>
      </pc:sldChg>
      <pc:sldChg chg="addSp delSp modSp del mod delAnim modAnim">
        <pc:chgData name="Stewart Gale" userId="3647ddd2-6040-41ae-a96d-232c23482af8" providerId="ADAL" clId="{4DAE98C0-1D93-4D79-A916-7B864878E5BA}" dt="2025-02-19T17:31:04.112" v="752" actId="47"/>
        <pc:sldMkLst>
          <pc:docMk/>
          <pc:sldMk cId="2947326981" sldId="646"/>
        </pc:sldMkLst>
      </pc:sldChg>
      <pc:sldChg chg="addSp delSp modSp mod delAnim modAnim modNotes">
        <pc:chgData name="Stewart Gale" userId="3647ddd2-6040-41ae-a96d-232c23482af8" providerId="ADAL" clId="{4DAE98C0-1D93-4D79-A916-7B864878E5BA}" dt="2025-02-19T17:39:42.664" v="850"/>
        <pc:sldMkLst>
          <pc:docMk/>
          <pc:sldMk cId="156981020" sldId="647"/>
        </pc:sldMkLst>
      </pc:sldChg>
      <pc:sldChg chg="addSp delSp modSp mod modAnim modNotes">
        <pc:chgData name="Stewart Gale" userId="3647ddd2-6040-41ae-a96d-232c23482af8" providerId="ADAL" clId="{4DAE98C0-1D93-4D79-A916-7B864878E5BA}" dt="2025-02-19T17:42:30.671" v="880"/>
        <pc:sldMkLst>
          <pc:docMk/>
          <pc:sldMk cId="2356084825" sldId="650"/>
        </pc:sldMkLst>
      </pc:sldChg>
      <pc:sldChg chg="addSp delSp modSp mod ord delAnim modAnim">
        <pc:chgData name="Stewart Gale" userId="3647ddd2-6040-41ae-a96d-232c23482af8" providerId="ADAL" clId="{4DAE98C0-1D93-4D79-A916-7B864878E5BA}" dt="2025-02-19T17:46:36.566" v="917"/>
        <pc:sldMkLst>
          <pc:docMk/>
          <pc:sldMk cId="4118732066" sldId="651"/>
        </pc:sldMkLst>
      </pc:sldChg>
      <pc:sldChg chg="addSp delSp modSp mod delAnim modAnim">
        <pc:chgData name="Stewart Gale" userId="3647ddd2-6040-41ae-a96d-232c23482af8" providerId="ADAL" clId="{4DAE98C0-1D93-4D79-A916-7B864878E5BA}" dt="2025-02-24T17:48:13.864" v="1536" actId="1076"/>
        <pc:sldMkLst>
          <pc:docMk/>
          <pc:sldMk cId="3515670503" sldId="653"/>
        </pc:sldMkLst>
        <pc:spChg chg="add mod topLvl">
          <ac:chgData name="Stewart Gale" userId="3647ddd2-6040-41ae-a96d-232c23482af8" providerId="ADAL" clId="{4DAE98C0-1D93-4D79-A916-7B864878E5BA}" dt="2025-02-24T17:33:31.086" v="1395" actId="1076"/>
          <ac:spMkLst>
            <pc:docMk/>
            <pc:sldMk cId="3515670503" sldId="653"/>
            <ac:spMk id="4" creationId="{00000000-0000-0000-0000-000000000000}"/>
          </ac:spMkLst>
        </pc:spChg>
        <pc:spChg chg="add mod">
          <ac:chgData name="Stewart Gale" userId="3647ddd2-6040-41ae-a96d-232c23482af8" providerId="ADAL" clId="{4DAE98C0-1D93-4D79-A916-7B864878E5BA}" dt="2025-02-24T17:33:49.605" v="1400" actId="1076"/>
          <ac:spMkLst>
            <pc:docMk/>
            <pc:sldMk cId="3515670503" sldId="653"/>
            <ac:spMk id="6" creationId="{732F415A-5700-97D5-3178-3601A2E99D37}"/>
          </ac:spMkLst>
        </pc:spChg>
        <pc:spChg chg="mod">
          <ac:chgData name="Stewart Gale" userId="3647ddd2-6040-41ae-a96d-232c23482af8" providerId="ADAL" clId="{4DAE98C0-1D93-4D79-A916-7B864878E5BA}" dt="2025-02-21T08:18:06.519" v="1135" actId="20577"/>
          <ac:spMkLst>
            <pc:docMk/>
            <pc:sldMk cId="3515670503" sldId="653"/>
            <ac:spMk id="7" creationId="{00000000-0000-0000-0000-000000000000}"/>
          </ac:spMkLst>
        </pc:spChg>
        <pc:spChg chg="add mod">
          <ac:chgData name="Stewart Gale" userId="3647ddd2-6040-41ae-a96d-232c23482af8" providerId="ADAL" clId="{4DAE98C0-1D93-4D79-A916-7B864878E5BA}" dt="2025-02-24T17:33:49.605" v="1400" actId="1076"/>
          <ac:spMkLst>
            <pc:docMk/>
            <pc:sldMk cId="3515670503" sldId="653"/>
            <ac:spMk id="9" creationId="{0E78E3C5-7B0B-96FA-CD88-4ED72ADB125E}"/>
          </ac:spMkLst>
        </pc:spChg>
        <pc:spChg chg="add mod">
          <ac:chgData name="Stewart Gale" userId="3647ddd2-6040-41ae-a96d-232c23482af8" providerId="ADAL" clId="{4DAE98C0-1D93-4D79-A916-7B864878E5BA}" dt="2025-02-24T17:39:21.046" v="1449" actId="403"/>
          <ac:spMkLst>
            <pc:docMk/>
            <pc:sldMk cId="3515670503" sldId="653"/>
            <ac:spMk id="12" creationId="{006E1B5C-CFEF-2E04-C80A-4CB044351534}"/>
          </ac:spMkLst>
        </pc:spChg>
        <pc:spChg chg="add mod">
          <ac:chgData name="Stewart Gale" userId="3647ddd2-6040-41ae-a96d-232c23482af8" providerId="ADAL" clId="{4DAE98C0-1D93-4D79-A916-7B864878E5BA}" dt="2025-02-24T17:48:13.864" v="1536" actId="1076"/>
          <ac:spMkLst>
            <pc:docMk/>
            <pc:sldMk cId="3515670503" sldId="653"/>
            <ac:spMk id="14" creationId="{EE28C198-2409-DEFF-6229-687A266633B7}"/>
          </ac:spMkLst>
        </pc:spChg>
        <pc:spChg chg="add mod">
          <ac:chgData name="Stewart Gale" userId="3647ddd2-6040-41ae-a96d-232c23482af8" providerId="ADAL" clId="{4DAE98C0-1D93-4D79-A916-7B864878E5BA}" dt="2025-02-24T17:38:52.343" v="1441" actId="403"/>
          <ac:spMkLst>
            <pc:docMk/>
            <pc:sldMk cId="3515670503" sldId="653"/>
            <ac:spMk id="17" creationId="{1D3F809D-8DB4-7018-BC83-2D94A1B58BCA}"/>
          </ac:spMkLst>
        </pc:spChg>
        <pc:spChg chg="add mod">
          <ac:chgData name="Stewart Gale" userId="3647ddd2-6040-41ae-a96d-232c23482af8" providerId="ADAL" clId="{4DAE98C0-1D93-4D79-A916-7B864878E5BA}" dt="2025-02-24T17:33:31.086" v="1395" actId="1076"/>
          <ac:spMkLst>
            <pc:docMk/>
            <pc:sldMk cId="3515670503" sldId="653"/>
            <ac:spMk id="21" creationId="{4A34B6F4-620A-DCF1-1333-0AB17696C6FC}"/>
          </ac:spMkLst>
        </pc:spChg>
        <pc:spChg chg="mod topLvl">
          <ac:chgData name="Stewart Gale" userId="3647ddd2-6040-41ae-a96d-232c23482af8" providerId="ADAL" clId="{4DAE98C0-1D93-4D79-A916-7B864878E5BA}" dt="2025-02-24T17:33:31.086" v="1395" actId="1076"/>
          <ac:spMkLst>
            <pc:docMk/>
            <pc:sldMk cId="3515670503" sldId="653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4DAE98C0-1D93-4D79-A916-7B864878E5BA}" dt="2025-02-24T17:33:31.086" v="1395" actId="1076"/>
          <ac:spMkLst>
            <pc:docMk/>
            <pc:sldMk cId="3515670503" sldId="653"/>
            <ac:spMk id="30" creationId="{00000000-0000-0000-0000-000000000000}"/>
          </ac:spMkLst>
        </pc:spChg>
        <pc:spChg chg="mod topLvl">
          <ac:chgData name="Stewart Gale" userId="3647ddd2-6040-41ae-a96d-232c23482af8" providerId="ADAL" clId="{4DAE98C0-1D93-4D79-A916-7B864878E5BA}" dt="2025-02-21T08:24:27.306" v="1226" actId="165"/>
          <ac:spMkLst>
            <pc:docMk/>
            <pc:sldMk cId="3515670503" sldId="653"/>
            <ac:spMk id="31" creationId="{00000000-0000-0000-0000-000000000000}"/>
          </ac:spMkLst>
        </pc:spChg>
        <pc:spChg chg="mod topLvl">
          <ac:chgData name="Stewart Gale" userId="3647ddd2-6040-41ae-a96d-232c23482af8" providerId="ADAL" clId="{4DAE98C0-1D93-4D79-A916-7B864878E5BA}" dt="2025-02-21T08:24:27.306" v="1226" actId="165"/>
          <ac:spMkLst>
            <pc:docMk/>
            <pc:sldMk cId="3515670503" sldId="653"/>
            <ac:spMk id="32" creationId="{00000000-0000-0000-0000-000000000000}"/>
          </ac:spMkLst>
        </pc:spChg>
        <pc:spChg chg="mod topLvl">
          <ac:chgData name="Stewart Gale" userId="3647ddd2-6040-41ae-a96d-232c23482af8" providerId="ADAL" clId="{4DAE98C0-1D93-4D79-A916-7B864878E5BA}" dt="2025-02-21T08:24:27.306" v="1226" actId="165"/>
          <ac:spMkLst>
            <pc:docMk/>
            <pc:sldMk cId="3515670503" sldId="653"/>
            <ac:spMk id="33" creationId="{00000000-0000-0000-0000-000000000000}"/>
          </ac:spMkLst>
        </pc:spChg>
        <pc:spChg chg="mod">
          <ac:chgData name="Stewart Gale" userId="3647ddd2-6040-41ae-a96d-232c23482af8" providerId="ADAL" clId="{4DAE98C0-1D93-4D79-A916-7B864878E5BA}" dt="2025-02-24T17:33:33.474" v="1396" actId="1076"/>
          <ac:spMkLst>
            <pc:docMk/>
            <pc:sldMk cId="3515670503" sldId="653"/>
            <ac:spMk id="34" creationId="{00000000-0000-0000-0000-000000000000}"/>
          </ac:spMkLst>
        </pc:spChg>
        <pc:spChg chg="mod">
          <ac:chgData name="Stewart Gale" userId="3647ddd2-6040-41ae-a96d-232c23482af8" providerId="ADAL" clId="{4DAE98C0-1D93-4D79-A916-7B864878E5BA}" dt="2025-02-24T17:33:36.936" v="1397" actId="1076"/>
          <ac:spMkLst>
            <pc:docMk/>
            <pc:sldMk cId="3515670503" sldId="653"/>
            <ac:spMk id="35" creationId="{00000000-0000-0000-0000-000000000000}"/>
          </ac:spMkLst>
        </pc:spChg>
        <pc:spChg chg="add mod">
          <ac:chgData name="Stewart Gale" userId="3647ddd2-6040-41ae-a96d-232c23482af8" providerId="ADAL" clId="{4DAE98C0-1D93-4D79-A916-7B864878E5BA}" dt="2025-02-24T17:34:16.927" v="1402" actId="1076"/>
          <ac:spMkLst>
            <pc:docMk/>
            <pc:sldMk cId="3515670503" sldId="653"/>
            <ac:spMk id="38" creationId="{5A28AD10-4714-8EC2-EDCC-A55530487802}"/>
          </ac:spMkLst>
        </pc:spChg>
        <pc:spChg chg="add mod">
          <ac:chgData name="Stewart Gale" userId="3647ddd2-6040-41ae-a96d-232c23482af8" providerId="ADAL" clId="{4DAE98C0-1D93-4D79-A916-7B864878E5BA}" dt="2025-02-24T17:42:10.325" v="1470" actId="1076"/>
          <ac:spMkLst>
            <pc:docMk/>
            <pc:sldMk cId="3515670503" sldId="653"/>
            <ac:spMk id="39" creationId="{FB04DE9D-A6A3-8BCD-7DF9-AE905A4CCE3E}"/>
          </ac:spMkLst>
        </pc:spChg>
        <pc:spChg chg="mod topLvl">
          <ac:chgData name="Stewart Gale" userId="3647ddd2-6040-41ae-a96d-232c23482af8" providerId="ADAL" clId="{4DAE98C0-1D93-4D79-A916-7B864878E5BA}" dt="2025-02-24T17:33:31.086" v="1395" actId="1076"/>
          <ac:spMkLst>
            <pc:docMk/>
            <pc:sldMk cId="3515670503" sldId="653"/>
            <ac:spMk id="40" creationId="{00000000-0000-0000-0000-000000000000}"/>
          </ac:spMkLst>
        </pc:spChg>
        <pc:spChg chg="add mod">
          <ac:chgData name="Stewart Gale" userId="3647ddd2-6040-41ae-a96d-232c23482af8" providerId="ADAL" clId="{4DAE98C0-1D93-4D79-A916-7B864878E5BA}" dt="2025-02-24T17:33:49.605" v="1400" actId="1076"/>
          <ac:spMkLst>
            <pc:docMk/>
            <pc:sldMk cId="3515670503" sldId="653"/>
            <ac:spMk id="43" creationId="{61DFE3F9-CBD0-E93F-D1B0-EE00908CC7FB}"/>
          </ac:spMkLst>
        </pc:spChg>
        <pc:spChg chg="add mod">
          <ac:chgData name="Stewart Gale" userId="3647ddd2-6040-41ae-a96d-232c23482af8" providerId="ADAL" clId="{4DAE98C0-1D93-4D79-A916-7B864878E5BA}" dt="2025-02-24T17:39:08.830" v="1446" actId="1076"/>
          <ac:spMkLst>
            <pc:docMk/>
            <pc:sldMk cId="3515670503" sldId="653"/>
            <ac:spMk id="45" creationId="{4AFE94D8-0C7E-B172-D140-11789B258CA1}"/>
          </ac:spMkLst>
        </pc:spChg>
        <pc:spChg chg="add mod">
          <ac:chgData name="Stewart Gale" userId="3647ddd2-6040-41ae-a96d-232c23482af8" providerId="ADAL" clId="{4DAE98C0-1D93-4D79-A916-7B864878E5BA}" dt="2025-02-24T17:39:17.293" v="1448" actId="403"/>
          <ac:spMkLst>
            <pc:docMk/>
            <pc:sldMk cId="3515670503" sldId="653"/>
            <ac:spMk id="47" creationId="{B7E5711A-4568-C68F-B1FB-FDB5A8F9458F}"/>
          </ac:spMkLst>
        </pc:spChg>
        <pc:spChg chg="add mod">
          <ac:chgData name="Stewart Gale" userId="3647ddd2-6040-41ae-a96d-232c23482af8" providerId="ADAL" clId="{4DAE98C0-1D93-4D79-A916-7B864878E5BA}" dt="2025-02-24T17:39:22.275" v="1450" actId="1076"/>
          <ac:spMkLst>
            <pc:docMk/>
            <pc:sldMk cId="3515670503" sldId="653"/>
            <ac:spMk id="49" creationId="{5F626296-7A5A-BB3C-CF9F-EB14B67E6422}"/>
          </ac:spMkLst>
        </pc:spChg>
        <pc:spChg chg="mod">
          <ac:chgData name="Stewart Gale" userId="3647ddd2-6040-41ae-a96d-232c23482af8" providerId="ADAL" clId="{4DAE98C0-1D93-4D79-A916-7B864878E5BA}" dt="2025-02-24T17:36:36.129" v="1410" actId="1076"/>
          <ac:spMkLst>
            <pc:docMk/>
            <pc:sldMk cId="3515670503" sldId="653"/>
            <ac:spMk id="50" creationId="{00000000-0000-0000-0000-000000000000}"/>
          </ac:spMkLst>
        </pc:spChg>
        <pc:spChg chg="add mod">
          <ac:chgData name="Stewart Gale" userId="3647ddd2-6040-41ae-a96d-232c23482af8" providerId="ADAL" clId="{4DAE98C0-1D93-4D79-A916-7B864878E5BA}" dt="2025-02-24T17:39:06.712" v="1445" actId="14100"/>
          <ac:spMkLst>
            <pc:docMk/>
            <pc:sldMk cId="3515670503" sldId="653"/>
            <ac:spMk id="52" creationId="{5A9D91BF-BE4B-E346-F12F-BED106399DFD}"/>
          </ac:spMkLst>
        </pc:spChg>
        <pc:cxnChg chg="mod topLvl">
          <ac:chgData name="Stewart Gale" userId="3647ddd2-6040-41ae-a96d-232c23482af8" providerId="ADAL" clId="{4DAE98C0-1D93-4D79-A916-7B864878E5BA}" dt="2025-02-21T08:24:27.306" v="1226" actId="165"/>
          <ac:cxnSpMkLst>
            <pc:docMk/>
            <pc:sldMk cId="3515670503" sldId="653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DAE98C0-1D93-4D79-A916-7B864878E5BA}" dt="2025-02-21T04:44:15.458" v="1033" actId="21"/>
          <ac:cxnSpMkLst>
            <pc:docMk/>
            <pc:sldMk cId="3515670503" sldId="653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4DAE98C0-1D93-4D79-A916-7B864878E5BA}" dt="2025-02-21T04:44:15.458" v="1033" actId="21"/>
          <ac:cxnSpMkLst>
            <pc:docMk/>
            <pc:sldMk cId="3515670503" sldId="653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4DAE98C0-1D93-4D79-A916-7B864878E5BA}" dt="2025-02-21T04:42:52.322" v="1006" actId="208"/>
          <ac:cxnSpMkLst>
            <pc:docMk/>
            <pc:sldMk cId="3515670503" sldId="653"/>
            <ac:cxnSpMk id="22" creationId="{00000000-0000-0000-0000-000000000000}"/>
          </ac:cxnSpMkLst>
        </pc:cxnChg>
        <pc:cxnChg chg="add mod">
          <ac:chgData name="Stewart Gale" userId="3647ddd2-6040-41ae-a96d-232c23482af8" providerId="ADAL" clId="{4DAE98C0-1D93-4D79-A916-7B864878E5BA}" dt="2025-02-24T17:40:00.194" v="1453"/>
          <ac:cxnSpMkLst>
            <pc:docMk/>
            <pc:sldMk cId="3515670503" sldId="653"/>
            <ac:cxnSpMk id="23" creationId="{40BC9259-B0BD-DCE9-EE13-13A2EAAA440E}"/>
          </ac:cxnSpMkLst>
        </pc:cxnChg>
        <pc:cxnChg chg="mod topLvl">
          <ac:chgData name="Stewart Gale" userId="3647ddd2-6040-41ae-a96d-232c23482af8" providerId="ADAL" clId="{4DAE98C0-1D93-4D79-A916-7B864878E5BA}" dt="2025-02-21T08:24:27.306" v="1226" actId="165"/>
          <ac:cxnSpMkLst>
            <pc:docMk/>
            <pc:sldMk cId="3515670503" sldId="653"/>
            <ac:cxnSpMk id="24" creationId="{00000000-0000-0000-0000-000000000000}"/>
          </ac:cxnSpMkLst>
        </pc:cxnChg>
        <pc:cxnChg chg="add mod">
          <ac:chgData name="Stewart Gale" userId="3647ddd2-6040-41ae-a96d-232c23482af8" providerId="ADAL" clId="{4DAE98C0-1D93-4D79-A916-7B864878E5BA}" dt="2025-02-24T17:42:04.994" v="1469"/>
          <ac:cxnSpMkLst>
            <pc:docMk/>
            <pc:sldMk cId="3515670503" sldId="653"/>
            <ac:cxnSpMk id="26" creationId="{AB49C89F-E76D-EEB0-0BAE-99D6390A8821}"/>
          </ac:cxnSpMkLst>
        </pc:cxnChg>
        <pc:cxnChg chg="add mod">
          <ac:chgData name="Stewart Gale" userId="3647ddd2-6040-41ae-a96d-232c23482af8" providerId="ADAL" clId="{4DAE98C0-1D93-4D79-A916-7B864878E5BA}" dt="2025-02-21T08:29:38.532" v="1253"/>
          <ac:cxnSpMkLst>
            <pc:docMk/>
            <pc:sldMk cId="3515670503" sldId="653"/>
            <ac:cxnSpMk id="29" creationId="{275C63E2-B4FA-6BEE-B3C0-07D1063BA488}"/>
          </ac:cxnSpMkLst>
        </pc:cxnChg>
        <pc:cxnChg chg="mod topLvl">
          <ac:chgData name="Stewart Gale" userId="3647ddd2-6040-41ae-a96d-232c23482af8" providerId="ADAL" clId="{4DAE98C0-1D93-4D79-A916-7B864878E5BA}" dt="2025-02-24T17:39:51.505" v="1452"/>
          <ac:cxnSpMkLst>
            <pc:docMk/>
            <pc:sldMk cId="3515670503" sldId="653"/>
            <ac:cxnSpMk id="36" creationId="{00000000-0000-0000-0000-000000000000}"/>
          </ac:cxnSpMkLst>
        </pc:cxnChg>
      </pc:sldChg>
      <pc:sldChg chg="modSp del">
        <pc:chgData name="Stewart Gale" userId="3647ddd2-6040-41ae-a96d-232c23482af8" providerId="ADAL" clId="{4DAE98C0-1D93-4D79-A916-7B864878E5BA}" dt="2025-02-24T18:05:51.369" v="1975" actId="47"/>
        <pc:sldMkLst>
          <pc:docMk/>
          <pc:sldMk cId="229130222" sldId="654"/>
        </pc:sldMkLst>
      </pc:sldChg>
      <pc:sldChg chg="addSp delSp modSp mod delAnim modAnim">
        <pc:chgData name="Stewart Gale" userId="3647ddd2-6040-41ae-a96d-232c23482af8" providerId="ADAL" clId="{4DAE98C0-1D93-4D79-A916-7B864878E5BA}" dt="2025-02-24T18:07:23.175" v="1992" actId="14100"/>
        <pc:sldMkLst>
          <pc:docMk/>
          <pc:sldMk cId="558439896" sldId="655"/>
        </pc:sldMkLst>
        <pc:spChg chg="add mod">
          <ac:chgData name="Stewart Gale" userId="3647ddd2-6040-41ae-a96d-232c23482af8" providerId="ADAL" clId="{4DAE98C0-1D93-4D79-A916-7B864878E5BA}" dt="2025-02-24T18:05:35.025" v="1971" actId="1076"/>
          <ac:spMkLst>
            <pc:docMk/>
            <pc:sldMk cId="558439896" sldId="655"/>
            <ac:spMk id="18" creationId="{B8A957D1-76FD-F134-6FEA-88981771C1AC}"/>
          </ac:spMkLst>
        </pc:spChg>
        <pc:spChg chg="add mod">
          <ac:chgData name="Stewart Gale" userId="3647ddd2-6040-41ae-a96d-232c23482af8" providerId="ADAL" clId="{4DAE98C0-1D93-4D79-A916-7B864878E5BA}" dt="2025-02-24T18:04:45.072" v="1957" actId="1076"/>
          <ac:spMkLst>
            <pc:docMk/>
            <pc:sldMk cId="558439896" sldId="655"/>
            <ac:spMk id="19" creationId="{C7EADF7C-D546-F933-2BE7-D9AC2DBC1273}"/>
          </ac:spMkLst>
        </pc:spChg>
        <pc:spChg chg="add mod">
          <ac:chgData name="Stewart Gale" userId="3647ddd2-6040-41ae-a96d-232c23482af8" providerId="ADAL" clId="{4DAE98C0-1D93-4D79-A916-7B864878E5BA}" dt="2025-02-24T18:07:23.175" v="1992" actId="14100"/>
          <ac:spMkLst>
            <pc:docMk/>
            <pc:sldMk cId="558439896" sldId="655"/>
            <ac:spMk id="21" creationId="{71098309-CEDC-2813-65CE-E74454D8695F}"/>
          </ac:spMkLst>
        </pc:spChg>
        <pc:spChg chg="add mod">
          <ac:chgData name="Stewart Gale" userId="3647ddd2-6040-41ae-a96d-232c23482af8" providerId="ADAL" clId="{4DAE98C0-1D93-4D79-A916-7B864878E5BA}" dt="2025-02-24T18:05:27.119" v="1968" actId="1076"/>
          <ac:spMkLst>
            <pc:docMk/>
            <pc:sldMk cId="558439896" sldId="655"/>
            <ac:spMk id="22" creationId="{C956D54F-A712-1D03-8B17-4A5E3F7F56D5}"/>
          </ac:spMkLst>
        </pc:spChg>
        <pc:spChg chg="add mod">
          <ac:chgData name="Stewart Gale" userId="3647ddd2-6040-41ae-a96d-232c23482af8" providerId="ADAL" clId="{4DAE98C0-1D93-4D79-A916-7B864878E5BA}" dt="2025-02-24T18:06:09.272" v="1977" actId="1076"/>
          <ac:spMkLst>
            <pc:docMk/>
            <pc:sldMk cId="558439896" sldId="655"/>
            <ac:spMk id="24" creationId="{AD0673DD-5124-680D-A4DA-3DCF63BECA66}"/>
          </ac:spMkLst>
        </pc:spChg>
        <pc:spChg chg="add mod">
          <ac:chgData name="Stewart Gale" userId="3647ddd2-6040-41ae-a96d-232c23482af8" providerId="ADAL" clId="{4DAE98C0-1D93-4D79-A916-7B864878E5BA}" dt="2025-02-24T18:07:11.721" v="1989" actId="113"/>
          <ac:spMkLst>
            <pc:docMk/>
            <pc:sldMk cId="558439896" sldId="655"/>
            <ac:spMk id="26" creationId="{CBB3B529-1570-B87C-DEA9-335347E7DC4D}"/>
          </ac:spMkLst>
        </pc:spChg>
        <pc:spChg chg="add mod">
          <ac:chgData name="Stewart Gale" userId="3647ddd2-6040-41ae-a96d-232c23482af8" providerId="ADAL" clId="{4DAE98C0-1D93-4D79-A916-7B864878E5BA}" dt="2025-02-24T18:07:07.536" v="1987" actId="113"/>
          <ac:spMkLst>
            <pc:docMk/>
            <pc:sldMk cId="558439896" sldId="655"/>
            <ac:spMk id="27" creationId="{F3F1A930-01B5-B431-9942-396295ADFC25}"/>
          </ac:spMkLst>
        </pc:spChg>
        <pc:picChg chg="mod">
          <ac:chgData name="Stewart Gale" userId="3647ddd2-6040-41ae-a96d-232c23482af8" providerId="ADAL" clId="{4DAE98C0-1D93-4D79-A916-7B864878E5BA}" dt="2025-02-24T18:04:35.011" v="1955" actId="1076"/>
          <ac:picMkLst>
            <pc:docMk/>
            <pc:sldMk cId="558439896" sldId="655"/>
            <ac:picMk id="6" creationId="{00000000-0000-0000-0000-000000000000}"/>
          </ac:picMkLst>
        </pc:picChg>
        <pc:picChg chg="add mod modCrop">
          <ac:chgData name="Stewart Gale" userId="3647ddd2-6040-41ae-a96d-232c23482af8" providerId="ADAL" clId="{4DAE98C0-1D93-4D79-A916-7B864878E5BA}" dt="2025-02-24T18:04:41.306" v="1956" actId="1076"/>
          <ac:picMkLst>
            <pc:docMk/>
            <pc:sldMk cId="558439896" sldId="655"/>
            <ac:picMk id="9" creationId="{AFDC2DB2-7D86-68BB-AA04-506B10A05257}"/>
          </ac:picMkLst>
        </pc:picChg>
        <pc:picChg chg="add mod modCrop">
          <ac:chgData name="Stewart Gale" userId="3647ddd2-6040-41ae-a96d-232c23482af8" providerId="ADAL" clId="{4DAE98C0-1D93-4D79-A916-7B864878E5BA}" dt="2025-02-24T18:04:41.306" v="1956" actId="1076"/>
          <ac:picMkLst>
            <pc:docMk/>
            <pc:sldMk cId="558439896" sldId="655"/>
            <ac:picMk id="13" creationId="{22527A0F-9CDF-0839-E601-E794AF3E1E59}"/>
          </ac:picMkLst>
        </pc:picChg>
      </pc:sldChg>
      <pc:sldChg chg="delSp modSp mod delAnim">
        <pc:chgData name="Stewart Gale" userId="3647ddd2-6040-41ae-a96d-232c23482af8" providerId="ADAL" clId="{4DAE98C0-1D93-4D79-A916-7B864878E5BA}" dt="2025-02-24T18:07:32.550" v="1994" actId="478"/>
        <pc:sldMkLst>
          <pc:docMk/>
          <pc:sldMk cId="166981753" sldId="656"/>
        </pc:sldMkLst>
      </pc:sldChg>
      <pc:sldChg chg="modSp">
        <pc:chgData name="Stewart Gale" userId="3647ddd2-6040-41ae-a96d-232c23482af8" providerId="ADAL" clId="{4DAE98C0-1D93-4D79-A916-7B864878E5BA}" dt="2025-02-19T14:56:09.193" v="0"/>
        <pc:sldMkLst>
          <pc:docMk/>
          <pc:sldMk cId="2318682335" sldId="657"/>
        </pc:sldMkLst>
      </pc:sldChg>
      <pc:sldChg chg="modSp del modNotes">
        <pc:chgData name="Stewart Gale" userId="3647ddd2-6040-41ae-a96d-232c23482af8" providerId="ADAL" clId="{4DAE98C0-1D93-4D79-A916-7B864878E5BA}" dt="2025-02-19T17:48:23.789" v="929" actId="47"/>
        <pc:sldMkLst>
          <pc:docMk/>
          <pc:sldMk cId="1410001245" sldId="658"/>
        </pc:sldMkLst>
      </pc:sldChg>
      <pc:sldChg chg="modSp add del">
        <pc:chgData name="Stewart Gale" userId="3647ddd2-6040-41ae-a96d-232c23482af8" providerId="ADAL" clId="{4DAE98C0-1D93-4D79-A916-7B864878E5BA}" dt="2025-02-19T17:48:50.035" v="936" actId="47"/>
        <pc:sldMkLst>
          <pc:docMk/>
          <pc:sldMk cId="3818294150" sldId="659"/>
        </pc:sldMkLst>
      </pc:sldChg>
      <pc:sldChg chg="modSp del">
        <pc:chgData name="Stewart Gale" userId="3647ddd2-6040-41ae-a96d-232c23482af8" providerId="ADAL" clId="{4DAE98C0-1D93-4D79-A916-7B864878E5BA}" dt="2025-02-24T18:07:29.848" v="1993" actId="47"/>
        <pc:sldMkLst>
          <pc:docMk/>
          <pc:sldMk cId="232277147" sldId="660"/>
        </pc:sldMkLst>
      </pc:sldChg>
      <pc:sldChg chg="modSp add del">
        <pc:chgData name="Stewart Gale" userId="3647ddd2-6040-41ae-a96d-232c23482af8" providerId="ADAL" clId="{4DAE98C0-1D93-4D79-A916-7B864878E5BA}" dt="2025-02-19T17:48:50.614" v="937" actId="47"/>
        <pc:sldMkLst>
          <pc:docMk/>
          <pc:sldMk cId="119089098" sldId="661"/>
        </pc:sldMkLst>
      </pc:sldChg>
      <pc:sldChg chg="modSp del">
        <pc:chgData name="Stewart Gale" userId="3647ddd2-6040-41ae-a96d-232c23482af8" providerId="ADAL" clId="{4DAE98C0-1D93-4D79-A916-7B864878E5BA}" dt="2025-02-19T17:48:22.340" v="928" actId="47"/>
        <pc:sldMkLst>
          <pc:docMk/>
          <pc:sldMk cId="341387566" sldId="662"/>
        </pc:sldMkLst>
      </pc:sldChg>
      <pc:sldChg chg="modSp">
        <pc:chgData name="Stewart Gale" userId="3647ddd2-6040-41ae-a96d-232c23482af8" providerId="ADAL" clId="{4DAE98C0-1D93-4D79-A916-7B864878E5BA}" dt="2025-02-19T14:56:09.193" v="0"/>
        <pc:sldMkLst>
          <pc:docMk/>
          <pc:sldMk cId="2574340621" sldId="663"/>
        </pc:sldMkLst>
      </pc:sldChg>
      <pc:sldChg chg="modSp del">
        <pc:chgData name="Stewart Gale" userId="3647ddd2-6040-41ae-a96d-232c23482af8" providerId="ADAL" clId="{4DAE98C0-1D93-4D79-A916-7B864878E5BA}" dt="2025-02-19T17:48:19.172" v="925" actId="47"/>
        <pc:sldMkLst>
          <pc:docMk/>
          <pc:sldMk cId="3074706820" sldId="664"/>
        </pc:sldMkLst>
      </pc:sldChg>
      <pc:sldChg chg="modSp del">
        <pc:chgData name="Stewart Gale" userId="3647ddd2-6040-41ae-a96d-232c23482af8" providerId="ADAL" clId="{4DAE98C0-1D93-4D79-A916-7B864878E5BA}" dt="2025-02-19T17:48:16.061" v="919" actId="47"/>
        <pc:sldMkLst>
          <pc:docMk/>
          <pc:sldMk cId="1084413928" sldId="665"/>
        </pc:sldMkLst>
      </pc:sldChg>
      <pc:sldChg chg="modSp del">
        <pc:chgData name="Stewart Gale" userId="3647ddd2-6040-41ae-a96d-232c23482af8" providerId="ADAL" clId="{4DAE98C0-1D93-4D79-A916-7B864878E5BA}" dt="2025-02-19T17:48:17.745" v="922" actId="47"/>
        <pc:sldMkLst>
          <pc:docMk/>
          <pc:sldMk cId="3056122911" sldId="666"/>
        </pc:sldMkLst>
      </pc:sldChg>
      <pc:sldChg chg="modSp del">
        <pc:chgData name="Stewart Gale" userId="3647ddd2-6040-41ae-a96d-232c23482af8" providerId="ADAL" clId="{4DAE98C0-1D93-4D79-A916-7B864878E5BA}" dt="2025-02-19T17:48:20.808" v="927" actId="47"/>
        <pc:sldMkLst>
          <pc:docMk/>
          <pc:sldMk cId="871918271" sldId="667"/>
        </pc:sldMkLst>
      </pc:sldChg>
      <pc:sldChg chg="modSp del">
        <pc:chgData name="Stewart Gale" userId="3647ddd2-6040-41ae-a96d-232c23482af8" providerId="ADAL" clId="{4DAE98C0-1D93-4D79-A916-7B864878E5BA}" dt="2025-02-19T17:48:20.247" v="926" actId="47"/>
        <pc:sldMkLst>
          <pc:docMk/>
          <pc:sldMk cId="3699605438" sldId="668"/>
        </pc:sldMkLst>
      </pc:sldChg>
      <pc:sldChg chg="modSp del">
        <pc:chgData name="Stewart Gale" userId="3647ddd2-6040-41ae-a96d-232c23482af8" providerId="ADAL" clId="{4DAE98C0-1D93-4D79-A916-7B864878E5BA}" dt="2025-02-19T17:48:18.700" v="924" actId="47"/>
        <pc:sldMkLst>
          <pc:docMk/>
          <pc:sldMk cId="2066352966" sldId="670"/>
        </pc:sldMkLst>
      </pc:sldChg>
      <pc:sldChg chg="modSp del">
        <pc:chgData name="Stewart Gale" userId="3647ddd2-6040-41ae-a96d-232c23482af8" providerId="ADAL" clId="{4DAE98C0-1D93-4D79-A916-7B864878E5BA}" dt="2025-02-19T17:48:16.721" v="920" actId="47"/>
        <pc:sldMkLst>
          <pc:docMk/>
          <pc:sldMk cId="1327119828" sldId="671"/>
        </pc:sldMkLst>
      </pc:sldChg>
      <pc:sldChg chg="modSp">
        <pc:chgData name="Stewart Gale" userId="3647ddd2-6040-41ae-a96d-232c23482af8" providerId="ADAL" clId="{4DAE98C0-1D93-4D79-A916-7B864878E5BA}" dt="2025-02-19T14:56:09.193" v="0"/>
        <pc:sldMkLst>
          <pc:docMk/>
          <pc:sldMk cId="1500037455" sldId="672"/>
        </pc:sldMkLst>
      </pc:sldChg>
      <pc:sldChg chg="modSp del">
        <pc:chgData name="Stewart Gale" userId="3647ddd2-6040-41ae-a96d-232c23482af8" providerId="ADAL" clId="{4DAE98C0-1D93-4D79-A916-7B864878E5BA}" dt="2025-02-19T17:48:17.375" v="921" actId="47"/>
        <pc:sldMkLst>
          <pc:docMk/>
          <pc:sldMk cId="418031680" sldId="673"/>
        </pc:sldMkLst>
      </pc:sldChg>
      <pc:sldChg chg="modSp del">
        <pc:chgData name="Stewart Gale" userId="3647ddd2-6040-41ae-a96d-232c23482af8" providerId="ADAL" clId="{4DAE98C0-1D93-4D79-A916-7B864878E5BA}" dt="2025-02-19T17:48:18.388" v="923" actId="47"/>
        <pc:sldMkLst>
          <pc:docMk/>
          <pc:sldMk cId="3047966104" sldId="674"/>
        </pc:sldMkLst>
      </pc:sldChg>
      <pc:sldChg chg="delSp new del mod">
        <pc:chgData name="Stewart Gale" userId="3647ddd2-6040-41ae-a96d-232c23482af8" providerId="ADAL" clId="{4DAE98C0-1D93-4D79-A916-7B864878E5BA}" dt="2025-02-19T14:56:48.559" v="6" actId="47"/>
        <pc:sldMkLst>
          <pc:docMk/>
          <pc:sldMk cId="2180615189" sldId="675"/>
        </pc:sldMkLst>
      </pc:sldChg>
      <pc:sldChg chg="modSp add mod">
        <pc:chgData name="Stewart Gale" userId="3647ddd2-6040-41ae-a96d-232c23482af8" providerId="ADAL" clId="{4DAE98C0-1D93-4D79-A916-7B864878E5BA}" dt="2025-02-19T17:50:00.308" v="940" actId="20577"/>
        <pc:sldMkLst>
          <pc:docMk/>
          <pc:sldMk cId="1754454897" sldId="693"/>
        </pc:sldMkLst>
        <pc:spChg chg="mod">
          <ac:chgData name="Stewart Gale" userId="3647ddd2-6040-41ae-a96d-232c23482af8" providerId="ADAL" clId="{4DAE98C0-1D93-4D79-A916-7B864878E5BA}" dt="2025-02-19T17:50:00.308" v="940" actId="20577"/>
          <ac:spMkLst>
            <pc:docMk/>
            <pc:sldMk cId="1754454897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4DAE98C0-1D93-4D79-A916-7B864878E5BA}" dt="2025-02-19T17:38:47.122" v="845" actId="1076"/>
          <ac:spMkLst>
            <pc:docMk/>
            <pc:sldMk cId="1754454897" sldId="693"/>
            <ac:spMk id="7" creationId="{00000000-0000-0000-0000-000000000000}"/>
          </ac:spMkLst>
        </pc:spChg>
      </pc:sldChg>
      <pc:sldChg chg="addSp delSp modSp add mod delAnim modAnim">
        <pc:chgData name="Stewart Gale" userId="3647ddd2-6040-41ae-a96d-232c23482af8" providerId="ADAL" clId="{4DAE98C0-1D93-4D79-A916-7B864878E5BA}" dt="2025-02-19T17:40:08.351" v="853"/>
        <pc:sldMkLst>
          <pc:docMk/>
          <pc:sldMk cId="4090266130" sldId="694"/>
        </pc:sldMkLst>
      </pc:sldChg>
      <pc:sldChg chg="addSp delSp modSp add mod delAnim modAnim">
        <pc:chgData name="Stewart Gale" userId="3647ddd2-6040-41ae-a96d-232c23482af8" providerId="ADAL" clId="{4DAE98C0-1D93-4D79-A916-7B864878E5BA}" dt="2025-02-19T16:38:49.083" v="465" actId="20577"/>
        <pc:sldMkLst>
          <pc:docMk/>
          <pc:sldMk cId="2344825943" sldId="695"/>
        </pc:sldMkLst>
      </pc:sldChg>
      <pc:sldChg chg="addSp delSp modSp add mod">
        <pc:chgData name="Stewart Gale" userId="3647ddd2-6040-41ae-a96d-232c23482af8" providerId="ADAL" clId="{4DAE98C0-1D93-4D79-A916-7B864878E5BA}" dt="2025-02-19T16:33:18.937" v="415" actId="1076"/>
        <pc:sldMkLst>
          <pc:docMk/>
          <pc:sldMk cId="4107364865" sldId="696"/>
        </pc:sldMkLst>
      </pc:sldChg>
      <pc:sldChg chg="addSp modSp new mod modAnim">
        <pc:chgData name="Stewart Gale" userId="3647ddd2-6040-41ae-a96d-232c23482af8" providerId="ADAL" clId="{4DAE98C0-1D93-4D79-A916-7B864878E5BA}" dt="2025-02-19T17:46:07.371" v="915"/>
        <pc:sldMkLst>
          <pc:docMk/>
          <pc:sldMk cId="321649103" sldId="697"/>
        </pc:sldMkLst>
      </pc:sldChg>
      <pc:sldChg chg="addSp delSp modSp add mod delAnim modAnim">
        <pc:chgData name="Stewart Gale" userId="3647ddd2-6040-41ae-a96d-232c23482af8" providerId="ADAL" clId="{4DAE98C0-1D93-4D79-A916-7B864878E5BA}" dt="2025-02-19T17:30:53.504" v="751"/>
        <pc:sldMkLst>
          <pc:docMk/>
          <pc:sldMk cId="1063027004" sldId="698"/>
        </pc:sldMkLst>
      </pc:sldChg>
      <pc:sldChg chg="addSp delSp modSp new del mod">
        <pc:chgData name="Stewart Gale" userId="3647ddd2-6040-41ae-a96d-232c23482af8" providerId="ADAL" clId="{4DAE98C0-1D93-4D79-A916-7B864878E5BA}" dt="2025-02-19T17:20:29.823" v="614" actId="47"/>
        <pc:sldMkLst>
          <pc:docMk/>
          <pc:sldMk cId="2433247019" sldId="698"/>
        </pc:sldMkLst>
      </pc:sldChg>
      <pc:sldChg chg="addSp delSp modSp new del mod setBg">
        <pc:chgData name="Stewart Gale" userId="3647ddd2-6040-41ae-a96d-232c23482af8" providerId="ADAL" clId="{4DAE98C0-1D93-4D79-A916-7B864878E5BA}" dt="2025-02-19T16:46:55.813" v="586" actId="47"/>
        <pc:sldMkLst>
          <pc:docMk/>
          <pc:sldMk cId="3448183129" sldId="698"/>
        </pc:sldMkLst>
      </pc:sldChg>
      <pc:sldChg chg="addSp delSp modSp add mod delAnim modAnim">
        <pc:chgData name="Stewart Gale" userId="3647ddd2-6040-41ae-a96d-232c23482af8" providerId="ADAL" clId="{4DAE98C0-1D93-4D79-A916-7B864878E5BA}" dt="2025-02-19T17:37:53.365" v="826"/>
        <pc:sldMkLst>
          <pc:docMk/>
          <pc:sldMk cId="1125436997" sldId="699"/>
        </pc:sldMkLst>
      </pc:sldChg>
      <pc:sldChg chg="addSp modSp new mod">
        <pc:chgData name="Stewart Gale" userId="3647ddd2-6040-41ae-a96d-232c23482af8" providerId="ADAL" clId="{4DAE98C0-1D93-4D79-A916-7B864878E5BA}" dt="2025-02-19T17:38:28.955" v="844" actId="122"/>
        <pc:sldMkLst>
          <pc:docMk/>
          <pc:sldMk cId="1425526073" sldId="700"/>
        </pc:sldMkLst>
      </pc:sldChg>
      <pc:sldMasterChg chg="modSp modSldLayout">
        <pc:chgData name="Stewart Gale" userId="3647ddd2-6040-41ae-a96d-232c23482af8" providerId="ADAL" clId="{4DAE98C0-1D93-4D79-A916-7B864878E5BA}" dt="2025-02-19T14:56:09.19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DAE98C0-1D93-4D79-A916-7B864878E5BA}" dt="2025-02-19T14:56:09.19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DAE98C0-1D93-4D79-A916-7B864878E5BA}" dt="2025-02-19T14:56:09.19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DAE98C0-1D93-4D79-A916-7B864878E5BA}" dt="2025-02-19T14:56:09.19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DAE98C0-1D93-4D79-A916-7B864878E5BA}" dt="2025-02-19T14:56:09.19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DAE98C0-1D93-4D79-A916-7B864878E5BA}" dt="2025-02-19T14:56:09.19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DAE98C0-1D93-4D79-A916-7B864878E5BA}" dt="2025-02-19T14:56:09.19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AE98C0-1D93-4D79-A916-7B864878E5BA}" dt="2025-02-19T14:56:09.19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AE98C0-1D93-4D79-A916-7B864878E5BA}" dt="2025-02-19T14:56:09.19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AE98C0-1D93-4D79-A916-7B864878E5BA}" dt="2025-02-19T14:56:09.19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AE98C0-1D93-4D79-A916-7B864878E5BA}" dt="2025-02-19T14:56:09.19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AE98C0-1D93-4D79-A916-7B864878E5BA}" dt="2025-02-19T14:56:09.19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DAE98C0-1D93-4D79-A916-7B864878E5BA}" dt="2025-02-19T14:56:09.19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DAE98C0-1D93-4D79-A916-7B864878E5BA}" dt="2025-02-19T14:56:09.19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D22A97C4-0F37-46D2-BC1E-5EC5262620F8}"/>
    <pc:docChg chg="undo custSel addSld delSld modSld">
      <pc:chgData name="Stewart Gale" userId="3647ddd2-6040-41ae-a96d-232c23482af8" providerId="ADAL" clId="{D22A97C4-0F37-46D2-BC1E-5EC5262620F8}" dt="2025-03-11T09:16:12.989" v="97" actId="20577"/>
      <pc:docMkLst>
        <pc:docMk/>
      </pc:docMkLst>
      <pc:sldChg chg="del">
        <pc:chgData name="Stewart Gale" userId="3647ddd2-6040-41ae-a96d-232c23482af8" providerId="ADAL" clId="{D22A97C4-0F37-46D2-BC1E-5EC5262620F8}" dt="2025-02-24T18:08:23.020" v="3" actId="47"/>
        <pc:sldMkLst>
          <pc:docMk/>
          <pc:sldMk cId="156981020" sldId="647"/>
        </pc:sldMkLst>
      </pc:sldChg>
      <pc:sldChg chg="del">
        <pc:chgData name="Stewart Gale" userId="3647ddd2-6040-41ae-a96d-232c23482af8" providerId="ADAL" clId="{D22A97C4-0F37-46D2-BC1E-5EC5262620F8}" dt="2025-02-24T18:08:24.268" v="6" actId="47"/>
        <pc:sldMkLst>
          <pc:docMk/>
          <pc:sldMk cId="2356084825" sldId="650"/>
        </pc:sldMkLst>
      </pc:sldChg>
      <pc:sldChg chg="addSp delSp modSp add del mod">
        <pc:chgData name="Stewart Gale" userId="3647ddd2-6040-41ae-a96d-232c23482af8" providerId="ADAL" clId="{D22A97C4-0F37-46D2-BC1E-5EC5262620F8}" dt="2025-03-11T09:15:36.399" v="80" actId="1076"/>
        <pc:sldMkLst>
          <pc:docMk/>
          <pc:sldMk cId="4118732066" sldId="651"/>
        </pc:sldMkLst>
        <pc:spChg chg="add mod">
          <ac:chgData name="Stewart Gale" userId="3647ddd2-6040-41ae-a96d-232c23482af8" providerId="ADAL" clId="{D22A97C4-0F37-46D2-BC1E-5EC5262620F8}" dt="2025-03-11T09:15:36.399" v="80" actId="1076"/>
          <ac:spMkLst>
            <pc:docMk/>
            <pc:sldMk cId="4118732066" sldId="651"/>
            <ac:spMk id="2" creationId="{E3BCA8AB-0CF0-0AFA-6408-193D391540EF}"/>
          </ac:spMkLst>
        </pc:spChg>
        <pc:spChg chg="mod">
          <ac:chgData name="Stewart Gale" userId="3647ddd2-6040-41ae-a96d-232c23482af8" providerId="ADAL" clId="{D22A97C4-0F37-46D2-BC1E-5EC5262620F8}" dt="2025-03-11T09:14:54.622" v="68" actId="1076"/>
          <ac:spMkLst>
            <pc:docMk/>
            <pc:sldMk cId="4118732066" sldId="651"/>
            <ac:spMk id="6" creationId="{894E9EE3-0416-DEA3-C3AB-6171DE495259}"/>
          </ac:spMkLst>
        </pc:spChg>
        <pc:spChg chg="del">
          <ac:chgData name="Stewart Gale" userId="3647ddd2-6040-41ae-a96d-232c23482af8" providerId="ADAL" clId="{D22A97C4-0F37-46D2-BC1E-5EC5262620F8}" dt="2025-03-11T09:14:40.178" v="52" actId="478"/>
          <ac:spMkLst>
            <pc:docMk/>
            <pc:sldMk cId="4118732066" sldId="651"/>
            <ac:spMk id="7" creationId="{00000000-0000-0000-0000-000000000000}"/>
          </ac:spMkLst>
        </pc:spChg>
      </pc:sldChg>
      <pc:sldChg chg="modSp">
        <pc:chgData name="Stewart Gale" userId="3647ddd2-6040-41ae-a96d-232c23482af8" providerId="ADAL" clId="{D22A97C4-0F37-46D2-BC1E-5EC5262620F8}" dt="2025-03-11T07:58:29.542" v="44" actId="207"/>
        <pc:sldMkLst>
          <pc:docMk/>
          <pc:sldMk cId="3515670503" sldId="653"/>
        </pc:sldMkLst>
        <pc:spChg chg="mod">
          <ac:chgData name="Stewart Gale" userId="3647ddd2-6040-41ae-a96d-232c23482af8" providerId="ADAL" clId="{D22A97C4-0F37-46D2-BC1E-5EC5262620F8}" dt="2025-03-11T07:58:29.542" v="44" actId="207"/>
          <ac:spMkLst>
            <pc:docMk/>
            <pc:sldMk cId="3515670503" sldId="653"/>
            <ac:spMk id="17" creationId="{1D3F809D-8DB4-7018-BC83-2D94A1B58BCA}"/>
          </ac:spMkLst>
        </pc:spChg>
      </pc:sldChg>
      <pc:sldChg chg="delSp modSp add del mod">
        <pc:chgData name="Stewart Gale" userId="3647ddd2-6040-41ae-a96d-232c23482af8" providerId="ADAL" clId="{D22A97C4-0F37-46D2-BC1E-5EC5262620F8}" dt="2025-03-11T07:59:23.564" v="50" actId="478"/>
        <pc:sldMkLst>
          <pc:docMk/>
          <pc:sldMk cId="558439896" sldId="655"/>
        </pc:sldMkLst>
        <pc:spChg chg="del">
          <ac:chgData name="Stewart Gale" userId="3647ddd2-6040-41ae-a96d-232c23482af8" providerId="ADAL" clId="{D22A97C4-0F37-46D2-BC1E-5EC5262620F8}" dt="2025-03-11T07:59:23.564" v="50" actId="478"/>
          <ac:spMkLst>
            <pc:docMk/>
            <pc:sldMk cId="558439896" sldId="655"/>
            <ac:spMk id="15" creationId="{E0991431-DF9C-1E83-2E90-21AA357E21C5}"/>
          </ac:spMkLst>
        </pc:spChg>
        <pc:spChg chg="mod">
          <ac:chgData name="Stewart Gale" userId="3647ddd2-6040-41ae-a96d-232c23482af8" providerId="ADAL" clId="{D22A97C4-0F37-46D2-BC1E-5EC5262620F8}" dt="2025-03-11T07:58:58.546" v="45" actId="1076"/>
          <ac:spMkLst>
            <pc:docMk/>
            <pc:sldMk cId="558439896" sldId="655"/>
            <ac:spMk id="18" creationId="{B8A957D1-76FD-F134-6FEA-88981771C1AC}"/>
          </ac:spMkLst>
        </pc:spChg>
        <pc:spChg chg="mod">
          <ac:chgData name="Stewart Gale" userId="3647ddd2-6040-41ae-a96d-232c23482af8" providerId="ADAL" clId="{D22A97C4-0F37-46D2-BC1E-5EC5262620F8}" dt="2025-03-10T18:26:45.262" v="23" actId="20577"/>
          <ac:spMkLst>
            <pc:docMk/>
            <pc:sldMk cId="558439896" sldId="655"/>
            <ac:spMk id="19" creationId="{C7EADF7C-D546-F933-2BE7-D9AC2DBC1273}"/>
          </ac:spMkLst>
        </pc:spChg>
        <pc:spChg chg="mod">
          <ac:chgData name="Stewart Gale" userId="3647ddd2-6040-41ae-a96d-232c23482af8" providerId="ADAL" clId="{D22A97C4-0F37-46D2-BC1E-5EC5262620F8}" dt="2025-03-11T07:59:01.531" v="46" actId="1076"/>
          <ac:spMkLst>
            <pc:docMk/>
            <pc:sldMk cId="558439896" sldId="655"/>
            <ac:spMk id="21" creationId="{71098309-CEDC-2813-65CE-E74454D8695F}"/>
          </ac:spMkLst>
        </pc:spChg>
        <pc:spChg chg="mod">
          <ac:chgData name="Stewart Gale" userId="3647ddd2-6040-41ae-a96d-232c23482af8" providerId="ADAL" clId="{D22A97C4-0F37-46D2-BC1E-5EC5262620F8}" dt="2025-03-10T18:26:46.581" v="24" actId="20577"/>
          <ac:spMkLst>
            <pc:docMk/>
            <pc:sldMk cId="558439896" sldId="655"/>
            <ac:spMk id="22" creationId="{C956D54F-A712-1D03-8B17-4A5E3F7F56D5}"/>
          </ac:spMkLst>
        </pc:spChg>
        <pc:spChg chg="mod">
          <ac:chgData name="Stewart Gale" userId="3647ddd2-6040-41ae-a96d-232c23482af8" providerId="ADAL" clId="{D22A97C4-0F37-46D2-BC1E-5EC5262620F8}" dt="2025-03-11T07:59:09.161" v="48" actId="1076"/>
          <ac:spMkLst>
            <pc:docMk/>
            <pc:sldMk cId="558439896" sldId="655"/>
            <ac:spMk id="26" creationId="{CBB3B529-1570-B87C-DEA9-335347E7DC4D}"/>
          </ac:spMkLst>
        </pc:spChg>
        <pc:spChg chg="mod">
          <ac:chgData name="Stewart Gale" userId="3647ddd2-6040-41ae-a96d-232c23482af8" providerId="ADAL" clId="{D22A97C4-0F37-46D2-BC1E-5EC5262620F8}" dt="2025-03-11T07:59:11.923" v="49" actId="1076"/>
          <ac:spMkLst>
            <pc:docMk/>
            <pc:sldMk cId="558439896" sldId="655"/>
            <ac:spMk id="27" creationId="{F3F1A930-01B5-B431-9942-396295ADFC25}"/>
          </ac:spMkLst>
        </pc:spChg>
      </pc:sldChg>
      <pc:sldChg chg="del">
        <pc:chgData name="Stewart Gale" userId="3647ddd2-6040-41ae-a96d-232c23482af8" providerId="ADAL" clId="{D22A97C4-0F37-46D2-BC1E-5EC5262620F8}" dt="2025-02-24T18:08:52.508" v="16" actId="47"/>
        <pc:sldMkLst>
          <pc:docMk/>
          <pc:sldMk cId="166981753" sldId="656"/>
        </pc:sldMkLst>
      </pc:sldChg>
      <pc:sldChg chg="del">
        <pc:chgData name="Stewart Gale" userId="3647ddd2-6040-41ae-a96d-232c23482af8" providerId="ADAL" clId="{D22A97C4-0F37-46D2-BC1E-5EC5262620F8}" dt="2025-02-24T18:08:54.600" v="17" actId="47"/>
        <pc:sldMkLst>
          <pc:docMk/>
          <pc:sldMk cId="2318682335" sldId="657"/>
        </pc:sldMkLst>
      </pc:sldChg>
      <pc:sldChg chg="del">
        <pc:chgData name="Stewart Gale" userId="3647ddd2-6040-41ae-a96d-232c23482af8" providerId="ADAL" clId="{D22A97C4-0F37-46D2-BC1E-5EC5262620F8}" dt="2025-02-24T18:08:55.784" v="18" actId="47"/>
        <pc:sldMkLst>
          <pc:docMk/>
          <pc:sldMk cId="2574340621" sldId="663"/>
        </pc:sldMkLst>
      </pc:sldChg>
      <pc:sldChg chg="del">
        <pc:chgData name="Stewart Gale" userId="3647ddd2-6040-41ae-a96d-232c23482af8" providerId="ADAL" clId="{D22A97C4-0F37-46D2-BC1E-5EC5262620F8}" dt="2025-02-24T18:08:57.002" v="19" actId="47"/>
        <pc:sldMkLst>
          <pc:docMk/>
          <pc:sldMk cId="1500037455" sldId="672"/>
        </pc:sldMkLst>
      </pc:sldChg>
      <pc:sldChg chg="modSp mod">
        <pc:chgData name="Stewart Gale" userId="3647ddd2-6040-41ae-a96d-232c23482af8" providerId="ADAL" clId="{D22A97C4-0F37-46D2-BC1E-5EC5262620F8}" dt="2025-03-11T04:22:44.693" v="42" actId="1076"/>
        <pc:sldMkLst>
          <pc:docMk/>
          <pc:sldMk cId="1754454897" sldId="693"/>
        </pc:sldMkLst>
        <pc:spChg chg="mod">
          <ac:chgData name="Stewart Gale" userId="3647ddd2-6040-41ae-a96d-232c23482af8" providerId="ADAL" clId="{D22A97C4-0F37-46D2-BC1E-5EC5262620F8}" dt="2025-03-11T04:22:44.693" v="42" actId="1076"/>
          <ac:spMkLst>
            <pc:docMk/>
            <pc:sldMk cId="1754454897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D22A97C4-0F37-46D2-BC1E-5EC5262620F8}" dt="2025-03-11T04:22:34.943" v="40" actId="20577"/>
          <ac:spMkLst>
            <pc:docMk/>
            <pc:sldMk cId="1754454897" sldId="693"/>
            <ac:spMk id="7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D22A97C4-0F37-46D2-BC1E-5EC5262620F8}" dt="2025-03-11T09:16:12.989" v="97" actId="20577"/>
        <pc:sldMkLst>
          <pc:docMk/>
          <pc:sldMk cId="3666667551" sldId="694"/>
        </pc:sldMkLst>
        <pc:spChg chg="del">
          <ac:chgData name="Stewart Gale" userId="3647ddd2-6040-41ae-a96d-232c23482af8" providerId="ADAL" clId="{D22A97C4-0F37-46D2-BC1E-5EC5262620F8}" dt="2025-03-11T09:15:43.308" v="82" actId="478"/>
          <ac:spMkLst>
            <pc:docMk/>
            <pc:sldMk cId="3666667551" sldId="694"/>
            <ac:spMk id="2" creationId="{E23FDD32-9CC7-D35C-5954-E508519B6F17}"/>
          </ac:spMkLst>
        </pc:spChg>
        <pc:spChg chg="mod">
          <ac:chgData name="Stewart Gale" userId="3647ddd2-6040-41ae-a96d-232c23482af8" providerId="ADAL" clId="{D22A97C4-0F37-46D2-BC1E-5EC5262620F8}" dt="2025-03-11T09:16:12.989" v="97" actId="20577"/>
          <ac:spMkLst>
            <pc:docMk/>
            <pc:sldMk cId="3666667551" sldId="694"/>
            <ac:spMk id="6" creationId="{E4F17E9F-3972-396F-9AA0-026216E30FA2}"/>
          </ac:spMkLst>
        </pc:spChg>
        <pc:picChg chg="add mod">
          <ac:chgData name="Stewart Gale" userId="3647ddd2-6040-41ae-a96d-232c23482af8" providerId="ADAL" clId="{D22A97C4-0F37-46D2-BC1E-5EC5262620F8}" dt="2025-03-11T09:16:09.485" v="94" actId="1076"/>
          <ac:picMkLst>
            <pc:docMk/>
            <pc:sldMk cId="3666667551" sldId="694"/>
            <ac:picMk id="3" creationId="{B0FD1F56-329A-5E45-1D2E-57E5FABA8CE9}"/>
          </ac:picMkLst>
        </pc:picChg>
      </pc:sldChg>
      <pc:sldChg chg="del">
        <pc:chgData name="Stewart Gale" userId="3647ddd2-6040-41ae-a96d-232c23482af8" providerId="ADAL" clId="{D22A97C4-0F37-46D2-BC1E-5EC5262620F8}" dt="2025-02-24T18:08:23.868" v="5" actId="47"/>
        <pc:sldMkLst>
          <pc:docMk/>
          <pc:sldMk cId="4090266130" sldId="694"/>
        </pc:sldMkLst>
      </pc:sldChg>
      <pc:sldChg chg="del">
        <pc:chgData name="Stewart Gale" userId="3647ddd2-6040-41ae-a96d-232c23482af8" providerId="ADAL" clId="{D22A97C4-0F37-46D2-BC1E-5EC5262620F8}" dt="2025-02-24T18:08:23.437" v="4" actId="47"/>
        <pc:sldMkLst>
          <pc:docMk/>
          <pc:sldMk cId="2344825943" sldId="695"/>
        </pc:sldMkLst>
      </pc:sldChg>
      <pc:sldChg chg="del">
        <pc:chgData name="Stewart Gale" userId="3647ddd2-6040-41ae-a96d-232c23482af8" providerId="ADAL" clId="{D22A97C4-0F37-46D2-BC1E-5EC5262620F8}" dt="2025-02-24T18:08:25.220" v="8" actId="47"/>
        <pc:sldMkLst>
          <pc:docMk/>
          <pc:sldMk cId="4107364865" sldId="696"/>
        </pc:sldMkLst>
      </pc:sldChg>
      <pc:sldChg chg="del">
        <pc:chgData name="Stewart Gale" userId="3647ddd2-6040-41ae-a96d-232c23482af8" providerId="ADAL" clId="{D22A97C4-0F37-46D2-BC1E-5EC5262620F8}" dt="2025-02-24T18:08:24.484" v="7" actId="47"/>
        <pc:sldMkLst>
          <pc:docMk/>
          <pc:sldMk cId="321649103" sldId="697"/>
        </pc:sldMkLst>
      </pc:sldChg>
      <pc:sldChg chg="del">
        <pc:chgData name="Stewart Gale" userId="3647ddd2-6040-41ae-a96d-232c23482af8" providerId="ADAL" clId="{D22A97C4-0F37-46D2-BC1E-5EC5262620F8}" dt="2025-02-24T18:08:25.961" v="9" actId="47"/>
        <pc:sldMkLst>
          <pc:docMk/>
          <pc:sldMk cId="1063027004" sldId="698"/>
        </pc:sldMkLst>
      </pc:sldChg>
      <pc:sldChg chg="del">
        <pc:chgData name="Stewart Gale" userId="3647ddd2-6040-41ae-a96d-232c23482af8" providerId="ADAL" clId="{D22A97C4-0F37-46D2-BC1E-5EC5262620F8}" dt="2025-02-24T18:08:26.553" v="10" actId="47"/>
        <pc:sldMkLst>
          <pc:docMk/>
          <pc:sldMk cId="1125436997" sldId="699"/>
        </pc:sldMkLst>
      </pc:sldChg>
      <pc:sldChg chg="del">
        <pc:chgData name="Stewart Gale" userId="3647ddd2-6040-41ae-a96d-232c23482af8" providerId="ADAL" clId="{D22A97C4-0F37-46D2-BC1E-5EC5262620F8}" dt="2025-02-24T18:08:46.774" v="15" actId="47"/>
        <pc:sldMkLst>
          <pc:docMk/>
          <pc:sldMk cId="1425526073" sldId="7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11/03/2025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48.png"/><Relationship Id="rId4" Type="http://schemas.openxmlformats.org/officeDocument/2006/relationships/image" Target="../media/image4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476672"/>
            <a:ext cx="116652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b="1" dirty="0">
                <a:solidFill>
                  <a:prstClr val="black"/>
                </a:solidFill>
              </a:rPr>
              <a:t>Elastic, Strings and Springs</a:t>
            </a:r>
          </a:p>
          <a:p>
            <a:pPr algn="ctr"/>
            <a:r>
              <a:rPr lang="en-GB" sz="8000" dirty="0">
                <a:latin typeface="+mj-lt"/>
              </a:rPr>
              <a:t>Hooke’s Law - Combining</a:t>
            </a:r>
            <a:endParaRPr lang="en-GB" sz="8000" dirty="0"/>
          </a:p>
        </p:txBody>
      </p:sp>
      <p:sp>
        <p:nvSpPr>
          <p:cNvPr id="6" name="Rectangle 5"/>
          <p:cNvSpPr/>
          <p:nvPr/>
        </p:nvSpPr>
        <p:spPr>
          <a:xfrm>
            <a:off x="2423592" y="3439142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3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2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94E9EE3-0416-DEA3-C3AB-6171DE495259}"/>
              </a:ext>
            </a:extLst>
          </p:cNvPr>
          <p:cNvSpPr txBox="1"/>
          <p:nvPr/>
        </p:nvSpPr>
        <p:spPr>
          <a:xfrm>
            <a:off x="2999656" y="404664"/>
            <a:ext cx="604867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A: Horizontal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BCA8AB-0CF0-0AFA-6408-193D391540EF}"/>
              </a:ext>
            </a:extLst>
          </p:cNvPr>
          <p:cNvSpPr txBox="1"/>
          <p:nvPr/>
        </p:nvSpPr>
        <p:spPr>
          <a:xfrm>
            <a:off x="623392" y="1700808"/>
            <a:ext cx="11161240" cy="409342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600" dirty="0"/>
              <a:t>The elastic springs PQ and QR are joined together at Q to form one long spring.</a:t>
            </a:r>
          </a:p>
          <a:p>
            <a:endParaRPr lang="en-GB" sz="2600" dirty="0"/>
          </a:p>
          <a:p>
            <a:r>
              <a:rPr lang="en-GB" sz="2600" dirty="0"/>
              <a:t>The spring PQ has natural length 1.6m and modulus of elasticity 20N. </a:t>
            </a:r>
          </a:p>
          <a:p>
            <a:endParaRPr lang="en-GB" sz="2600" dirty="0"/>
          </a:p>
          <a:p>
            <a:r>
              <a:rPr lang="en-GB" sz="2600" dirty="0"/>
              <a:t>The spring QR has natural length 1.4m and modulus of elasticity 28N. </a:t>
            </a:r>
          </a:p>
          <a:p>
            <a:endParaRPr lang="en-GB" sz="2600" dirty="0"/>
          </a:p>
          <a:p>
            <a:r>
              <a:rPr lang="en-GB" sz="2600" dirty="0"/>
              <a:t>The ends P and R, of the long string are attached to two fixed points which are </a:t>
            </a:r>
          </a:p>
          <a:p>
            <a:r>
              <a:rPr lang="en-GB" sz="2600" dirty="0"/>
              <a:t>4m apart on the same horizontal plane. </a:t>
            </a:r>
          </a:p>
          <a:p>
            <a:endParaRPr lang="en-GB" sz="2600" dirty="0"/>
          </a:p>
          <a:p>
            <a:r>
              <a:rPr lang="en-GB" sz="2600" dirty="0"/>
              <a:t>[Assume Q is at rest and in equilibrium]. Find the Tension in the combined spring.</a:t>
            </a:r>
          </a:p>
        </p:txBody>
      </p:sp>
    </p:spTree>
    <p:extLst>
      <p:ext uri="{BB962C8B-B14F-4D97-AF65-F5344CB8AC3E}">
        <p14:creationId xmlns:p14="http://schemas.microsoft.com/office/powerpoint/2010/main" val="4118732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9135" y="263418"/>
            <a:ext cx="11499513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The elastic springs PQ and QR are joined together at Q to form one long spring. </a:t>
            </a:r>
          </a:p>
          <a:p>
            <a:r>
              <a:rPr lang="en-GB" sz="2400" dirty="0"/>
              <a:t>The spring PQ has natural length 1.6m and modulus of elasticity 20N. </a:t>
            </a:r>
          </a:p>
          <a:p>
            <a:r>
              <a:rPr lang="en-GB" sz="2400" dirty="0"/>
              <a:t>The spring QR has natural length 1.4m and modulus of elasticity 28N. </a:t>
            </a:r>
          </a:p>
          <a:p>
            <a:r>
              <a:rPr lang="en-GB" sz="2400" dirty="0"/>
              <a:t>The ends P and R, of the long string are attached to two fixed points which are 4m apart </a:t>
            </a:r>
          </a:p>
          <a:p>
            <a:r>
              <a:rPr lang="en-GB" sz="2400" dirty="0"/>
              <a:t>on the same horizontal plane. </a:t>
            </a:r>
          </a:p>
          <a:p>
            <a:r>
              <a:rPr lang="en-GB" sz="2400" dirty="0"/>
              <a:t>[Assume Q is at rest and in equilibrium]. Find the Tension in the combined spring.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006235" y="3008166"/>
                <a:ext cx="25004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𝑄𝑅</m:t>
                    </m:r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en-GB" sz="2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GB" sz="2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sz="2400" dirty="0">
                    <a:solidFill>
                      <a:srgbClr val="00B050"/>
                    </a:solidFill>
                  </a:rPr>
                  <a:t>28</a:t>
                </a:r>
                <a:r>
                  <a:rPr lang="en-GB" sz="2400" dirty="0"/>
                  <a:t>,</a:t>
                </a:r>
                <a:r>
                  <a:rPr lang="en-GB" sz="24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00B050"/>
                    </a:solidFill>
                  </a:rPr>
                  <a:t>= 1.4</a:t>
                </a:r>
                <a:endParaRPr lang="en-GB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235" y="3008166"/>
                <a:ext cx="2500477" cy="461665"/>
              </a:xfrm>
              <a:prstGeom prst="rect">
                <a:avLst/>
              </a:prstGeom>
              <a:blipFill>
                <a:blip r:embed="rId2"/>
                <a:stretch>
                  <a:fillRect l="-1707" t="-10526" r="-341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55925" y="3015337"/>
                <a:ext cx="26171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𝑃𝑄</m:t>
                    </m:r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20</a:t>
                </a:r>
                <a:r>
                  <a:rPr lang="en-GB" sz="2400" dirty="0"/>
                  <a:t>,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1.6  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25" y="3015337"/>
                <a:ext cx="2617170" cy="461665"/>
              </a:xfrm>
              <a:prstGeom prst="rect">
                <a:avLst/>
              </a:prstGeom>
              <a:blipFill>
                <a:blip r:embed="rId3"/>
                <a:stretch>
                  <a:fillRect l="-1632" t="-10667" r="-652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604383" y="2663253"/>
                <a:ext cx="1745438" cy="813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GB" sz="2400" b="1" dirty="0"/>
                  <a:t>PQ: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1.6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383" y="2663253"/>
                <a:ext cx="1745438" cy="813749"/>
              </a:xfrm>
              <a:prstGeom prst="rect">
                <a:avLst/>
              </a:prstGeom>
              <a:blipFill>
                <a:blip r:embed="rId4"/>
                <a:stretch>
                  <a:fillRect l="-5226" b="-75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>
            <a:off x="5327398" y="4124270"/>
            <a:ext cx="0" cy="426539"/>
          </a:xfrm>
          <a:prstGeom prst="lin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89400" y="4124270"/>
            <a:ext cx="0" cy="426539"/>
          </a:xfrm>
          <a:prstGeom prst="lin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3691397" y="4323599"/>
            <a:ext cx="1635999" cy="0"/>
          </a:xfrm>
          <a:prstGeom prst="line">
            <a:avLst/>
          </a:prstGeom>
          <a:solidFill>
            <a:schemeClr val="tx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465856" y="4323599"/>
            <a:ext cx="2956765" cy="0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337934" y="4323599"/>
            <a:ext cx="537555" cy="0"/>
          </a:xfrm>
          <a:prstGeom prst="line">
            <a:avLst/>
          </a:prstGeom>
          <a:solidFill>
            <a:schemeClr val="tx1"/>
          </a:solidFill>
          <a:ln w="5715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564510" y="4326787"/>
            <a:ext cx="537555" cy="0"/>
          </a:xfrm>
          <a:prstGeom prst="line">
            <a:avLst/>
          </a:prstGeom>
          <a:solidFill>
            <a:schemeClr val="tx1"/>
          </a:solidFill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341941" y="3698590"/>
            <a:ext cx="595532" cy="581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56472" y="3728026"/>
            <a:ext cx="595532" cy="581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Q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194823" y="3734310"/>
            <a:ext cx="595532" cy="581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32743" y="3876882"/>
                <a:ext cx="595532" cy="581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743" y="3876882"/>
                <a:ext cx="595532" cy="5812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646473" y="3889661"/>
                <a:ext cx="595532" cy="581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473" y="3889661"/>
                <a:ext cx="595532" cy="5812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>
            <a:cxnSpLocks/>
          </p:cNvCxnSpPr>
          <p:nvPr/>
        </p:nvCxnSpPr>
        <p:spPr>
          <a:xfrm>
            <a:off x="1710093" y="4798937"/>
            <a:ext cx="1846915" cy="0"/>
          </a:xfrm>
          <a:prstGeom prst="line">
            <a:avLst/>
          </a:prstGeom>
          <a:solidFill>
            <a:schemeClr val="tx1"/>
          </a:solidFill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72307" y="4821794"/>
                <a:ext cx="13195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307" y="4821794"/>
                <a:ext cx="131955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3422620" y="4189055"/>
            <a:ext cx="268778" cy="26909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6E1B5C-CFEF-2E04-C80A-4CB044351534}"/>
              </a:ext>
            </a:extLst>
          </p:cNvPr>
          <p:cNvSpPr txBox="1"/>
          <p:nvPr/>
        </p:nvSpPr>
        <p:spPr>
          <a:xfrm>
            <a:off x="6008664" y="3671503"/>
            <a:ext cx="22922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As Q is at rest: 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3F809D-8DB4-7018-BC83-2D94A1B58BCA}"/>
                  </a:ext>
                </a:extLst>
              </p:cNvPr>
              <p:cNvSpPr txBox="1"/>
              <p:nvPr/>
            </p:nvSpPr>
            <p:spPr>
              <a:xfrm>
                <a:off x="8350404" y="3662762"/>
                <a:ext cx="1973822" cy="5536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𝑄𝑃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𝑄𝑅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3F809D-8DB4-7018-BC83-2D94A1B58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404" y="3662762"/>
                <a:ext cx="1973822" cy="5536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32F415A-5700-97D5-3178-3601A2E99D37}"/>
              </a:ext>
            </a:extLst>
          </p:cNvPr>
          <p:cNvSpPr txBox="1"/>
          <p:nvPr/>
        </p:nvSpPr>
        <p:spPr>
          <a:xfrm>
            <a:off x="551384" y="5678499"/>
            <a:ext cx="260481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Extension  =</a:t>
            </a:r>
            <a:endParaRPr lang="en-GB" sz="2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78E3C5-7B0B-96FA-CD88-4ED72ADB125E}"/>
              </a:ext>
            </a:extLst>
          </p:cNvPr>
          <p:cNvSpPr txBox="1"/>
          <p:nvPr/>
        </p:nvSpPr>
        <p:spPr>
          <a:xfrm>
            <a:off x="3077615" y="5674279"/>
            <a:ext cx="216682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– (1.6 + 1.4)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28C198-2409-DEFF-6229-687A266633B7}"/>
                  </a:ext>
                </a:extLst>
              </p:cNvPr>
              <p:cNvSpPr txBox="1"/>
              <p:nvPr/>
            </p:nvSpPr>
            <p:spPr>
              <a:xfrm>
                <a:off x="6096000" y="2826764"/>
                <a:ext cx="1309858" cy="6776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n-GB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28C198-2409-DEFF-6229-687A266633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26764"/>
                <a:ext cx="1309858" cy="6776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A34B6F4-620A-DCF1-1333-0AB17696C6FC}"/>
                  </a:ext>
                </a:extLst>
              </p:cNvPr>
              <p:cNvSpPr txBox="1"/>
              <p:nvPr/>
            </p:nvSpPr>
            <p:spPr>
              <a:xfrm>
                <a:off x="861140" y="4798937"/>
                <a:ext cx="6131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A34B6F4-620A-DCF1-1333-0AB17696C6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140" y="4798937"/>
                <a:ext cx="61315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0BC9259-B0BD-DCE9-EE13-13A2EAAA440E}"/>
              </a:ext>
            </a:extLst>
          </p:cNvPr>
          <p:cNvCxnSpPr>
            <a:cxnSpLocks/>
          </p:cNvCxnSpPr>
          <p:nvPr/>
        </p:nvCxnSpPr>
        <p:spPr>
          <a:xfrm>
            <a:off x="489400" y="4798937"/>
            <a:ext cx="1220693" cy="0"/>
          </a:xfrm>
          <a:prstGeom prst="line">
            <a:avLst/>
          </a:prstGeom>
          <a:solidFill>
            <a:schemeClr val="tx1"/>
          </a:solidFill>
          <a:ln w="127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49C89F-E76D-EEB0-0BAE-99D6390A8821}"/>
              </a:ext>
            </a:extLst>
          </p:cNvPr>
          <p:cNvCxnSpPr>
            <a:cxnSpLocks/>
          </p:cNvCxnSpPr>
          <p:nvPr/>
        </p:nvCxnSpPr>
        <p:spPr>
          <a:xfrm>
            <a:off x="3557008" y="4798937"/>
            <a:ext cx="971596" cy="0"/>
          </a:xfrm>
          <a:prstGeom prst="line">
            <a:avLst/>
          </a:prstGeom>
          <a:solidFill>
            <a:schemeClr val="tx1"/>
          </a:solidFill>
          <a:ln w="1905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75C63E2-B4FA-6BEE-B3C0-07D1063BA488}"/>
              </a:ext>
            </a:extLst>
          </p:cNvPr>
          <p:cNvCxnSpPr>
            <a:cxnSpLocks/>
          </p:cNvCxnSpPr>
          <p:nvPr/>
        </p:nvCxnSpPr>
        <p:spPr>
          <a:xfrm>
            <a:off x="4528604" y="4799879"/>
            <a:ext cx="798792" cy="0"/>
          </a:xfrm>
          <a:prstGeom prst="line">
            <a:avLst/>
          </a:prstGeom>
          <a:solidFill>
            <a:schemeClr val="tx1"/>
          </a:solidFill>
          <a:ln w="19050">
            <a:solidFill>
              <a:srgbClr val="00B050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A28AD10-4714-8EC2-EDCC-A55530487802}"/>
                  </a:ext>
                </a:extLst>
              </p:cNvPr>
              <p:cNvSpPr txBox="1"/>
              <p:nvPr/>
            </p:nvSpPr>
            <p:spPr>
              <a:xfrm>
                <a:off x="4370510" y="4826379"/>
                <a:ext cx="11149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A28AD10-4714-8EC2-EDCC-A55530487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510" y="4826379"/>
                <a:ext cx="111498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04DE9D-A6A3-8BCD-7DF9-AE905A4CCE3E}"/>
                  </a:ext>
                </a:extLst>
              </p:cNvPr>
              <p:cNvSpPr txBox="1"/>
              <p:nvPr/>
            </p:nvSpPr>
            <p:spPr>
              <a:xfrm>
                <a:off x="3533781" y="4804727"/>
                <a:ext cx="95259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B04DE9D-A6A3-8BCD-7DF9-AE905A4CC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781" y="4804727"/>
                <a:ext cx="952599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61DFE3F9-CBD0-E93F-D1B0-EE00908CC7FB}"/>
              </a:ext>
            </a:extLst>
          </p:cNvPr>
          <p:cNvSpPr txBox="1"/>
          <p:nvPr/>
        </p:nvSpPr>
        <p:spPr>
          <a:xfrm>
            <a:off x="2731611" y="6106327"/>
            <a:ext cx="99436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1m </a:t>
            </a:r>
            <a:endParaRPr lang="en-GB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AFE94D8-0C7E-B172-D140-11789B258CA1}"/>
                  </a:ext>
                </a:extLst>
              </p:cNvPr>
              <p:cNvSpPr txBox="1"/>
              <p:nvPr/>
            </p:nvSpPr>
            <p:spPr>
              <a:xfrm>
                <a:off x="8724775" y="6237312"/>
                <a:ext cx="196882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𝟔𝟗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AFE94D8-0C7E-B172-D140-11789B258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775" y="6237312"/>
                <a:ext cx="196882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7E5711A-4568-C68F-B1FB-FDB5A8F9458F}"/>
                  </a:ext>
                </a:extLst>
              </p:cNvPr>
              <p:cNvSpPr txBox="1"/>
              <p:nvPr/>
            </p:nvSpPr>
            <p:spPr>
              <a:xfrm>
                <a:off x="9519007" y="2842377"/>
                <a:ext cx="2314963" cy="6310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b="1" dirty="0"/>
                  <a:t>QR: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28(1−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1.4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7E5711A-4568-C68F-B1FB-FDB5A8F94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9007" y="2842377"/>
                <a:ext cx="2314963" cy="631070"/>
              </a:xfrm>
              <a:prstGeom prst="rect">
                <a:avLst/>
              </a:prstGeom>
              <a:blipFill>
                <a:blip r:embed="rId14"/>
                <a:stretch>
                  <a:fillRect l="-4222" b="-86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F626296-7A5A-BB3C-CF9F-EB14B67E6422}"/>
                  </a:ext>
                </a:extLst>
              </p:cNvPr>
              <p:cNvSpPr txBox="1"/>
              <p:nvPr/>
            </p:nvSpPr>
            <p:spPr>
              <a:xfrm>
                <a:off x="8277806" y="4342433"/>
                <a:ext cx="2976932" cy="9130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1.6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28(1−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1.4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F626296-7A5A-BB3C-CF9F-EB14B67E64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806" y="4342433"/>
                <a:ext cx="2976932" cy="91300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A9D91BF-BE4B-E346-F12F-BED106399DFD}"/>
                  </a:ext>
                </a:extLst>
              </p:cNvPr>
              <p:cNvSpPr txBox="1"/>
              <p:nvPr/>
            </p:nvSpPr>
            <p:spPr>
              <a:xfrm>
                <a:off x="8760296" y="5365040"/>
                <a:ext cx="1376108" cy="7037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A9D91BF-BE4B-E346-F12F-BED106399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5365040"/>
                <a:ext cx="1376108" cy="70378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567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40" grpId="0"/>
      <p:bldP spid="12" grpId="0"/>
      <p:bldP spid="17" grpId="0"/>
      <p:bldP spid="6" grpId="0"/>
      <p:bldP spid="9" grpId="0"/>
      <p:bldP spid="14" grpId="0" animBg="1"/>
      <p:bldP spid="21" grpId="0"/>
      <p:bldP spid="38" grpId="0"/>
      <p:bldP spid="39" grpId="0"/>
      <p:bldP spid="43" grpId="0"/>
      <p:bldP spid="45" grpId="0"/>
      <p:bldP spid="47" grpId="0"/>
      <p:bldP spid="49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5A202-0C87-B56D-24BF-5A79D2511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4F17E9F-3972-396F-9AA0-026216E30FA2}"/>
              </a:ext>
            </a:extLst>
          </p:cNvPr>
          <p:cNvSpPr txBox="1"/>
          <p:nvPr/>
        </p:nvSpPr>
        <p:spPr>
          <a:xfrm>
            <a:off x="2999656" y="332656"/>
            <a:ext cx="604867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B: Vertical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FD1F56-329A-5E45-1D2E-57E5FABA8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340768"/>
            <a:ext cx="9073008" cy="53437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6667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63353"/>
            <a:ext cx="11089232" cy="6531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4959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4770" r="345"/>
          <a:stretch/>
        </p:blipFill>
        <p:spPr>
          <a:xfrm>
            <a:off x="739850" y="86964"/>
            <a:ext cx="10712299" cy="28635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DC2DB2-7D86-68BB-AA04-506B10A052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010" t="10805" r="37900" b="48941"/>
          <a:stretch/>
        </p:blipFill>
        <p:spPr>
          <a:xfrm>
            <a:off x="588147" y="3151941"/>
            <a:ext cx="3328848" cy="27363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527A0F-9CDF-0839-E601-E794AF3E1E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213" t="28379" r="68235" b="27922"/>
          <a:stretch/>
        </p:blipFill>
        <p:spPr>
          <a:xfrm>
            <a:off x="3180435" y="3766412"/>
            <a:ext cx="1800200" cy="21791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A957D1-76FD-F134-6FEA-88981771C1AC}"/>
                  </a:ext>
                </a:extLst>
              </p:cNvPr>
              <p:cNvSpPr txBox="1"/>
              <p:nvPr/>
            </p:nvSpPr>
            <p:spPr>
              <a:xfrm>
                <a:off x="7030705" y="3532835"/>
                <a:ext cx="3168352" cy="793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175(0.2)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=35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A957D1-76FD-F134-6FEA-88981771C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705" y="3532835"/>
                <a:ext cx="3168352" cy="793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7EADF7C-D546-F933-2BE7-D9AC2DBC1273}"/>
                  </a:ext>
                </a:extLst>
              </p:cNvPr>
              <p:cNvSpPr txBox="1"/>
              <p:nvPr/>
            </p:nvSpPr>
            <p:spPr>
              <a:xfrm>
                <a:off x="5442796" y="3032225"/>
                <a:ext cx="18002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String: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7EADF7C-D546-F933-2BE7-D9AC2DBC1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796" y="3032225"/>
                <a:ext cx="1800200" cy="1569660"/>
              </a:xfrm>
              <a:prstGeom prst="rect">
                <a:avLst/>
              </a:prstGeom>
              <a:blipFill>
                <a:blip r:embed="rId7"/>
                <a:stretch>
                  <a:fillRect l="-5424" t="-3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1098309-CEDC-2813-65CE-E74454D8695F}"/>
                  </a:ext>
                </a:extLst>
              </p:cNvPr>
              <p:cNvSpPr txBox="1"/>
              <p:nvPr/>
            </p:nvSpPr>
            <p:spPr>
              <a:xfrm>
                <a:off x="7104112" y="5186678"/>
                <a:ext cx="2187798" cy="793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(0.3)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0.9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1098309-CEDC-2813-65CE-E74454D86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5186678"/>
                <a:ext cx="2187798" cy="7934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956D54F-A712-1D03-8B17-4A5E3F7F56D5}"/>
                  </a:ext>
                </a:extLst>
              </p:cNvPr>
              <p:cNvSpPr txBox="1"/>
              <p:nvPr/>
            </p:nvSpPr>
            <p:spPr>
              <a:xfrm>
                <a:off x="5457365" y="4798559"/>
                <a:ext cx="157334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String: </a:t>
                </a:r>
                <a:endParaRPr lang="en-GB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956D54F-A712-1D03-8B17-4A5E3F7F5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365" y="4798559"/>
                <a:ext cx="1573340" cy="1569660"/>
              </a:xfrm>
              <a:prstGeom prst="rect">
                <a:avLst/>
              </a:prstGeom>
              <a:blipFill>
                <a:blip r:embed="rId9"/>
                <a:stretch>
                  <a:fillRect l="-5814" t="-3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0673DD-5124-680D-A4DA-3DCF63BECA66}"/>
                  </a:ext>
                </a:extLst>
              </p:cNvPr>
              <p:cNvSpPr txBox="1"/>
              <p:nvPr/>
            </p:nvSpPr>
            <p:spPr>
              <a:xfrm>
                <a:off x="3756499" y="5888245"/>
                <a:ext cx="122413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=49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0673DD-5124-680D-A4DA-3DCF63BECA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499" y="5888245"/>
                <a:ext cx="122413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B3B529-1570-B87C-DEA9-335347E7DC4D}"/>
                  </a:ext>
                </a:extLst>
              </p:cNvPr>
              <p:cNvSpPr txBox="1"/>
              <p:nvPr/>
            </p:nvSpPr>
            <p:spPr>
              <a:xfrm>
                <a:off x="9768408" y="5215583"/>
                <a:ext cx="2304256" cy="9117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+35=49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B3B529-1570-B87C-DEA9-335347E7D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408" y="5215583"/>
                <a:ext cx="2304256" cy="91178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3F1A930-01B5-B431-9942-396295ADFC25}"/>
                  </a:ext>
                </a:extLst>
              </p:cNvPr>
              <p:cNvSpPr txBox="1"/>
              <p:nvPr/>
            </p:nvSpPr>
            <p:spPr>
              <a:xfrm>
                <a:off x="10632504" y="6015654"/>
                <a:ext cx="15121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𝟒𝟐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3F1A930-01B5-B431-9942-396295ADF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504" y="6015654"/>
                <a:ext cx="1512168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843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  <p:bldP spid="24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39848</TotalTime>
  <Words>320</Words>
  <Application>Microsoft Office PowerPoint</Application>
  <PresentationFormat>Widescreen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1539</cp:revision>
  <dcterms:created xsi:type="dcterms:W3CDTF">2013-02-28T07:36:55Z</dcterms:created>
  <dcterms:modified xsi:type="dcterms:W3CDTF">2025-03-11T09:16:15Z</dcterms:modified>
</cp:coreProperties>
</file>