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69" r:id="rId5"/>
    <p:sldId id="265" r:id="rId6"/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818C31D-B53C-4723-A38D-6BD5C6C55147}"/>
    <pc:docChg chg="undo custSel addSld modSld sldOrd">
      <pc:chgData name="Stewart Gale" userId="3647ddd2-6040-41ae-a96d-232c23482af8" providerId="ADAL" clId="{7818C31D-B53C-4723-A38D-6BD5C6C55147}" dt="2023-09-25T07:39:58.886" v="80" actId="732"/>
      <pc:docMkLst>
        <pc:docMk/>
      </pc:docMkLst>
      <pc:sldChg chg="modSp mod">
        <pc:chgData name="Stewart Gale" userId="3647ddd2-6040-41ae-a96d-232c23482af8" providerId="ADAL" clId="{7818C31D-B53C-4723-A38D-6BD5C6C55147}" dt="2023-09-25T07:39:58.886" v="80" actId="732"/>
        <pc:sldMkLst>
          <pc:docMk/>
          <pc:sldMk cId="3662502581" sldId="257"/>
        </pc:sldMkLst>
        <pc:picChg chg="mod modCrop">
          <ac:chgData name="Stewart Gale" userId="3647ddd2-6040-41ae-a96d-232c23482af8" providerId="ADAL" clId="{7818C31D-B53C-4723-A38D-6BD5C6C55147}" dt="2023-09-25T07:39:58.886" v="80" actId="732"/>
          <ac:picMkLst>
            <pc:docMk/>
            <pc:sldMk cId="3662502581" sldId="257"/>
            <ac:picMk id="4" creationId="{00000000-0000-0000-0000-000000000000}"/>
          </ac:picMkLst>
        </pc:picChg>
      </pc:sldChg>
      <pc:sldChg chg="delSp modSp mod">
        <pc:chgData name="Stewart Gale" userId="3647ddd2-6040-41ae-a96d-232c23482af8" providerId="ADAL" clId="{7818C31D-B53C-4723-A38D-6BD5C6C55147}" dt="2023-09-25T07:35:46.143" v="14" actId="1076"/>
        <pc:sldMkLst>
          <pc:docMk/>
          <pc:sldMk cId="4167500894" sldId="265"/>
        </pc:sldMkLst>
        <pc:spChg chg="del">
          <ac:chgData name="Stewart Gale" userId="3647ddd2-6040-41ae-a96d-232c23482af8" providerId="ADAL" clId="{7818C31D-B53C-4723-A38D-6BD5C6C55147}" dt="2023-09-25T07:35:31.994" v="0" actId="478"/>
          <ac:spMkLst>
            <pc:docMk/>
            <pc:sldMk cId="4167500894" sldId="265"/>
            <ac:spMk id="4" creationId="{00000000-0000-0000-0000-000000000000}"/>
          </ac:spMkLst>
        </pc:spChg>
        <pc:spChg chg="mod">
          <ac:chgData name="Stewart Gale" userId="3647ddd2-6040-41ae-a96d-232c23482af8" providerId="ADAL" clId="{7818C31D-B53C-4723-A38D-6BD5C6C55147}" dt="2023-09-25T07:35:46.143" v="14" actId="1076"/>
          <ac:spMkLst>
            <pc:docMk/>
            <pc:sldMk cId="4167500894" sldId="265"/>
            <ac:spMk id="5" creationId="{00000000-0000-0000-0000-000000000000}"/>
          </ac:spMkLst>
        </pc:spChg>
      </pc:sldChg>
      <pc:sldChg chg="addSp delSp modSp new mod ord">
        <pc:chgData name="Stewart Gale" userId="3647ddd2-6040-41ae-a96d-232c23482af8" providerId="ADAL" clId="{7818C31D-B53C-4723-A38D-6BD5C6C55147}" dt="2023-09-25T07:37:01.046" v="34" actId="1076"/>
        <pc:sldMkLst>
          <pc:docMk/>
          <pc:sldMk cId="355518828" sldId="266"/>
        </pc:sldMkLst>
        <pc:spChg chg="del">
          <ac:chgData name="Stewart Gale" userId="3647ddd2-6040-41ae-a96d-232c23482af8" providerId="ADAL" clId="{7818C31D-B53C-4723-A38D-6BD5C6C55147}" dt="2023-09-25T07:35:52.432" v="18" actId="478"/>
          <ac:spMkLst>
            <pc:docMk/>
            <pc:sldMk cId="355518828" sldId="266"/>
            <ac:spMk id="2" creationId="{27D72C99-B694-EAD3-E4A2-2D2F2CE42467}"/>
          </ac:spMkLst>
        </pc:spChg>
        <pc:spChg chg="del">
          <ac:chgData name="Stewart Gale" userId="3647ddd2-6040-41ae-a96d-232c23482af8" providerId="ADAL" clId="{7818C31D-B53C-4723-A38D-6BD5C6C55147}" dt="2023-09-25T07:35:52.432" v="18" actId="478"/>
          <ac:spMkLst>
            <pc:docMk/>
            <pc:sldMk cId="355518828" sldId="266"/>
            <ac:spMk id="3" creationId="{BA5E38CE-182D-F2A4-C6C1-4CEB5D42BF8E}"/>
          </ac:spMkLst>
        </pc:spChg>
        <pc:picChg chg="add mod modCrop">
          <ac:chgData name="Stewart Gale" userId="3647ddd2-6040-41ae-a96d-232c23482af8" providerId="ADAL" clId="{7818C31D-B53C-4723-A38D-6BD5C6C55147}" dt="2023-09-25T07:37:01.046" v="34" actId="1076"/>
          <ac:picMkLst>
            <pc:docMk/>
            <pc:sldMk cId="355518828" sldId="266"/>
            <ac:picMk id="5" creationId="{D9B51675-9466-188E-7AD9-542A8D152399}"/>
          </ac:picMkLst>
        </pc:picChg>
        <pc:picChg chg="add mod modCrop">
          <ac:chgData name="Stewart Gale" userId="3647ddd2-6040-41ae-a96d-232c23482af8" providerId="ADAL" clId="{7818C31D-B53C-4723-A38D-6BD5C6C55147}" dt="2023-09-25T07:36:59.211" v="33" actId="1076"/>
          <ac:picMkLst>
            <pc:docMk/>
            <pc:sldMk cId="355518828" sldId="266"/>
            <ac:picMk id="7" creationId="{1331A298-43A9-CB1B-A8E8-39D53476BE20}"/>
          </ac:picMkLst>
        </pc:picChg>
      </pc:sldChg>
      <pc:sldChg chg="addSp delSp modSp new mod">
        <pc:chgData name="Stewart Gale" userId="3647ddd2-6040-41ae-a96d-232c23482af8" providerId="ADAL" clId="{7818C31D-B53C-4723-A38D-6BD5C6C55147}" dt="2023-09-25T07:38:00.879" v="52" actId="1076"/>
        <pc:sldMkLst>
          <pc:docMk/>
          <pc:sldMk cId="2696189651" sldId="267"/>
        </pc:sldMkLst>
        <pc:spChg chg="del">
          <ac:chgData name="Stewart Gale" userId="3647ddd2-6040-41ae-a96d-232c23482af8" providerId="ADAL" clId="{7818C31D-B53C-4723-A38D-6BD5C6C55147}" dt="2023-09-25T07:37:06.412" v="36" actId="478"/>
          <ac:spMkLst>
            <pc:docMk/>
            <pc:sldMk cId="2696189651" sldId="267"/>
            <ac:spMk id="2" creationId="{CDC7A097-5306-80B4-5515-ABE637155C96}"/>
          </ac:spMkLst>
        </pc:spChg>
        <pc:spChg chg="del">
          <ac:chgData name="Stewart Gale" userId="3647ddd2-6040-41ae-a96d-232c23482af8" providerId="ADAL" clId="{7818C31D-B53C-4723-A38D-6BD5C6C55147}" dt="2023-09-25T07:37:06.412" v="36" actId="478"/>
          <ac:spMkLst>
            <pc:docMk/>
            <pc:sldMk cId="2696189651" sldId="267"/>
            <ac:spMk id="3" creationId="{ED63B2C7-45B4-D49B-09E9-44EEA5D22DE3}"/>
          </ac:spMkLst>
        </pc:spChg>
        <pc:picChg chg="add mod modCrop">
          <ac:chgData name="Stewart Gale" userId="3647ddd2-6040-41ae-a96d-232c23482af8" providerId="ADAL" clId="{7818C31D-B53C-4723-A38D-6BD5C6C55147}" dt="2023-09-25T07:37:30.991" v="44" actId="14100"/>
          <ac:picMkLst>
            <pc:docMk/>
            <pc:sldMk cId="2696189651" sldId="267"/>
            <ac:picMk id="5" creationId="{095A8303-91A8-705F-A5B9-35F89B22C2F2}"/>
          </ac:picMkLst>
        </pc:picChg>
        <pc:picChg chg="add mod modCrop">
          <ac:chgData name="Stewart Gale" userId="3647ddd2-6040-41ae-a96d-232c23482af8" providerId="ADAL" clId="{7818C31D-B53C-4723-A38D-6BD5C6C55147}" dt="2023-09-25T07:38:00.879" v="52" actId="1076"/>
          <ac:picMkLst>
            <pc:docMk/>
            <pc:sldMk cId="2696189651" sldId="267"/>
            <ac:picMk id="7" creationId="{E2BE2914-2D61-494C-CB9E-CF6C40319A18}"/>
          </ac:picMkLst>
        </pc:picChg>
      </pc:sldChg>
      <pc:sldChg chg="addSp delSp modSp new mod">
        <pc:chgData name="Stewart Gale" userId="3647ddd2-6040-41ae-a96d-232c23482af8" providerId="ADAL" clId="{7818C31D-B53C-4723-A38D-6BD5C6C55147}" dt="2023-09-25T07:38:58.437" v="70" actId="1076"/>
        <pc:sldMkLst>
          <pc:docMk/>
          <pc:sldMk cId="3172879746" sldId="268"/>
        </pc:sldMkLst>
        <pc:spChg chg="del mod">
          <ac:chgData name="Stewart Gale" userId="3647ddd2-6040-41ae-a96d-232c23482af8" providerId="ADAL" clId="{7818C31D-B53C-4723-A38D-6BD5C6C55147}" dt="2023-09-25T07:38:05.877" v="55" actId="478"/>
          <ac:spMkLst>
            <pc:docMk/>
            <pc:sldMk cId="3172879746" sldId="268"/>
            <ac:spMk id="2" creationId="{3DACFD4C-4020-B888-31C1-681246B3462E}"/>
          </ac:spMkLst>
        </pc:spChg>
        <pc:spChg chg="del mod">
          <ac:chgData name="Stewart Gale" userId="3647ddd2-6040-41ae-a96d-232c23482af8" providerId="ADAL" clId="{7818C31D-B53C-4723-A38D-6BD5C6C55147}" dt="2023-09-25T07:38:05.877" v="55" actId="478"/>
          <ac:spMkLst>
            <pc:docMk/>
            <pc:sldMk cId="3172879746" sldId="268"/>
            <ac:spMk id="3" creationId="{A8240291-693F-5927-80D7-0FF6E8AEBD66}"/>
          </ac:spMkLst>
        </pc:spChg>
        <pc:picChg chg="add mod modCrop">
          <ac:chgData name="Stewart Gale" userId="3647ddd2-6040-41ae-a96d-232c23482af8" providerId="ADAL" clId="{7818C31D-B53C-4723-A38D-6BD5C6C55147}" dt="2023-09-25T07:38:58.437" v="70" actId="1076"/>
          <ac:picMkLst>
            <pc:docMk/>
            <pc:sldMk cId="3172879746" sldId="268"/>
            <ac:picMk id="5" creationId="{AA0E0685-07E1-C8A0-B93E-C1AC41321697}"/>
          </ac:picMkLst>
        </pc:picChg>
        <pc:picChg chg="add mod modCrop">
          <ac:chgData name="Stewart Gale" userId="3647ddd2-6040-41ae-a96d-232c23482af8" providerId="ADAL" clId="{7818C31D-B53C-4723-A38D-6BD5C6C55147}" dt="2023-09-25T07:38:57.208" v="69" actId="1076"/>
          <ac:picMkLst>
            <pc:docMk/>
            <pc:sldMk cId="3172879746" sldId="268"/>
            <ac:picMk id="7" creationId="{A589E194-E033-E7F2-7F82-E14B023FADDA}"/>
          </ac:picMkLst>
        </pc:picChg>
      </pc:sldChg>
      <pc:sldChg chg="addSp delSp modSp new mod">
        <pc:chgData name="Stewart Gale" userId="3647ddd2-6040-41ae-a96d-232c23482af8" providerId="ADAL" clId="{7818C31D-B53C-4723-A38D-6BD5C6C55147}" dt="2023-09-25T07:39:29.313" v="79" actId="1076"/>
        <pc:sldMkLst>
          <pc:docMk/>
          <pc:sldMk cId="511880281" sldId="269"/>
        </pc:sldMkLst>
        <pc:spChg chg="del">
          <ac:chgData name="Stewart Gale" userId="3647ddd2-6040-41ae-a96d-232c23482af8" providerId="ADAL" clId="{7818C31D-B53C-4723-A38D-6BD5C6C55147}" dt="2023-09-25T07:39:02.331" v="72" actId="478"/>
          <ac:spMkLst>
            <pc:docMk/>
            <pc:sldMk cId="511880281" sldId="269"/>
            <ac:spMk id="2" creationId="{DE2D534C-9DAB-54F7-013D-64CB4BAE4642}"/>
          </ac:spMkLst>
        </pc:spChg>
        <pc:spChg chg="del">
          <ac:chgData name="Stewart Gale" userId="3647ddd2-6040-41ae-a96d-232c23482af8" providerId="ADAL" clId="{7818C31D-B53C-4723-A38D-6BD5C6C55147}" dt="2023-09-25T07:39:02.331" v="72" actId="478"/>
          <ac:spMkLst>
            <pc:docMk/>
            <pc:sldMk cId="511880281" sldId="269"/>
            <ac:spMk id="3" creationId="{F1818D44-0A7D-2824-1029-6BB8CFCBA32F}"/>
          </ac:spMkLst>
        </pc:spChg>
        <pc:picChg chg="add mod modCrop">
          <ac:chgData name="Stewart Gale" userId="3647ddd2-6040-41ae-a96d-232c23482af8" providerId="ADAL" clId="{7818C31D-B53C-4723-A38D-6BD5C6C55147}" dt="2023-09-25T07:39:29.313" v="79" actId="1076"/>
          <ac:picMkLst>
            <pc:docMk/>
            <pc:sldMk cId="511880281" sldId="269"/>
            <ac:picMk id="5" creationId="{6F674C15-6989-A98B-3286-7B581DC4EC8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7BC43-7E49-4CA3-A02E-E8EE35E1418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67D88-9661-41B9-A655-F9AAEEE4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384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7BC43-7E49-4CA3-A02E-E8EE35E1418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67D88-9661-41B9-A655-F9AAEEE4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49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7BC43-7E49-4CA3-A02E-E8EE35E1418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67D88-9661-41B9-A655-F9AAEEE4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746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7BC43-7E49-4CA3-A02E-E8EE35E1418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67D88-9661-41B9-A655-F9AAEEE4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085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7BC43-7E49-4CA3-A02E-E8EE35E1418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67D88-9661-41B9-A655-F9AAEEE4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521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7BC43-7E49-4CA3-A02E-E8EE35E1418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67D88-9661-41B9-A655-F9AAEEE4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813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7BC43-7E49-4CA3-A02E-E8EE35E1418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67D88-9661-41B9-A655-F9AAEEE4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089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7BC43-7E49-4CA3-A02E-E8EE35E1418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67D88-9661-41B9-A655-F9AAEEE4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655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7BC43-7E49-4CA3-A02E-E8EE35E1418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67D88-9661-41B9-A655-F9AAEEE4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673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7BC43-7E49-4CA3-A02E-E8EE35E1418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67D88-9661-41B9-A655-F9AAEEE4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8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7BC43-7E49-4CA3-A02E-E8EE35E1418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67D88-9661-41B9-A655-F9AAEEE4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344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7BC43-7E49-4CA3-A02E-E8EE35E1418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67D88-9661-41B9-A655-F9AAEEE4E2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13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B51675-9466-188E-7AD9-542A8D1523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30" t="17641" r="31105" b="7898"/>
          <a:stretch/>
        </p:blipFill>
        <p:spPr>
          <a:xfrm>
            <a:off x="331871" y="103533"/>
            <a:ext cx="5176698" cy="66636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31A298-43A9-CB1B-A8E8-39D53476BE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194" t="15077" r="30900" b="13538"/>
          <a:stretch/>
        </p:blipFill>
        <p:spPr>
          <a:xfrm>
            <a:off x="6147794" y="51766"/>
            <a:ext cx="5490024" cy="671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18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5A8303-91A8-705F-A5B9-35F89B22C2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647" t="13744" r="32883" b="12102"/>
          <a:stretch/>
        </p:blipFill>
        <p:spPr>
          <a:xfrm>
            <a:off x="119574" y="175845"/>
            <a:ext cx="4986997" cy="65795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BE2914-2D61-494C-CB9E-CF6C40319A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989" t="13846" r="32131" b="12000"/>
          <a:stretch/>
        </p:blipFill>
        <p:spPr>
          <a:xfrm>
            <a:off x="6298490" y="51794"/>
            <a:ext cx="5101030" cy="665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89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0E0685-07E1-C8A0-B93E-C1AC413216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98" t="13656" r="31846" b="13132"/>
          <a:stretch/>
        </p:blipFill>
        <p:spPr>
          <a:xfrm>
            <a:off x="493223" y="160711"/>
            <a:ext cx="5120639" cy="66370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89E194-E033-E7F2-7F82-E14B023FAD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714" t="15435" r="32437" b="11677"/>
          <a:stretch/>
        </p:blipFill>
        <p:spPr>
          <a:xfrm>
            <a:off x="6522720" y="160711"/>
            <a:ext cx="5004262" cy="659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79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674C15-6989-A98B-3286-7B581DC4EC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22" t="15273" r="32329" b="11273"/>
          <a:stretch/>
        </p:blipFill>
        <p:spPr>
          <a:xfrm>
            <a:off x="3560618" y="59611"/>
            <a:ext cx="5070764" cy="673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880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62791" y="2150225"/>
            <a:ext cx="92105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167500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968" t="24731" r="24444" b="17873"/>
          <a:stretch/>
        </p:blipFill>
        <p:spPr>
          <a:xfrm>
            <a:off x="326572" y="500741"/>
            <a:ext cx="11687118" cy="585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858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905" t="15921" r="31111" b="9746"/>
          <a:stretch/>
        </p:blipFill>
        <p:spPr>
          <a:xfrm>
            <a:off x="2133599" y="205047"/>
            <a:ext cx="8164287" cy="665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502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428" t="28287" r="40635" b="14963"/>
          <a:stretch/>
        </p:blipFill>
        <p:spPr>
          <a:xfrm>
            <a:off x="1981199" y="93429"/>
            <a:ext cx="8730344" cy="645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74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064" t="22444" r="33651" b="17112"/>
          <a:stretch/>
        </p:blipFill>
        <p:spPr>
          <a:xfrm>
            <a:off x="2264229" y="261258"/>
            <a:ext cx="7445828" cy="5181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7936" t="60285" r="30159" b="23461"/>
          <a:stretch/>
        </p:blipFill>
        <p:spPr>
          <a:xfrm>
            <a:off x="4985657" y="5442858"/>
            <a:ext cx="4376058" cy="139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591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111" t="27016" r="30953" b="18381"/>
          <a:stretch/>
        </p:blipFill>
        <p:spPr>
          <a:xfrm>
            <a:off x="870858" y="217715"/>
            <a:ext cx="10602685" cy="624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706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064" t="19142" r="30794" b="20666"/>
          <a:stretch/>
        </p:blipFill>
        <p:spPr>
          <a:xfrm>
            <a:off x="1153885" y="134259"/>
            <a:ext cx="10014857" cy="659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67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269" t="14317" r="56667" b="52667"/>
          <a:stretch/>
        </p:blipFill>
        <p:spPr>
          <a:xfrm>
            <a:off x="174169" y="239485"/>
            <a:ext cx="5094516" cy="47646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0635" t="47333" r="40000" b="7968"/>
          <a:stretch/>
        </p:blipFill>
        <p:spPr>
          <a:xfrm>
            <a:off x="5421086" y="457199"/>
            <a:ext cx="6545036" cy="622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2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429" t="14572" r="43808" b="31935"/>
          <a:stretch/>
        </p:blipFill>
        <p:spPr>
          <a:xfrm>
            <a:off x="2830285" y="283029"/>
            <a:ext cx="6836229" cy="657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132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587" t="14316" r="39683" b="35144"/>
          <a:stretch/>
        </p:blipFill>
        <p:spPr>
          <a:xfrm>
            <a:off x="457199" y="718456"/>
            <a:ext cx="6113068" cy="49856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3492" t="64349" r="39683" b="7206"/>
          <a:stretch/>
        </p:blipFill>
        <p:spPr>
          <a:xfrm>
            <a:off x="6792684" y="3265714"/>
            <a:ext cx="5399315" cy="260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13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</Words>
  <Application>Microsoft Office PowerPoint</Application>
  <PresentationFormat>Widescreen</PresentationFormat>
  <Paragraphs>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2017-11-14T04:10:44Z</dcterms:created>
  <dcterms:modified xsi:type="dcterms:W3CDTF">2023-09-25T07:40:07Z</dcterms:modified>
</cp:coreProperties>
</file>