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5" r:id="rId2"/>
    <p:sldId id="283" r:id="rId3"/>
    <p:sldId id="284" r:id="rId4"/>
    <p:sldId id="256" r:id="rId5"/>
    <p:sldId id="286" r:id="rId6"/>
    <p:sldId id="258" r:id="rId7"/>
    <p:sldId id="259" r:id="rId8"/>
    <p:sldId id="263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681CAE-3D3F-4C81-8B5B-723092E22376}" v="30" dt="2025-02-18T04:23:29.5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A266B9B-B3EC-44DE-B864-D74A99866C47}"/>
    <pc:docChg chg="undo custSel addSld delSld modSld sldOrd">
      <pc:chgData name="Stewart Gale" userId="3647ddd2-6040-41ae-a96d-232c23482af8" providerId="ADAL" clId="{6A266B9B-B3EC-44DE-B864-D74A99866C47}" dt="2021-04-27T05:30:28.595" v="269" actId="1076"/>
      <pc:docMkLst>
        <pc:docMk/>
      </pc:docMkLst>
      <pc:sldChg chg="delSp modSp mod">
        <pc:chgData name="Stewart Gale" userId="3647ddd2-6040-41ae-a96d-232c23482af8" providerId="ADAL" clId="{6A266B9B-B3EC-44DE-B864-D74A99866C47}" dt="2021-04-27T05:17:21.113" v="21" actId="113"/>
        <pc:sldMkLst>
          <pc:docMk/>
          <pc:sldMk cId="2005293545" sldId="256"/>
        </pc:sldMkLst>
      </pc:sldChg>
      <pc:sldChg chg="addSp delSp modSp mod ord delAnim modAnim">
        <pc:chgData name="Stewart Gale" userId="3647ddd2-6040-41ae-a96d-232c23482af8" providerId="ADAL" clId="{6A266B9B-B3EC-44DE-B864-D74A99866C47}" dt="2021-04-27T05:21:22.796" v="84" actId="1076"/>
        <pc:sldMkLst>
          <pc:docMk/>
          <pc:sldMk cId="1061623185" sldId="258"/>
        </pc:sldMkLst>
      </pc:sldChg>
      <pc:sldChg chg="addSp delSp modSp mod delAnim modAnim">
        <pc:chgData name="Stewart Gale" userId="3647ddd2-6040-41ae-a96d-232c23482af8" providerId="ADAL" clId="{6A266B9B-B3EC-44DE-B864-D74A99866C47}" dt="2021-04-27T05:22:26.601" v="99" actId="20577"/>
        <pc:sldMkLst>
          <pc:docMk/>
          <pc:sldMk cId="3000528953" sldId="259"/>
        </pc:sldMkLst>
      </pc:sldChg>
      <pc:sldChg chg="modSp mod">
        <pc:chgData name="Stewart Gale" userId="3647ddd2-6040-41ae-a96d-232c23482af8" providerId="ADAL" clId="{6A266B9B-B3EC-44DE-B864-D74A99866C47}" dt="2021-04-27T05:30:16.339" v="267" actId="1076"/>
        <pc:sldMkLst>
          <pc:docMk/>
          <pc:sldMk cId="2414309859" sldId="260"/>
        </pc:sldMkLst>
      </pc:sldChg>
      <pc:sldChg chg="modSp mod">
        <pc:chgData name="Stewart Gale" userId="3647ddd2-6040-41ae-a96d-232c23482af8" providerId="ADAL" clId="{6A266B9B-B3EC-44DE-B864-D74A99866C47}" dt="2021-04-27T05:29:57.299" v="263" actId="1076"/>
        <pc:sldMkLst>
          <pc:docMk/>
          <pc:sldMk cId="1015987708" sldId="261"/>
        </pc:sldMkLst>
      </pc:sldChg>
      <pc:sldChg chg="modSp mod">
        <pc:chgData name="Stewart Gale" userId="3647ddd2-6040-41ae-a96d-232c23482af8" providerId="ADAL" clId="{6A266B9B-B3EC-44DE-B864-D74A99866C47}" dt="2021-04-27T05:30:28.595" v="269" actId="1076"/>
        <pc:sldMkLst>
          <pc:docMk/>
          <pc:sldMk cId="863482222" sldId="262"/>
        </pc:sldMkLst>
      </pc:sldChg>
      <pc:sldChg chg="add del">
        <pc:chgData name="Stewart Gale" userId="3647ddd2-6040-41ae-a96d-232c23482af8" providerId="ADAL" clId="{6A266B9B-B3EC-44DE-B864-D74A99866C47}" dt="2021-04-27T05:20:18.665" v="69" actId="47"/>
        <pc:sldMkLst>
          <pc:docMk/>
          <pc:sldMk cId="469134733" sldId="263"/>
        </pc:sldMkLst>
      </pc:sldChg>
      <pc:sldChg chg="addSp modSp add mod">
        <pc:chgData name="Stewart Gale" userId="3647ddd2-6040-41ae-a96d-232c23482af8" providerId="ADAL" clId="{6A266B9B-B3EC-44DE-B864-D74A99866C47}" dt="2021-04-27T05:24:54.488" v="169" actId="1076"/>
        <pc:sldMkLst>
          <pc:docMk/>
          <pc:sldMk cId="4272003696" sldId="263"/>
        </pc:sldMkLst>
      </pc:sldChg>
      <pc:sldChg chg="addSp delSp modSp add mod ord modAnim">
        <pc:chgData name="Stewart Gale" userId="3647ddd2-6040-41ae-a96d-232c23482af8" providerId="ADAL" clId="{6A266B9B-B3EC-44DE-B864-D74A99866C47}" dt="2021-04-27T05:27:49.909" v="236" actId="1076"/>
        <pc:sldMkLst>
          <pc:docMk/>
          <pc:sldMk cId="3930478049" sldId="283"/>
        </pc:sldMkLst>
      </pc:sldChg>
      <pc:sldChg chg="modSp add mod">
        <pc:chgData name="Stewart Gale" userId="3647ddd2-6040-41ae-a96d-232c23482af8" providerId="ADAL" clId="{6A266B9B-B3EC-44DE-B864-D74A99866C47}" dt="2021-04-27T05:28:47.974" v="253" actId="20577"/>
        <pc:sldMkLst>
          <pc:docMk/>
          <pc:sldMk cId="1457370425" sldId="284"/>
        </pc:sldMkLst>
      </pc:sldChg>
    </pc:docChg>
  </pc:docChgLst>
  <pc:docChgLst>
    <pc:chgData name="Stewart Gale" userId="3647ddd2-6040-41ae-a96d-232c23482af8" providerId="ADAL" clId="{E4681CAE-3D3F-4C81-8B5B-723092E22376}"/>
    <pc:docChg chg="custSel addSld modSld sldOrd">
      <pc:chgData name="Stewart Gale" userId="3647ddd2-6040-41ae-a96d-232c23482af8" providerId="ADAL" clId="{E4681CAE-3D3F-4C81-8B5B-723092E22376}" dt="2025-02-20T06:48:13.209" v="133"/>
      <pc:docMkLst>
        <pc:docMk/>
      </pc:docMkLst>
      <pc:sldChg chg="ord">
        <pc:chgData name="Stewart Gale" userId="3647ddd2-6040-41ae-a96d-232c23482af8" providerId="ADAL" clId="{E4681CAE-3D3F-4C81-8B5B-723092E22376}" dt="2025-02-18T04:24:11.079" v="121"/>
        <pc:sldMkLst>
          <pc:docMk/>
          <pc:sldMk cId="2005293545" sldId="256"/>
        </pc:sldMkLst>
      </pc:sldChg>
      <pc:sldChg chg="ord">
        <pc:chgData name="Stewart Gale" userId="3647ddd2-6040-41ae-a96d-232c23482af8" providerId="ADAL" clId="{E4681CAE-3D3F-4C81-8B5B-723092E22376}" dt="2025-02-18T04:24:37.600" v="123"/>
        <pc:sldMkLst>
          <pc:docMk/>
          <pc:sldMk cId="1061623185" sldId="258"/>
        </pc:sldMkLst>
      </pc:sldChg>
      <pc:sldChg chg="ord">
        <pc:chgData name="Stewart Gale" userId="3647ddd2-6040-41ae-a96d-232c23482af8" providerId="ADAL" clId="{E4681CAE-3D3F-4C81-8B5B-723092E22376}" dt="2025-02-18T04:24:49.425" v="127"/>
        <pc:sldMkLst>
          <pc:docMk/>
          <pc:sldMk cId="3000528953" sldId="259"/>
        </pc:sldMkLst>
      </pc:sldChg>
      <pc:sldChg chg="ord">
        <pc:chgData name="Stewart Gale" userId="3647ddd2-6040-41ae-a96d-232c23482af8" providerId="ADAL" clId="{E4681CAE-3D3F-4C81-8B5B-723092E22376}" dt="2025-02-18T04:24:39.532" v="125"/>
        <pc:sldMkLst>
          <pc:docMk/>
          <pc:sldMk cId="2414309859" sldId="260"/>
        </pc:sldMkLst>
      </pc:sldChg>
      <pc:sldChg chg="modSp mod">
        <pc:chgData name="Stewart Gale" userId="3647ddd2-6040-41ae-a96d-232c23482af8" providerId="ADAL" clId="{E4681CAE-3D3F-4C81-8B5B-723092E22376}" dt="2021-09-08T07:44:52.869" v="4" actId="14100"/>
        <pc:sldMkLst>
          <pc:docMk/>
          <pc:sldMk cId="863482222" sldId="262"/>
        </pc:sldMkLst>
      </pc:sldChg>
      <pc:sldChg chg="delSp modSp mod ord">
        <pc:chgData name="Stewart Gale" userId="3647ddd2-6040-41ae-a96d-232c23482af8" providerId="ADAL" clId="{E4681CAE-3D3F-4C81-8B5B-723092E22376}" dt="2025-02-20T06:48:13.209" v="133"/>
        <pc:sldMkLst>
          <pc:docMk/>
          <pc:sldMk cId="4272003696" sldId="263"/>
        </pc:sldMkLst>
      </pc:sldChg>
      <pc:sldChg chg="ord">
        <pc:chgData name="Stewart Gale" userId="3647ddd2-6040-41ae-a96d-232c23482af8" providerId="ADAL" clId="{E4681CAE-3D3F-4C81-8B5B-723092E22376}" dt="2025-02-18T04:25:05.832" v="129"/>
        <pc:sldMkLst>
          <pc:docMk/>
          <pc:sldMk cId="3930478049" sldId="283"/>
        </pc:sldMkLst>
      </pc:sldChg>
      <pc:sldChg chg="ord">
        <pc:chgData name="Stewart Gale" userId="3647ddd2-6040-41ae-a96d-232c23482af8" providerId="ADAL" clId="{E4681CAE-3D3F-4C81-8B5B-723092E22376}" dt="2025-02-18T04:25:09.424" v="131"/>
        <pc:sldMkLst>
          <pc:docMk/>
          <pc:sldMk cId="1457370425" sldId="284"/>
        </pc:sldMkLst>
      </pc:sldChg>
      <pc:sldChg chg="addSp delSp modSp new mod ord">
        <pc:chgData name="Stewart Gale" userId="3647ddd2-6040-41ae-a96d-232c23482af8" providerId="ADAL" clId="{E4681CAE-3D3F-4C81-8B5B-723092E22376}" dt="2022-01-05T04:35:33.163" v="18" actId="1076"/>
        <pc:sldMkLst>
          <pc:docMk/>
          <pc:sldMk cId="2505615412" sldId="285"/>
        </pc:sldMkLst>
      </pc:sldChg>
      <pc:sldChg chg="addSp delSp modSp add mod delAnim modAnim">
        <pc:chgData name="Stewart Gale" userId="3647ddd2-6040-41ae-a96d-232c23482af8" providerId="ADAL" clId="{E4681CAE-3D3F-4C81-8B5B-723092E22376}" dt="2025-02-18T04:23:55.599" v="119" actId="1076"/>
        <pc:sldMkLst>
          <pc:docMk/>
          <pc:sldMk cId="306914772" sldId="286"/>
        </pc:sldMkLst>
        <pc:spChg chg="add mod">
          <ac:chgData name="Stewart Gale" userId="3647ddd2-6040-41ae-a96d-232c23482af8" providerId="ADAL" clId="{E4681CAE-3D3F-4C81-8B5B-723092E22376}" dt="2025-02-18T04:23:48.375" v="116" actId="1076"/>
          <ac:spMkLst>
            <pc:docMk/>
            <pc:sldMk cId="306914772" sldId="286"/>
            <ac:spMk id="4" creationId="{A3915B6A-67DA-165C-2CC5-203AB163B3D9}"/>
          </ac:spMkLst>
        </pc:spChg>
        <pc:spChg chg="add mod">
          <ac:chgData name="Stewart Gale" userId="3647ddd2-6040-41ae-a96d-232c23482af8" providerId="ADAL" clId="{E4681CAE-3D3F-4C81-8B5B-723092E22376}" dt="2025-02-18T04:22:20.581" v="95" actId="1076"/>
          <ac:spMkLst>
            <pc:docMk/>
            <pc:sldMk cId="306914772" sldId="286"/>
            <ac:spMk id="5" creationId="{2AD76EE7-27B8-606A-52D7-D630C30FCF6B}"/>
          </ac:spMkLst>
        </pc:spChg>
        <pc:spChg chg="mod topLvl">
          <ac:chgData name="Stewart Gale" userId="3647ddd2-6040-41ae-a96d-232c23482af8" providerId="ADAL" clId="{E4681CAE-3D3F-4C81-8B5B-723092E22376}" dt="2025-02-18T04:20:06.968" v="41" actId="164"/>
          <ac:spMkLst>
            <pc:docMk/>
            <pc:sldMk cId="306914772" sldId="286"/>
            <ac:spMk id="7" creationId="{C81EA121-49E4-65A7-E7B6-DDFB1C56F7DD}"/>
          </ac:spMkLst>
        </pc:spChg>
        <pc:spChg chg="mod topLvl">
          <ac:chgData name="Stewart Gale" userId="3647ddd2-6040-41ae-a96d-232c23482af8" providerId="ADAL" clId="{E4681CAE-3D3F-4C81-8B5B-723092E22376}" dt="2025-02-18T04:20:30.405" v="46" actId="1076"/>
          <ac:spMkLst>
            <pc:docMk/>
            <pc:sldMk cId="306914772" sldId="286"/>
            <ac:spMk id="8" creationId="{489F0F12-BE7A-8162-302B-F90F04630624}"/>
          </ac:spMkLst>
        </pc:spChg>
        <pc:spChg chg="add mod">
          <ac:chgData name="Stewart Gale" userId="3647ddd2-6040-41ae-a96d-232c23482af8" providerId="ADAL" clId="{E4681CAE-3D3F-4C81-8B5B-723092E22376}" dt="2025-02-18T04:23:12.793" v="112" actId="1076"/>
          <ac:spMkLst>
            <pc:docMk/>
            <pc:sldMk cId="306914772" sldId="286"/>
            <ac:spMk id="9" creationId="{16DE28A9-69E6-FE6E-00C1-822AA4A6B39F}"/>
          </ac:spMkLst>
        </pc:spChg>
        <pc:spChg chg="mod">
          <ac:chgData name="Stewart Gale" userId="3647ddd2-6040-41ae-a96d-232c23482af8" providerId="ADAL" clId="{E4681CAE-3D3F-4C81-8B5B-723092E22376}" dt="2025-02-18T04:21:51.744" v="81" actId="403"/>
          <ac:spMkLst>
            <pc:docMk/>
            <pc:sldMk cId="306914772" sldId="286"/>
            <ac:spMk id="10" creationId="{DDFD2A88-1378-40C1-575D-F3A07003E665}"/>
          </ac:spMkLst>
        </pc:spChg>
        <pc:spChg chg="mod topLvl">
          <ac:chgData name="Stewart Gale" userId="3647ddd2-6040-41ae-a96d-232c23482af8" providerId="ADAL" clId="{E4681CAE-3D3F-4C81-8B5B-723092E22376}" dt="2025-02-18T04:23:51.983" v="117" actId="1076"/>
          <ac:spMkLst>
            <pc:docMk/>
            <pc:sldMk cId="306914772" sldId="286"/>
            <ac:spMk id="14" creationId="{3D352681-A147-DA78-1A85-50E5CCE0A42F}"/>
          </ac:spMkLst>
        </pc:spChg>
        <pc:spChg chg="mod topLvl">
          <ac:chgData name="Stewart Gale" userId="3647ddd2-6040-41ae-a96d-232c23482af8" providerId="ADAL" clId="{E4681CAE-3D3F-4C81-8B5B-723092E22376}" dt="2025-02-18T04:23:55.599" v="119" actId="1076"/>
          <ac:spMkLst>
            <pc:docMk/>
            <pc:sldMk cId="306914772" sldId="286"/>
            <ac:spMk id="15" creationId="{D1CDA974-EE0A-F42A-182A-A37FDC583299}"/>
          </ac:spMkLst>
        </pc:spChg>
        <pc:spChg chg="mod topLvl">
          <ac:chgData name="Stewart Gale" userId="3647ddd2-6040-41ae-a96d-232c23482af8" providerId="ADAL" clId="{E4681CAE-3D3F-4C81-8B5B-723092E22376}" dt="2025-02-18T04:23:45.752" v="115" actId="1076"/>
          <ac:spMkLst>
            <pc:docMk/>
            <pc:sldMk cId="306914772" sldId="286"/>
            <ac:spMk id="17" creationId="{FF8B2476-98B2-41B4-5717-3B6B29DBD2E9}"/>
          </ac:spMkLst>
        </pc:spChg>
        <pc:grpChg chg="add mod">
          <ac:chgData name="Stewart Gale" userId="3647ddd2-6040-41ae-a96d-232c23482af8" providerId="ADAL" clId="{E4681CAE-3D3F-4C81-8B5B-723092E22376}" dt="2025-02-18T04:20:24.027" v="45" actId="1076"/>
          <ac:grpSpMkLst>
            <pc:docMk/>
            <pc:sldMk cId="306914772" sldId="286"/>
            <ac:grpSpMk id="3" creationId="{8A284CA6-533C-F023-8A03-04CD490B465E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6F290-0F79-4B6A-BAAF-6F2072B83AA0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C0D47-6B94-4E09-AF5E-FB7801CC07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48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90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447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2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41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80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4302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41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504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6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789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D394B-037B-42DD-BFF5-AD631D6B7CDB}" type="datetimeFigureOut">
              <a:rPr lang="en-GB" smtClean="0"/>
              <a:t>20/02/2025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ED087-55F5-48FB-B5D0-17F52BF5D9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36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712056-FD1B-4464-B55D-542375F0D778}"/>
              </a:ext>
            </a:extLst>
          </p:cNvPr>
          <p:cNvSpPr txBox="1"/>
          <p:nvPr/>
        </p:nvSpPr>
        <p:spPr>
          <a:xfrm>
            <a:off x="238297" y="1698929"/>
            <a:ext cx="115934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Similar Triangles </a:t>
            </a:r>
          </a:p>
          <a:p>
            <a:pPr algn="ctr"/>
            <a:r>
              <a:rPr lang="en-GB" sz="9600" b="1" dirty="0"/>
              <a:t>(Extended)</a:t>
            </a:r>
          </a:p>
        </p:txBody>
      </p:sp>
    </p:spTree>
    <p:extLst>
      <p:ext uri="{BB962C8B-B14F-4D97-AF65-F5344CB8AC3E}">
        <p14:creationId xmlns:p14="http://schemas.microsoft.com/office/powerpoint/2010/main" val="2505615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80655" y="214528"/>
            <a:ext cx="9631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length of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936241" y="1346553"/>
            <a:ext cx="4036162" cy="5296919"/>
            <a:chOff x="6839640" y="2094957"/>
            <a:chExt cx="3413886" cy="4892544"/>
          </a:xfrm>
        </p:grpSpPr>
        <p:sp>
          <p:nvSpPr>
            <p:cNvPr id="7" name="Isosceles Triangle 6"/>
            <p:cNvSpPr/>
            <p:nvPr/>
          </p:nvSpPr>
          <p:spPr>
            <a:xfrm>
              <a:off x="6839640" y="4156380"/>
              <a:ext cx="3413886" cy="2123235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Isosceles Triangle 7"/>
            <p:cNvSpPr/>
            <p:nvPr/>
          </p:nvSpPr>
          <p:spPr>
            <a:xfrm rot="10800000">
              <a:off x="7501816" y="2801308"/>
              <a:ext cx="2089533" cy="1355072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35705" y="4639647"/>
              <a:ext cx="7566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10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28808" y="2094957"/>
              <a:ext cx="5434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sz="4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92973" y="3266155"/>
              <a:ext cx="7256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14017" y="3319171"/>
              <a:ext cx="5673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4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961920" y="6279615"/>
              <a:ext cx="1169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16.8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7084831" y="4289570"/>
            <a:ext cx="2768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= 8.4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25057" y="2383895"/>
            <a:ext cx="58307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cs typeface="Times New Roman" panose="02020603050405020304" pitchFamily="18" charset="0"/>
              </a:rPr>
              <a:t>Scale Factor = 2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01598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80655" y="214528"/>
            <a:ext cx="9631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length of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840381" y="1782553"/>
            <a:ext cx="4158465" cy="4860919"/>
            <a:chOff x="6839640" y="2801308"/>
            <a:chExt cx="3413886" cy="4186193"/>
          </a:xfrm>
        </p:grpSpPr>
        <p:sp>
          <p:nvSpPr>
            <p:cNvPr id="7" name="Isosceles Triangle 6"/>
            <p:cNvSpPr/>
            <p:nvPr/>
          </p:nvSpPr>
          <p:spPr>
            <a:xfrm>
              <a:off x="6839640" y="4156380"/>
              <a:ext cx="3413886" cy="2123235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Isosceles Triangle 7"/>
            <p:cNvSpPr/>
            <p:nvPr/>
          </p:nvSpPr>
          <p:spPr>
            <a:xfrm rot="10800000">
              <a:off x="7501816" y="2801308"/>
              <a:ext cx="2089533" cy="1355072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35705" y="4639647"/>
              <a:ext cx="7566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14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319600" y="4614520"/>
              <a:ext cx="5434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sz="4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65556" y="3282342"/>
              <a:ext cx="7256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8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94606" y="3259447"/>
              <a:ext cx="5673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6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961920" y="6279615"/>
              <a:ext cx="11693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20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7078338" y="4220209"/>
            <a:ext cx="34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= 10.5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922646" y="2314534"/>
            <a:ext cx="66666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cs typeface="Times New Roman" panose="02020603050405020304" pitchFamily="18" charset="0"/>
              </a:rPr>
              <a:t>Scale Factor = 1.75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86348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54251" y="2586625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251" y="2586625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477031" y="259228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477031" y="5043822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363726" y="4291531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726" y="4291531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/>
          <p:nvPr/>
        </p:nvCxnSpPr>
        <p:spPr>
          <a:xfrm flipV="1">
            <a:off x="3828674" y="1931045"/>
            <a:ext cx="3437638" cy="436891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16561894">
            <a:off x="4449461" y="4592145"/>
            <a:ext cx="889233" cy="876099"/>
          </a:xfrm>
          <a:prstGeom prst="pie">
            <a:avLst>
              <a:gd name="adj1" fmla="val 1772102"/>
              <a:gd name="adj2" fmla="val 5070166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4819605" y="2576322"/>
            <a:ext cx="1933629" cy="2494740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846076" y="5016568"/>
            <a:ext cx="1899571" cy="272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4954386" y="2571171"/>
            <a:ext cx="1791261" cy="1404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04306" y="191035"/>
            <a:ext cx="111335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/>
              <a:t>What is the size of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24393A-1C16-470C-8BDA-2B7673459C72}"/>
                  </a:ext>
                </a:extLst>
              </p:cNvPr>
              <p:cNvSpPr txBox="1"/>
              <p:nvPr/>
            </p:nvSpPr>
            <p:spPr>
              <a:xfrm>
                <a:off x="8526780" y="5191967"/>
                <a:ext cx="2968459" cy="1107996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7200" b="1" dirty="0"/>
                  <a:t> = 15°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24393A-1C16-470C-8BDA-2B7673459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780" y="5191967"/>
                <a:ext cx="2968459" cy="1107996"/>
              </a:xfrm>
              <a:prstGeom prst="rect">
                <a:avLst/>
              </a:prstGeom>
              <a:blipFill>
                <a:blip r:embed="rId4"/>
                <a:stretch>
                  <a:fillRect t="-25414" r="-12731" b="-49171"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047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754251" y="2586625"/>
                <a:ext cx="787075" cy="553998"/>
              </a:xfrm>
              <a:prstGeom prst="rect">
                <a:avLst/>
              </a:prstGeom>
              <a:noFill/>
              <a:ln w="76200">
                <a:solidFill>
                  <a:schemeClr val="bg1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65</m:t>
                      </m:r>
                      <m:r>
                        <a:rPr lang="en-GB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251" y="2586625"/>
                <a:ext cx="787075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762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 flipV="1">
            <a:off x="3477031" y="2592281"/>
            <a:ext cx="5394095" cy="48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477031" y="5043822"/>
            <a:ext cx="4554443" cy="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66946" y="4216862"/>
                <a:ext cx="697307" cy="738663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946" y="4216862"/>
                <a:ext cx="697307" cy="738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>
            <a:cxnSpLocks/>
          </p:cNvCxnSpPr>
          <p:nvPr/>
        </p:nvCxnSpPr>
        <p:spPr>
          <a:xfrm flipH="1" flipV="1">
            <a:off x="4954386" y="1814179"/>
            <a:ext cx="2199132" cy="410656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ie 14"/>
          <p:cNvSpPr/>
          <p:nvPr/>
        </p:nvSpPr>
        <p:spPr>
          <a:xfrm rot="8884929">
            <a:off x="6159775" y="4574337"/>
            <a:ext cx="889233" cy="876099"/>
          </a:xfrm>
          <a:prstGeom prst="pie">
            <a:avLst>
              <a:gd name="adj1" fmla="val 1772102"/>
              <a:gd name="adj2" fmla="val 5905576"/>
            </a:avLst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 flipH="1" flipV="1">
            <a:off x="5376421" y="2548442"/>
            <a:ext cx="1292092" cy="2495380"/>
          </a:xfrm>
          <a:prstGeom prst="line">
            <a:avLst/>
          </a:prstGeom>
          <a:ln w="1301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768942" y="5016568"/>
            <a:ext cx="1899571" cy="2725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363726" y="2548442"/>
            <a:ext cx="1791261" cy="14044"/>
          </a:xfrm>
          <a:prstGeom prst="line">
            <a:avLst/>
          </a:prstGeom>
          <a:ln w="1301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504306" y="191035"/>
            <a:ext cx="111335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/>
              <a:t>What is the size of </a:t>
            </a:r>
            <a:r>
              <a:rPr lang="en-GB" sz="8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24393A-1C16-470C-8BDA-2B7673459C72}"/>
                  </a:ext>
                </a:extLst>
              </p:cNvPr>
              <p:cNvSpPr txBox="1"/>
              <p:nvPr/>
            </p:nvSpPr>
            <p:spPr>
              <a:xfrm>
                <a:off x="8526780" y="5191967"/>
                <a:ext cx="2968459" cy="1107996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7200" b="1" dirty="0"/>
                  <a:t> = 65°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E24393A-1C16-470C-8BDA-2B7673459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780" y="5191967"/>
                <a:ext cx="2968459" cy="1107996"/>
              </a:xfrm>
              <a:prstGeom prst="rect">
                <a:avLst/>
              </a:prstGeom>
              <a:blipFill>
                <a:blip r:embed="rId4"/>
                <a:stretch>
                  <a:fillRect t="-25414" r="-12731" b="-49171"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37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979747" y="1910340"/>
            <a:ext cx="4099058" cy="4047962"/>
            <a:chOff x="903385" y="2801308"/>
            <a:chExt cx="3413886" cy="3478307"/>
          </a:xfrm>
        </p:grpSpPr>
        <p:sp>
          <p:nvSpPr>
            <p:cNvPr id="5" name="Isosceles Triangle 4"/>
            <p:cNvSpPr/>
            <p:nvPr/>
          </p:nvSpPr>
          <p:spPr>
            <a:xfrm>
              <a:off x="903385" y="4156380"/>
              <a:ext cx="3413886" cy="2123235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Isosceles Triangle 5"/>
            <p:cNvSpPr/>
            <p:nvPr/>
          </p:nvSpPr>
          <p:spPr>
            <a:xfrm rot="10800000">
              <a:off x="1565561" y="2801308"/>
              <a:ext cx="2089533" cy="1355072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40798" y="242621"/>
            <a:ext cx="117627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How many triangles can you see?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896458" y="1949369"/>
            <a:ext cx="4124763" cy="4008933"/>
            <a:chOff x="6839640" y="2801308"/>
            <a:chExt cx="3413886" cy="3478307"/>
          </a:xfrm>
        </p:grpSpPr>
        <p:sp>
          <p:nvSpPr>
            <p:cNvPr id="7" name="Isosceles Triangle 6"/>
            <p:cNvSpPr/>
            <p:nvPr/>
          </p:nvSpPr>
          <p:spPr>
            <a:xfrm>
              <a:off x="6839640" y="4156380"/>
              <a:ext cx="3413886" cy="2123235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Isosceles Triangle 7"/>
            <p:cNvSpPr/>
            <p:nvPr/>
          </p:nvSpPr>
          <p:spPr>
            <a:xfrm rot="10800000">
              <a:off x="7501816" y="2801308"/>
              <a:ext cx="2089533" cy="1355072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811499" y="2630296"/>
            <a:ext cx="41247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Two</a:t>
            </a:r>
            <a:r>
              <a:rPr lang="en-GB" sz="4000" dirty="0"/>
              <a:t> </a:t>
            </a:r>
          </a:p>
          <a:p>
            <a:pPr algn="ctr"/>
            <a:r>
              <a:rPr lang="en-GB" sz="4000" dirty="0"/>
              <a:t>(Similar Triangles)</a:t>
            </a:r>
          </a:p>
        </p:txBody>
      </p:sp>
    </p:spTree>
    <p:extLst>
      <p:ext uri="{BB962C8B-B14F-4D97-AF65-F5344CB8AC3E}">
        <p14:creationId xmlns:p14="http://schemas.microsoft.com/office/powerpoint/2010/main" val="200529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1A68F-D3DA-9010-0D9E-9E435FBEE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DFD2A88-1378-40C1-575D-F3A07003E665}"/>
              </a:ext>
            </a:extLst>
          </p:cNvPr>
          <p:cNvSpPr txBox="1"/>
          <p:nvPr/>
        </p:nvSpPr>
        <p:spPr>
          <a:xfrm>
            <a:off x="1080655" y="214528"/>
            <a:ext cx="9631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scale factor 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284CA6-533C-F023-8A03-04CD490B465E}"/>
              </a:ext>
            </a:extLst>
          </p:cNvPr>
          <p:cNvGrpSpPr/>
          <p:nvPr/>
        </p:nvGrpSpPr>
        <p:grpSpPr>
          <a:xfrm>
            <a:off x="2892660" y="1845263"/>
            <a:ext cx="7152437" cy="3983991"/>
            <a:chOff x="3864367" y="1811589"/>
            <a:chExt cx="5977607" cy="3975512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C81EA121-49E4-65A7-E7B6-DDFB1C56F7DD}"/>
                </a:ext>
              </a:extLst>
            </p:cNvPr>
            <p:cNvSpPr/>
            <p:nvPr/>
          </p:nvSpPr>
          <p:spPr>
            <a:xfrm>
              <a:off x="3864367" y="3360361"/>
              <a:ext cx="4272765" cy="2426740"/>
            </a:xfrm>
            <a:prstGeom prst="triangle">
              <a:avLst>
                <a:gd name="adj" fmla="val 88185"/>
              </a:avLst>
            </a:prstGeom>
            <a:solidFill>
              <a:schemeClr val="bg1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89F0F12-BE7A-8162-302B-F90F04630624}"/>
                </a:ext>
              </a:extLst>
            </p:cNvPr>
            <p:cNvSpPr/>
            <p:nvPr/>
          </p:nvSpPr>
          <p:spPr>
            <a:xfrm rot="10800000">
              <a:off x="7226748" y="1811589"/>
              <a:ext cx="2615226" cy="1548772"/>
            </a:xfrm>
            <a:prstGeom prst="triangle">
              <a:avLst>
                <a:gd name="adj" fmla="val 84339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D352681-A147-DA78-1A85-50E5CCE0A42F}"/>
              </a:ext>
            </a:extLst>
          </p:cNvPr>
          <p:cNvSpPr txBox="1"/>
          <p:nvPr/>
        </p:nvSpPr>
        <p:spPr>
          <a:xfrm>
            <a:off x="4781280" y="3885631"/>
            <a:ext cx="908153" cy="809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CDA974-EE0A-F42A-182A-A37FDC583299}"/>
              </a:ext>
            </a:extLst>
          </p:cNvPr>
          <p:cNvSpPr txBox="1"/>
          <p:nvPr/>
        </p:nvSpPr>
        <p:spPr>
          <a:xfrm>
            <a:off x="8644891" y="2483748"/>
            <a:ext cx="480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8B2476-98B2-41B4-5717-3B6B29DBD2E9}"/>
              </a:ext>
            </a:extLst>
          </p:cNvPr>
          <p:cNvSpPr txBox="1"/>
          <p:nvPr/>
        </p:nvSpPr>
        <p:spPr>
          <a:xfrm>
            <a:off x="6444686" y="2267357"/>
            <a:ext cx="701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915B6A-67DA-165C-2CC5-203AB163B3D9}"/>
              </a:ext>
            </a:extLst>
          </p:cNvPr>
          <p:cNvSpPr txBox="1"/>
          <p:nvPr/>
        </p:nvSpPr>
        <p:spPr>
          <a:xfrm>
            <a:off x="7578052" y="4259353"/>
            <a:ext cx="701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D76EE7-27B8-606A-52D7-D630C30FCF6B}"/>
              </a:ext>
            </a:extLst>
          </p:cNvPr>
          <p:cNvSpPr/>
          <p:nvPr/>
        </p:nvSpPr>
        <p:spPr>
          <a:xfrm>
            <a:off x="615386" y="1607723"/>
            <a:ext cx="3533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>
                <a:cs typeface="Times New Roman" panose="02020603050405020304" pitchFamily="18" charset="0"/>
              </a:rPr>
              <a:t>Scale Factor =</a:t>
            </a:r>
            <a:endParaRPr lang="en-GB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DE28A9-69E6-FE6E-00C1-822AA4A6B39F}"/>
                  </a:ext>
                </a:extLst>
              </p:cNvPr>
              <p:cNvSpPr txBox="1"/>
              <p:nvPr/>
            </p:nvSpPr>
            <p:spPr>
              <a:xfrm>
                <a:off x="592185" y="2511640"/>
                <a:ext cx="1994166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12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6DE28A9-69E6-FE6E-00C1-822AA4A6B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85" y="2511640"/>
                <a:ext cx="1994166" cy="13599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91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3113" y="149758"/>
            <a:ext cx="11565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Which angles are the same?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324930" y="1690382"/>
            <a:ext cx="4876364" cy="4722171"/>
            <a:chOff x="6839640" y="2735967"/>
            <a:chExt cx="3413886" cy="3702073"/>
          </a:xfrm>
        </p:grpSpPr>
        <p:sp>
          <p:nvSpPr>
            <p:cNvPr id="7" name="Isosceles Triangle 6"/>
            <p:cNvSpPr/>
            <p:nvPr/>
          </p:nvSpPr>
          <p:spPr>
            <a:xfrm>
              <a:off x="6839640" y="4156380"/>
              <a:ext cx="3413886" cy="2123235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Isosceles Triangle 7"/>
            <p:cNvSpPr/>
            <p:nvPr/>
          </p:nvSpPr>
          <p:spPr>
            <a:xfrm rot="10800000">
              <a:off x="7501816" y="2801308"/>
              <a:ext cx="2089533" cy="1355072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38811" y="5853265"/>
              <a:ext cx="386368" cy="458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A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735801" y="5853265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B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370312" y="4183626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C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724530" y="2735967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D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9101103" y="2735967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421754" y="3603706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F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9BBF6C1-1FB2-4356-ACF8-9739F53418C1}"/>
              </a:ext>
            </a:extLst>
          </p:cNvPr>
          <p:cNvSpPr txBox="1"/>
          <p:nvPr/>
        </p:nvSpPr>
        <p:spPr>
          <a:xfrm>
            <a:off x="9369463" y="1643648"/>
            <a:ext cx="8700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5D267CA-415D-4266-8D66-D6A1EE1353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657783"/>
              </p:ext>
            </p:extLst>
          </p:nvPr>
        </p:nvGraphicFramePr>
        <p:xfrm>
          <a:off x="7320906" y="1690382"/>
          <a:ext cx="1978742" cy="1472565"/>
        </p:xfrm>
        <a:graphic>
          <a:graphicData uri="http://schemas.openxmlformats.org/drawingml/2006/table">
            <a:tbl>
              <a:tblPr/>
              <a:tblGrid>
                <a:gridCol w="989371">
                  <a:extLst>
                    <a:ext uri="{9D8B030D-6E8A-4147-A177-3AD203B41FA5}">
                      <a16:colId xmlns:a16="http://schemas.microsoft.com/office/drawing/2014/main" val="1099575297"/>
                    </a:ext>
                  </a:extLst>
                </a:gridCol>
                <a:gridCol w="989371">
                  <a:extLst>
                    <a:ext uri="{9D8B030D-6E8A-4147-A177-3AD203B41FA5}">
                      <a16:colId xmlns:a16="http://schemas.microsoft.com/office/drawing/2014/main" val="4223537549"/>
                    </a:ext>
                  </a:extLst>
                </a:gridCol>
              </a:tblGrid>
              <a:tr h="561091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157171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1F6CA402-8212-4AD6-AE7B-768586910724}"/>
              </a:ext>
            </a:extLst>
          </p:cNvPr>
          <p:cNvSpPr txBox="1"/>
          <p:nvPr/>
        </p:nvSpPr>
        <p:spPr>
          <a:xfrm>
            <a:off x="9369463" y="3116213"/>
            <a:ext cx="8700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80669B9F-6D79-4038-974F-F18601A1C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233187"/>
              </p:ext>
            </p:extLst>
          </p:nvPr>
        </p:nvGraphicFramePr>
        <p:xfrm>
          <a:off x="7320906" y="3162947"/>
          <a:ext cx="1978742" cy="1472565"/>
        </p:xfrm>
        <a:graphic>
          <a:graphicData uri="http://schemas.openxmlformats.org/drawingml/2006/table">
            <a:tbl>
              <a:tblPr/>
              <a:tblGrid>
                <a:gridCol w="989371">
                  <a:extLst>
                    <a:ext uri="{9D8B030D-6E8A-4147-A177-3AD203B41FA5}">
                      <a16:colId xmlns:a16="http://schemas.microsoft.com/office/drawing/2014/main" val="1099575297"/>
                    </a:ext>
                  </a:extLst>
                </a:gridCol>
                <a:gridCol w="989371">
                  <a:extLst>
                    <a:ext uri="{9D8B030D-6E8A-4147-A177-3AD203B41FA5}">
                      <a16:colId xmlns:a16="http://schemas.microsoft.com/office/drawing/2014/main" val="4223537549"/>
                    </a:ext>
                  </a:extLst>
                </a:gridCol>
              </a:tblGrid>
              <a:tr h="561091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1571713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725FF35D-B815-43DA-A526-EF67D12E8E59}"/>
              </a:ext>
            </a:extLst>
          </p:cNvPr>
          <p:cNvSpPr txBox="1"/>
          <p:nvPr/>
        </p:nvSpPr>
        <p:spPr>
          <a:xfrm>
            <a:off x="9396121" y="4588778"/>
            <a:ext cx="8700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FBD28648-99F9-4C0F-87C5-729E6BBDB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770745"/>
              </p:ext>
            </p:extLst>
          </p:nvPr>
        </p:nvGraphicFramePr>
        <p:xfrm>
          <a:off x="7347564" y="4635512"/>
          <a:ext cx="1978742" cy="1472565"/>
        </p:xfrm>
        <a:graphic>
          <a:graphicData uri="http://schemas.openxmlformats.org/drawingml/2006/table">
            <a:tbl>
              <a:tblPr/>
              <a:tblGrid>
                <a:gridCol w="989371">
                  <a:extLst>
                    <a:ext uri="{9D8B030D-6E8A-4147-A177-3AD203B41FA5}">
                      <a16:colId xmlns:a16="http://schemas.microsoft.com/office/drawing/2014/main" val="1099575297"/>
                    </a:ext>
                  </a:extLst>
                </a:gridCol>
                <a:gridCol w="989371">
                  <a:extLst>
                    <a:ext uri="{9D8B030D-6E8A-4147-A177-3AD203B41FA5}">
                      <a16:colId xmlns:a16="http://schemas.microsoft.com/office/drawing/2014/main" val="4223537549"/>
                    </a:ext>
                  </a:extLst>
                </a:gridCol>
              </a:tblGrid>
              <a:tr h="561091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1571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623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13659" y="191555"/>
            <a:ext cx="1027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Which sides are similar?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AEF9D7-8768-4953-92C3-2D8641027EB5}"/>
              </a:ext>
            </a:extLst>
          </p:cNvPr>
          <p:cNvGrpSpPr/>
          <p:nvPr/>
        </p:nvGrpSpPr>
        <p:grpSpPr>
          <a:xfrm>
            <a:off x="499045" y="1300033"/>
            <a:ext cx="5303239" cy="5601868"/>
            <a:chOff x="604339" y="1505947"/>
            <a:chExt cx="4097267" cy="4543195"/>
          </a:xfrm>
        </p:grpSpPr>
        <p:grpSp>
          <p:nvGrpSpPr>
            <p:cNvPr id="4" name="Group 3"/>
            <p:cNvGrpSpPr/>
            <p:nvPr/>
          </p:nvGrpSpPr>
          <p:grpSpPr>
            <a:xfrm>
              <a:off x="1299400" y="1628010"/>
              <a:ext cx="2766991" cy="2071168"/>
              <a:chOff x="1299400" y="1628010"/>
              <a:chExt cx="2766991" cy="2071168"/>
            </a:xfrm>
          </p:grpSpPr>
          <p:sp>
            <p:nvSpPr>
              <p:cNvPr id="42" name="Pie 41"/>
              <p:cNvSpPr/>
              <p:nvPr/>
            </p:nvSpPr>
            <p:spPr>
              <a:xfrm rot="16200000">
                <a:off x="3377255" y="1628011"/>
                <a:ext cx="662175" cy="716096"/>
              </a:xfrm>
              <a:prstGeom prst="pie">
                <a:avLst>
                  <a:gd name="adj1" fmla="val 13000158"/>
                  <a:gd name="adj2" fmla="val 16200000"/>
                </a:avLst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Pie 44"/>
              <p:cNvSpPr/>
              <p:nvPr/>
            </p:nvSpPr>
            <p:spPr>
              <a:xfrm rot="8220716">
                <a:off x="1299400" y="1628010"/>
                <a:ext cx="662175" cy="716096"/>
              </a:xfrm>
              <a:prstGeom prst="pie">
                <a:avLst>
                  <a:gd name="adj1" fmla="val 13332818"/>
                  <a:gd name="adj2" fmla="val 16349176"/>
                </a:avLst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Pie 46"/>
              <p:cNvSpPr/>
              <p:nvPr/>
            </p:nvSpPr>
            <p:spPr>
              <a:xfrm rot="548345">
                <a:off x="2332488" y="2983082"/>
                <a:ext cx="662175" cy="716096"/>
              </a:xfrm>
              <a:prstGeom prst="pie">
                <a:avLst>
                  <a:gd name="adj1" fmla="val 13332818"/>
                  <a:gd name="adj2" fmla="val 17848756"/>
                </a:avLst>
              </a:prstGeom>
              <a:solidFill>
                <a:srgbClr val="FF33CC"/>
              </a:solidFill>
              <a:ln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Isosceles Triangle 49"/>
              <p:cNvSpPr/>
              <p:nvPr/>
            </p:nvSpPr>
            <p:spPr>
              <a:xfrm rot="10800000">
                <a:off x="1618809" y="1986059"/>
                <a:ext cx="2089533" cy="1355072"/>
              </a:xfrm>
              <a:prstGeom prst="triangl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604339" y="2992113"/>
              <a:ext cx="4097267" cy="2811432"/>
              <a:chOff x="604339" y="2992113"/>
              <a:chExt cx="4097267" cy="2811432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144165" y="4943790"/>
                <a:ext cx="3525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3200" dirty="0"/>
              </a:p>
            </p:txBody>
          </p:sp>
          <p:sp>
            <p:nvSpPr>
              <p:cNvPr id="2" name="Pie 1"/>
              <p:cNvSpPr/>
              <p:nvPr/>
            </p:nvSpPr>
            <p:spPr>
              <a:xfrm rot="5400000">
                <a:off x="631299" y="5087450"/>
                <a:ext cx="662175" cy="716096"/>
              </a:xfrm>
              <a:prstGeom prst="pie">
                <a:avLst>
                  <a:gd name="adj1" fmla="val 13332818"/>
                  <a:gd name="adj2" fmla="val 16200000"/>
                </a:avLst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ie 42"/>
              <p:cNvSpPr/>
              <p:nvPr/>
            </p:nvSpPr>
            <p:spPr>
              <a:xfrm rot="18931838">
                <a:off x="4039431" y="5087449"/>
                <a:ext cx="662175" cy="716096"/>
              </a:xfrm>
              <a:prstGeom prst="pie">
                <a:avLst>
                  <a:gd name="adj1" fmla="val 13332818"/>
                  <a:gd name="adj2" fmla="val 16439470"/>
                </a:avLst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Pie 48"/>
              <p:cNvSpPr/>
              <p:nvPr/>
            </p:nvSpPr>
            <p:spPr>
              <a:xfrm rot="11454618">
                <a:off x="2332393" y="2992113"/>
                <a:ext cx="673590" cy="738287"/>
              </a:xfrm>
              <a:prstGeom prst="pie">
                <a:avLst>
                  <a:gd name="adj1" fmla="val 13136077"/>
                  <a:gd name="adj2" fmla="val 18025712"/>
                </a:avLst>
              </a:prstGeom>
              <a:solidFill>
                <a:srgbClr val="FF33CC"/>
              </a:solidFill>
              <a:ln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Isosceles Triangle 13"/>
              <p:cNvSpPr/>
              <p:nvPr/>
            </p:nvSpPr>
            <p:spPr>
              <a:xfrm>
                <a:off x="956633" y="3341131"/>
                <a:ext cx="3413886" cy="2123235"/>
              </a:xfrm>
              <a:prstGeom prst="triangle">
                <a:avLst/>
              </a:prstGeom>
              <a:noFill/>
              <a:ln w="2857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442538" y="4046795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A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24255" y="5464367"/>
              <a:ext cx="5434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B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490236" y="3977771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C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61226" y="2496438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23639" y="2500534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F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19032" y="1505947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D</a:t>
              </a:r>
              <a:endParaRPr lang="en-GB" sz="3200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059F589-4B40-4968-BC61-85994748E9E1}"/>
              </a:ext>
            </a:extLst>
          </p:cNvPr>
          <p:cNvSpPr txBox="1"/>
          <p:nvPr/>
        </p:nvSpPr>
        <p:spPr>
          <a:xfrm>
            <a:off x="9369463" y="1643648"/>
            <a:ext cx="8700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</a:t>
            </a: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0155E77C-F51B-4B10-8BFC-7FEC0FE5F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024842"/>
              </p:ext>
            </p:extLst>
          </p:nvPr>
        </p:nvGraphicFramePr>
        <p:xfrm>
          <a:off x="7320906" y="1690382"/>
          <a:ext cx="1978742" cy="1472565"/>
        </p:xfrm>
        <a:graphic>
          <a:graphicData uri="http://schemas.openxmlformats.org/drawingml/2006/table">
            <a:tbl>
              <a:tblPr/>
              <a:tblGrid>
                <a:gridCol w="989371">
                  <a:extLst>
                    <a:ext uri="{9D8B030D-6E8A-4147-A177-3AD203B41FA5}">
                      <a16:colId xmlns:a16="http://schemas.microsoft.com/office/drawing/2014/main" val="1099575297"/>
                    </a:ext>
                  </a:extLst>
                </a:gridCol>
                <a:gridCol w="989371">
                  <a:extLst>
                    <a:ext uri="{9D8B030D-6E8A-4147-A177-3AD203B41FA5}">
                      <a16:colId xmlns:a16="http://schemas.microsoft.com/office/drawing/2014/main" val="4223537549"/>
                    </a:ext>
                  </a:extLst>
                </a:gridCol>
              </a:tblGrid>
              <a:tr h="561091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1571713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7EEE7CCB-55EC-4DB0-BA54-B4432A25E8BA}"/>
              </a:ext>
            </a:extLst>
          </p:cNvPr>
          <p:cNvSpPr txBox="1"/>
          <p:nvPr/>
        </p:nvSpPr>
        <p:spPr>
          <a:xfrm>
            <a:off x="9369463" y="3116213"/>
            <a:ext cx="8700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</a:t>
            </a:r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A410B223-3514-4A55-990A-E23B2B53C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140381"/>
              </p:ext>
            </p:extLst>
          </p:nvPr>
        </p:nvGraphicFramePr>
        <p:xfrm>
          <a:off x="7320906" y="3162947"/>
          <a:ext cx="1978742" cy="1472565"/>
        </p:xfrm>
        <a:graphic>
          <a:graphicData uri="http://schemas.openxmlformats.org/drawingml/2006/table">
            <a:tbl>
              <a:tblPr/>
              <a:tblGrid>
                <a:gridCol w="989371">
                  <a:extLst>
                    <a:ext uri="{9D8B030D-6E8A-4147-A177-3AD203B41FA5}">
                      <a16:colId xmlns:a16="http://schemas.microsoft.com/office/drawing/2014/main" val="1099575297"/>
                    </a:ext>
                  </a:extLst>
                </a:gridCol>
                <a:gridCol w="989371">
                  <a:extLst>
                    <a:ext uri="{9D8B030D-6E8A-4147-A177-3AD203B41FA5}">
                      <a16:colId xmlns:a16="http://schemas.microsoft.com/office/drawing/2014/main" val="4223537549"/>
                    </a:ext>
                  </a:extLst>
                </a:gridCol>
              </a:tblGrid>
              <a:tr h="561091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1571713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177E8293-364D-4862-AB35-25A7E864B468}"/>
              </a:ext>
            </a:extLst>
          </p:cNvPr>
          <p:cNvSpPr txBox="1"/>
          <p:nvPr/>
        </p:nvSpPr>
        <p:spPr>
          <a:xfrm>
            <a:off x="9396121" y="4588778"/>
            <a:ext cx="8700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</a:t>
            </a: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50B89843-5684-4243-9ECE-4C69588D4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495743"/>
              </p:ext>
            </p:extLst>
          </p:nvPr>
        </p:nvGraphicFramePr>
        <p:xfrm>
          <a:off x="7347564" y="4635512"/>
          <a:ext cx="1978742" cy="1472565"/>
        </p:xfrm>
        <a:graphic>
          <a:graphicData uri="http://schemas.openxmlformats.org/drawingml/2006/table">
            <a:tbl>
              <a:tblPr/>
              <a:tblGrid>
                <a:gridCol w="989371">
                  <a:extLst>
                    <a:ext uri="{9D8B030D-6E8A-4147-A177-3AD203B41FA5}">
                      <a16:colId xmlns:a16="http://schemas.microsoft.com/office/drawing/2014/main" val="1099575297"/>
                    </a:ext>
                  </a:extLst>
                </a:gridCol>
                <a:gridCol w="989371">
                  <a:extLst>
                    <a:ext uri="{9D8B030D-6E8A-4147-A177-3AD203B41FA5}">
                      <a16:colId xmlns:a16="http://schemas.microsoft.com/office/drawing/2014/main" val="4223537549"/>
                    </a:ext>
                  </a:extLst>
                </a:gridCol>
              </a:tblGrid>
              <a:tr h="561091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115717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52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599" y="3144865"/>
            <a:ext cx="3481118" cy="22130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429577" y="3933886"/>
            <a:ext cx="2170364" cy="140220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DD1DA07-17F0-4565-8B2A-EB0CDAC24C39}"/>
              </a:ext>
            </a:extLst>
          </p:cNvPr>
          <p:cNvGrpSpPr/>
          <p:nvPr/>
        </p:nvGrpSpPr>
        <p:grpSpPr>
          <a:xfrm>
            <a:off x="228028" y="943675"/>
            <a:ext cx="4631145" cy="4970649"/>
            <a:chOff x="604339" y="1449379"/>
            <a:chExt cx="4097267" cy="4593373"/>
          </a:xfrm>
        </p:grpSpPr>
        <p:grpSp>
          <p:nvGrpSpPr>
            <p:cNvPr id="4" name="Group 3"/>
            <p:cNvGrpSpPr/>
            <p:nvPr/>
          </p:nvGrpSpPr>
          <p:grpSpPr>
            <a:xfrm>
              <a:off x="1299400" y="1628010"/>
              <a:ext cx="2766991" cy="2071168"/>
              <a:chOff x="1299400" y="1628010"/>
              <a:chExt cx="2766991" cy="2071168"/>
            </a:xfrm>
          </p:grpSpPr>
          <p:sp>
            <p:nvSpPr>
              <p:cNvPr id="42" name="Pie 41"/>
              <p:cNvSpPr/>
              <p:nvPr/>
            </p:nvSpPr>
            <p:spPr>
              <a:xfrm rot="16200000">
                <a:off x="3377255" y="1628011"/>
                <a:ext cx="662175" cy="716096"/>
              </a:xfrm>
              <a:prstGeom prst="pie">
                <a:avLst>
                  <a:gd name="adj1" fmla="val 13000158"/>
                  <a:gd name="adj2" fmla="val 16200000"/>
                </a:avLst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Pie 44"/>
              <p:cNvSpPr/>
              <p:nvPr/>
            </p:nvSpPr>
            <p:spPr>
              <a:xfrm rot="8220716">
                <a:off x="1299400" y="1628010"/>
                <a:ext cx="662175" cy="716096"/>
              </a:xfrm>
              <a:prstGeom prst="pie">
                <a:avLst>
                  <a:gd name="adj1" fmla="val 13332818"/>
                  <a:gd name="adj2" fmla="val 16349176"/>
                </a:avLst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Pie 46"/>
              <p:cNvSpPr/>
              <p:nvPr/>
            </p:nvSpPr>
            <p:spPr>
              <a:xfrm rot="548345">
                <a:off x="2332488" y="2983082"/>
                <a:ext cx="662175" cy="716096"/>
              </a:xfrm>
              <a:prstGeom prst="pie">
                <a:avLst>
                  <a:gd name="adj1" fmla="val 13332818"/>
                  <a:gd name="adj2" fmla="val 17848756"/>
                </a:avLst>
              </a:prstGeom>
              <a:solidFill>
                <a:srgbClr val="FF33CC"/>
              </a:solidFill>
              <a:ln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Isosceles Triangle 49"/>
              <p:cNvSpPr/>
              <p:nvPr/>
            </p:nvSpPr>
            <p:spPr>
              <a:xfrm rot="10800000">
                <a:off x="1618809" y="1986059"/>
                <a:ext cx="2089533" cy="1355072"/>
              </a:xfrm>
              <a:prstGeom prst="triangl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604339" y="2992113"/>
              <a:ext cx="4097267" cy="2811432"/>
              <a:chOff x="604339" y="2992113"/>
              <a:chExt cx="4097267" cy="2811432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144165" y="4943790"/>
                <a:ext cx="3525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3200" dirty="0"/>
              </a:p>
            </p:txBody>
          </p:sp>
          <p:sp>
            <p:nvSpPr>
              <p:cNvPr id="2" name="Pie 1"/>
              <p:cNvSpPr/>
              <p:nvPr/>
            </p:nvSpPr>
            <p:spPr>
              <a:xfrm rot="5400000">
                <a:off x="631299" y="5087450"/>
                <a:ext cx="662175" cy="716096"/>
              </a:xfrm>
              <a:prstGeom prst="pie">
                <a:avLst>
                  <a:gd name="adj1" fmla="val 13332818"/>
                  <a:gd name="adj2" fmla="val 16200000"/>
                </a:avLst>
              </a:prstGeom>
              <a:solidFill>
                <a:srgbClr val="0000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ie 42"/>
              <p:cNvSpPr/>
              <p:nvPr/>
            </p:nvSpPr>
            <p:spPr>
              <a:xfrm rot="18931838">
                <a:off x="4039431" y="5087449"/>
                <a:ext cx="662175" cy="716096"/>
              </a:xfrm>
              <a:prstGeom prst="pie">
                <a:avLst>
                  <a:gd name="adj1" fmla="val 13332818"/>
                  <a:gd name="adj2" fmla="val 16439470"/>
                </a:avLst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Pie 48"/>
              <p:cNvSpPr/>
              <p:nvPr/>
            </p:nvSpPr>
            <p:spPr>
              <a:xfrm rot="11454618">
                <a:off x="2332393" y="2992113"/>
                <a:ext cx="673590" cy="738287"/>
              </a:xfrm>
              <a:prstGeom prst="pie">
                <a:avLst>
                  <a:gd name="adj1" fmla="val 13332818"/>
                  <a:gd name="adj2" fmla="val 18025712"/>
                </a:avLst>
              </a:prstGeom>
              <a:solidFill>
                <a:srgbClr val="FF33CC"/>
              </a:solidFill>
              <a:ln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Isosceles Triangle 13"/>
              <p:cNvSpPr/>
              <p:nvPr/>
            </p:nvSpPr>
            <p:spPr>
              <a:xfrm>
                <a:off x="956633" y="3341131"/>
                <a:ext cx="3413886" cy="2123235"/>
              </a:xfrm>
              <a:prstGeom prst="triangle">
                <a:avLst/>
              </a:prstGeom>
              <a:noFill/>
              <a:ln w="28575">
                <a:solidFill>
                  <a:srgbClr val="0000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442539" y="3944039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A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364457" y="5457977"/>
              <a:ext cx="5434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B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32072" y="3938969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C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05107" y="2454902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E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85358" y="2445836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F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487305" y="1449379"/>
              <a:ext cx="3525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D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338489" y="5235425"/>
            <a:ext cx="352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586873" y="4154059"/>
            <a:ext cx="352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000492" y="4187777"/>
            <a:ext cx="352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84003" y="3657263"/>
            <a:ext cx="352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15310" y="3696085"/>
            <a:ext cx="352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10408" y="5248852"/>
            <a:ext cx="543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27200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80655" y="214528"/>
            <a:ext cx="9631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length of </a:t>
            </a:r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80581" y="1374123"/>
            <a:ext cx="4272765" cy="5388934"/>
            <a:chOff x="6839640" y="2183623"/>
            <a:chExt cx="3413886" cy="4714956"/>
          </a:xfrm>
        </p:grpSpPr>
        <p:sp>
          <p:nvSpPr>
            <p:cNvPr id="7" name="Isosceles Triangle 6"/>
            <p:cNvSpPr/>
            <p:nvPr/>
          </p:nvSpPr>
          <p:spPr>
            <a:xfrm>
              <a:off x="6839640" y="4156380"/>
              <a:ext cx="3413886" cy="2123235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Isosceles Triangle 7"/>
            <p:cNvSpPr/>
            <p:nvPr/>
          </p:nvSpPr>
          <p:spPr>
            <a:xfrm rot="10800000">
              <a:off x="7501816" y="2801308"/>
              <a:ext cx="2089533" cy="1355072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11300" y="4639647"/>
              <a:ext cx="5810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8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31519" y="6129138"/>
              <a:ext cx="5434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sz="4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359660" y="4614389"/>
              <a:ext cx="7256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000" dirty="0"/>
                <a:t>12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445800" y="3266155"/>
              <a:ext cx="5673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4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306250" y="2183623"/>
              <a:ext cx="5601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/>
                <a:t>6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7154538" y="4068590"/>
            <a:ext cx="2768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7200" dirty="0"/>
              <a:t> = 18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94764" y="2162915"/>
            <a:ext cx="583070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cs typeface="Times New Roman" panose="02020603050405020304" pitchFamily="18" charset="0"/>
              </a:rPr>
              <a:t>Scale Factor = 3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41430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175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2016-02-03T09:42:32Z</dcterms:created>
  <dcterms:modified xsi:type="dcterms:W3CDTF">2025-02-20T06:48:23Z</dcterms:modified>
</cp:coreProperties>
</file>