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9"/>
  </p:notesMasterIdLst>
  <p:sldIdLst>
    <p:sldId id="268" r:id="rId2"/>
    <p:sldId id="275" r:id="rId3"/>
    <p:sldId id="280" r:id="rId4"/>
    <p:sldId id="284" r:id="rId5"/>
    <p:sldId id="285" r:id="rId6"/>
    <p:sldId id="286" r:id="rId7"/>
    <p:sldId id="287" r:id="rId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936F64-CEB7-473C-916E-CA5A4441A384}" v="34" dt="2023-10-03T10:34:14.5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>
      <p:cViewPr varScale="1">
        <p:scale>
          <a:sx n="88" d="100"/>
          <a:sy n="88" d="100"/>
        </p:scale>
        <p:origin x="63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9936F64-CEB7-473C-916E-CA5A4441A384}"/>
    <pc:docChg chg="undo custSel addSld delSld modSld delMainMaster modMainMaster modNotesMaster">
      <pc:chgData name="Stewart Gale" userId="3647ddd2-6040-41ae-a96d-232c23482af8" providerId="ADAL" clId="{C9936F64-CEB7-473C-916E-CA5A4441A384}" dt="2023-10-03T10:34:14.570" v="250" actId="20577"/>
      <pc:docMkLst>
        <pc:docMk/>
      </pc:docMkLst>
      <pc:sldChg chg="del">
        <pc:chgData name="Stewart Gale" userId="3647ddd2-6040-41ae-a96d-232c23482af8" providerId="ADAL" clId="{C9936F64-CEB7-473C-916E-CA5A4441A384}" dt="2022-11-04T03:17:47.976" v="1" actId="47"/>
        <pc:sldMkLst>
          <pc:docMk/>
          <pc:sldMk cId="1959096934" sldId="261"/>
        </pc:sldMkLst>
      </pc:sldChg>
      <pc:sldChg chg="addSp delSp modSp mod delAnim modNotes">
        <pc:chgData name="Stewart Gale" userId="3647ddd2-6040-41ae-a96d-232c23482af8" providerId="ADAL" clId="{C9936F64-CEB7-473C-916E-CA5A4441A384}" dt="2022-11-04T03:53:21.596" v="247" actId="1036"/>
        <pc:sldMkLst>
          <pc:docMk/>
          <pc:sldMk cId="620817410" sldId="268"/>
        </pc:sldMkLst>
        <pc:spChg chg="mod">
          <ac:chgData name="Stewart Gale" userId="3647ddd2-6040-41ae-a96d-232c23482af8" providerId="ADAL" clId="{C9936F64-CEB7-473C-916E-CA5A4441A384}" dt="2022-11-04T03:53:21.596" v="247" actId="1036"/>
          <ac:spMkLst>
            <pc:docMk/>
            <pc:sldMk cId="620817410" sldId="268"/>
            <ac:spMk id="2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8" creationId="{A474660B-F493-4499-A0C0-3555A7CE0685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15" creationId="{5A2AB974-F564-4C89-81A6-2081CAD4AB81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17" creationId="{5802E9A2-1304-4F84-8BA9-DC9FCE932380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19" creationId="{4747C8CF-92C7-442B-A274-0273CC440240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28" creationId="{791FD030-60AC-44DB-8534-AB46A1CB94AF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29" creationId="{E49186BD-17E1-44EC-B3EC-DD3F94815F9E}"/>
          </ac:spMkLst>
        </pc:spChg>
        <pc:spChg chg="del mod">
          <ac:chgData name="Stewart Gale" userId="3647ddd2-6040-41ae-a96d-232c23482af8" providerId="ADAL" clId="{C9936F64-CEB7-473C-916E-CA5A4441A384}" dt="2022-11-04T03:52:15.475" v="236" actId="478"/>
          <ac:spMkLst>
            <pc:docMk/>
            <pc:sldMk cId="620817410" sldId="268"/>
            <ac:spMk id="31" creationId="{237AD6AD-E851-4664-99A5-BD4EB5E2B89D}"/>
          </ac:spMkLst>
        </pc:spChg>
        <pc:spChg chg="del mod">
          <ac:chgData name="Stewart Gale" userId="3647ddd2-6040-41ae-a96d-232c23482af8" providerId="ADAL" clId="{C9936F64-CEB7-473C-916E-CA5A4441A384}" dt="2022-11-04T03:52:15.475" v="236" actId="478"/>
          <ac:spMkLst>
            <pc:docMk/>
            <pc:sldMk cId="620817410" sldId="268"/>
            <ac:spMk id="32" creationId="{D2E18B7E-9ADB-4688-B337-CC64502D054F}"/>
          </ac:spMkLst>
        </pc:spChg>
        <pc:spChg chg="del mod">
          <ac:chgData name="Stewart Gale" userId="3647ddd2-6040-41ae-a96d-232c23482af8" providerId="ADAL" clId="{C9936F64-CEB7-473C-916E-CA5A4441A384}" dt="2022-11-04T03:52:15.475" v="236" actId="478"/>
          <ac:spMkLst>
            <pc:docMk/>
            <pc:sldMk cId="620817410" sldId="268"/>
            <ac:spMk id="33" creationId="{2A6746FD-0F1F-4B7A-A826-17DC2F0FE7C5}"/>
          </ac:spMkLst>
        </pc:spChg>
        <pc:spChg chg="del mod">
          <ac:chgData name="Stewart Gale" userId="3647ddd2-6040-41ae-a96d-232c23482af8" providerId="ADAL" clId="{C9936F64-CEB7-473C-916E-CA5A4441A384}" dt="2022-11-04T03:52:15.475" v="236" actId="478"/>
          <ac:spMkLst>
            <pc:docMk/>
            <pc:sldMk cId="620817410" sldId="268"/>
            <ac:spMk id="34" creationId="{422AF3DB-EA95-4A83-A168-3E3FD67A6E38}"/>
          </ac:spMkLst>
        </pc:spChg>
        <pc:spChg chg="del mod">
          <ac:chgData name="Stewart Gale" userId="3647ddd2-6040-41ae-a96d-232c23482af8" providerId="ADAL" clId="{C9936F64-CEB7-473C-916E-CA5A4441A384}" dt="2022-11-04T03:52:15.475" v="236" actId="478"/>
          <ac:spMkLst>
            <pc:docMk/>
            <pc:sldMk cId="620817410" sldId="268"/>
            <ac:spMk id="35" creationId="{0946D512-1912-41FF-812A-0B3CFDB4FF9F}"/>
          </ac:spMkLst>
        </pc:spChg>
        <pc:spChg chg="del mod">
          <ac:chgData name="Stewart Gale" userId="3647ddd2-6040-41ae-a96d-232c23482af8" providerId="ADAL" clId="{C9936F64-CEB7-473C-916E-CA5A4441A384}" dt="2022-11-04T03:52:15.475" v="236" actId="478"/>
          <ac:spMkLst>
            <pc:docMk/>
            <pc:sldMk cId="620817410" sldId="268"/>
            <ac:spMk id="36" creationId="{D0019170-4229-4333-B7C6-28BA91F5BD79}"/>
          </ac:spMkLst>
        </pc:spChg>
        <pc:spChg chg="del mod">
          <ac:chgData name="Stewart Gale" userId="3647ddd2-6040-41ae-a96d-232c23482af8" providerId="ADAL" clId="{C9936F64-CEB7-473C-916E-CA5A4441A384}" dt="2022-11-04T03:52:15.475" v="236" actId="478"/>
          <ac:spMkLst>
            <pc:docMk/>
            <pc:sldMk cId="620817410" sldId="268"/>
            <ac:spMk id="40" creationId="{14F3F85C-3CAC-461A-8AEA-966ED28003E7}"/>
          </ac:spMkLst>
        </pc:spChg>
        <pc:spChg chg="del mod">
          <ac:chgData name="Stewart Gale" userId="3647ddd2-6040-41ae-a96d-232c23482af8" providerId="ADAL" clId="{C9936F64-CEB7-473C-916E-CA5A4441A384}" dt="2022-11-04T03:52:15.475" v="236" actId="478"/>
          <ac:spMkLst>
            <pc:docMk/>
            <pc:sldMk cId="620817410" sldId="268"/>
            <ac:spMk id="41" creationId="{A2404F5B-9A88-4D66-821A-C0FDCDB7A69D}"/>
          </ac:spMkLst>
        </pc:spChg>
        <pc:spChg chg="del mod">
          <ac:chgData name="Stewart Gale" userId="3647ddd2-6040-41ae-a96d-232c23482af8" providerId="ADAL" clId="{C9936F64-CEB7-473C-916E-CA5A4441A384}" dt="2022-11-04T03:52:15.475" v="236" actId="478"/>
          <ac:spMkLst>
            <pc:docMk/>
            <pc:sldMk cId="620817410" sldId="268"/>
            <ac:spMk id="42" creationId="{1B80223F-D8D4-4EC9-9DCE-847C78F8993B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43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44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45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46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47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48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49" creationId="{6C9D1C00-68EA-47C6-B1AB-431AFB86E53F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52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53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54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4101" creationId="{348D86C4-50FB-470B-A0DF-DFB353D8D4B5}"/>
          </ac:spMkLst>
        </pc:spChg>
        <pc:spChg chg="mod">
          <ac:chgData name="Stewart Gale" userId="3647ddd2-6040-41ae-a96d-232c23482af8" providerId="ADAL" clId="{C9936F64-CEB7-473C-916E-CA5A4441A384}" dt="2022-11-04T03:53:00.379" v="244" actId="1036"/>
          <ac:spMkLst>
            <pc:docMk/>
            <pc:sldMk cId="620817410" sldId="268"/>
            <ac:spMk id="4102" creationId="{01C0E68B-742D-4B9E-8F70-6046A905A00D}"/>
          </ac:spMkLst>
        </pc:spChg>
        <pc:picChg chg="add del">
          <ac:chgData name="Stewart Gale" userId="3647ddd2-6040-41ae-a96d-232c23482af8" providerId="ADAL" clId="{C9936F64-CEB7-473C-916E-CA5A4441A384}" dt="2022-11-04T03:18:05.113" v="13" actId="478"/>
          <ac:picMkLst>
            <pc:docMk/>
            <pc:sldMk cId="620817410" sldId="268"/>
            <ac:picMk id="3" creationId="{00000000-0000-0000-0000-000000000000}"/>
          </ac:picMkLst>
        </pc:picChg>
        <pc:picChg chg="mod">
          <ac:chgData name="Stewart Gale" userId="3647ddd2-6040-41ae-a96d-232c23482af8" providerId="ADAL" clId="{C9936F64-CEB7-473C-916E-CA5A4441A384}" dt="2022-11-04T03:53:00.379" v="244" actId="1036"/>
          <ac:picMkLst>
            <pc:docMk/>
            <pc:sldMk cId="620817410" sldId="268"/>
            <ac:picMk id="7" creationId="{E78FB380-6F08-4994-A4B5-7091EEC7E6C8}"/>
          </ac:picMkLst>
        </pc:picChg>
        <pc:picChg chg="mod">
          <ac:chgData name="Stewart Gale" userId="3647ddd2-6040-41ae-a96d-232c23482af8" providerId="ADAL" clId="{C9936F64-CEB7-473C-916E-CA5A4441A384}" dt="2022-11-04T03:53:00.379" v="244" actId="1036"/>
          <ac:picMkLst>
            <pc:docMk/>
            <pc:sldMk cId="620817410" sldId="268"/>
            <ac:picMk id="14" creationId="{06FCA33C-92DD-40DF-85D8-6B72CC00D1B2}"/>
          </ac:picMkLst>
        </pc:picChg>
        <pc:picChg chg="mod">
          <ac:chgData name="Stewart Gale" userId="3647ddd2-6040-41ae-a96d-232c23482af8" providerId="ADAL" clId="{C9936F64-CEB7-473C-916E-CA5A4441A384}" dt="2022-11-04T03:53:00.379" v="244" actId="1036"/>
          <ac:picMkLst>
            <pc:docMk/>
            <pc:sldMk cId="620817410" sldId="268"/>
            <ac:picMk id="16" creationId="{51E47A1F-24A2-4C8D-9944-466A2F1DED00}"/>
          </ac:picMkLst>
        </pc:picChg>
        <pc:picChg chg="mod">
          <ac:chgData name="Stewart Gale" userId="3647ddd2-6040-41ae-a96d-232c23482af8" providerId="ADAL" clId="{C9936F64-CEB7-473C-916E-CA5A4441A384}" dt="2022-11-04T03:53:00.379" v="244" actId="1036"/>
          <ac:picMkLst>
            <pc:docMk/>
            <pc:sldMk cId="620817410" sldId="268"/>
            <ac:picMk id="18" creationId="{B2DAA1EE-8CE2-4574-B632-445715E8E164}"/>
          </ac:picMkLst>
        </pc:picChg>
        <pc:picChg chg="mod">
          <ac:chgData name="Stewart Gale" userId="3647ddd2-6040-41ae-a96d-232c23482af8" providerId="ADAL" clId="{C9936F64-CEB7-473C-916E-CA5A4441A384}" dt="2022-11-04T03:53:00.379" v="244" actId="1036"/>
          <ac:picMkLst>
            <pc:docMk/>
            <pc:sldMk cId="620817410" sldId="268"/>
            <ac:picMk id="26" creationId="{84387B5F-3747-4C24-9D9A-938AB3471295}"/>
          </ac:picMkLst>
        </pc:picChg>
        <pc:picChg chg="mod">
          <ac:chgData name="Stewart Gale" userId="3647ddd2-6040-41ae-a96d-232c23482af8" providerId="ADAL" clId="{C9936F64-CEB7-473C-916E-CA5A4441A384}" dt="2022-11-04T03:53:00.379" v="244" actId="1036"/>
          <ac:picMkLst>
            <pc:docMk/>
            <pc:sldMk cId="620817410" sldId="268"/>
            <ac:picMk id="27" creationId="{EC16B90A-557E-4AB5-9267-E93D4E10E104}"/>
          </ac:picMkLst>
        </pc:picChg>
        <pc:picChg chg="mod">
          <ac:chgData name="Stewart Gale" userId="3647ddd2-6040-41ae-a96d-232c23482af8" providerId="ADAL" clId="{C9936F64-CEB7-473C-916E-CA5A4441A384}" dt="2022-11-04T03:53:00.379" v="244" actId="1036"/>
          <ac:picMkLst>
            <pc:docMk/>
            <pc:sldMk cId="620817410" sldId="268"/>
            <ac:picMk id="39" creationId="{432BE80A-3F5D-4055-9C84-8DD53176E5CE}"/>
          </ac:picMkLst>
        </pc:picChg>
        <pc:picChg chg="mod">
          <ac:chgData name="Stewart Gale" userId="3647ddd2-6040-41ae-a96d-232c23482af8" providerId="ADAL" clId="{C9936F64-CEB7-473C-916E-CA5A4441A384}" dt="2022-11-04T03:53:00.379" v="244" actId="1036"/>
          <ac:picMkLst>
            <pc:docMk/>
            <pc:sldMk cId="620817410" sldId="268"/>
            <ac:picMk id="4098" creationId="{432BE80A-3F5D-4055-9C84-8DD53176E5CE}"/>
          </ac:picMkLst>
        </pc:picChg>
        <pc:picChg chg="mod">
          <ac:chgData name="Stewart Gale" userId="3647ddd2-6040-41ae-a96d-232c23482af8" providerId="ADAL" clId="{C9936F64-CEB7-473C-916E-CA5A4441A384}" dt="2022-11-04T03:53:00.379" v="244" actId="1036"/>
          <ac:picMkLst>
            <pc:docMk/>
            <pc:sldMk cId="620817410" sldId="268"/>
            <ac:picMk id="4099" creationId="{43FE5F84-16CA-47B6-9573-3856674558AF}"/>
          </ac:picMkLst>
        </pc:picChg>
      </pc:sldChg>
      <pc:sldChg chg="del">
        <pc:chgData name="Stewart Gale" userId="3647ddd2-6040-41ae-a96d-232c23482af8" providerId="ADAL" clId="{C9936F64-CEB7-473C-916E-CA5A4441A384}" dt="2022-11-04T03:17:46.496" v="0" actId="47"/>
        <pc:sldMkLst>
          <pc:docMk/>
          <pc:sldMk cId="2111793713" sldId="272"/>
        </pc:sldMkLst>
      </pc:sldChg>
      <pc:sldChg chg="add del">
        <pc:chgData name="Stewart Gale" userId="3647ddd2-6040-41ae-a96d-232c23482af8" providerId="ADAL" clId="{C9936F64-CEB7-473C-916E-CA5A4441A384}" dt="2022-11-04T03:18:02.348" v="10" actId="47"/>
        <pc:sldMkLst>
          <pc:docMk/>
          <pc:sldMk cId="1894141634" sldId="274"/>
        </pc:sldMkLst>
      </pc:sldChg>
      <pc:sldChg chg="delSp modSp mod delAnim">
        <pc:chgData name="Stewart Gale" userId="3647ddd2-6040-41ae-a96d-232c23482af8" providerId="ADAL" clId="{C9936F64-CEB7-473C-916E-CA5A4441A384}" dt="2022-11-04T03:52:32.873" v="239" actId="14100"/>
        <pc:sldMkLst>
          <pc:docMk/>
          <pc:sldMk cId="1391121475" sldId="275"/>
        </pc:sldMkLst>
        <pc:spChg chg="mod">
          <ac:chgData name="Stewart Gale" userId="3647ddd2-6040-41ae-a96d-232c23482af8" providerId="ADAL" clId="{C9936F64-CEB7-473C-916E-CA5A4441A384}" dt="2022-11-04T03:49:08.240" v="114" actId="1076"/>
          <ac:spMkLst>
            <pc:docMk/>
            <pc:sldMk cId="1391121475" sldId="275"/>
            <ac:spMk id="7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49:08.240" v="114" actId="1076"/>
          <ac:spMkLst>
            <pc:docMk/>
            <pc:sldMk cId="1391121475" sldId="275"/>
            <ac:spMk id="9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49:08.240" v="114" actId="1076"/>
          <ac:spMkLst>
            <pc:docMk/>
            <pc:sldMk cId="1391121475" sldId="275"/>
            <ac:spMk id="10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49:08.240" v="114" actId="1076"/>
          <ac:spMkLst>
            <pc:docMk/>
            <pc:sldMk cId="1391121475" sldId="275"/>
            <ac:spMk id="12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49:08.240" v="114" actId="1076"/>
          <ac:spMkLst>
            <pc:docMk/>
            <pc:sldMk cId="1391121475" sldId="275"/>
            <ac:spMk id="14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49:08.240" v="114" actId="1076"/>
          <ac:spMkLst>
            <pc:docMk/>
            <pc:sldMk cId="1391121475" sldId="275"/>
            <ac:spMk id="15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49:08.240" v="114" actId="1076"/>
          <ac:spMkLst>
            <pc:docMk/>
            <pc:sldMk cId="1391121475" sldId="275"/>
            <ac:spMk id="17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2:32.873" v="239" actId="14100"/>
          <ac:spMkLst>
            <pc:docMk/>
            <pc:sldMk cId="1391121475" sldId="275"/>
            <ac:spMk id="19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49:08.240" v="114" actId="1076"/>
          <ac:spMkLst>
            <pc:docMk/>
            <pc:sldMk cId="1391121475" sldId="275"/>
            <ac:spMk id="20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50:57.636" v="202" actId="1076"/>
          <ac:spMkLst>
            <pc:docMk/>
            <pc:sldMk cId="1391121475" sldId="275"/>
            <ac:spMk id="22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0:57.636" v="202" actId="1076"/>
          <ac:spMkLst>
            <pc:docMk/>
            <pc:sldMk cId="1391121475" sldId="275"/>
            <ac:spMk id="24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0:57.636" v="202" actId="1076"/>
          <ac:spMkLst>
            <pc:docMk/>
            <pc:sldMk cId="1391121475" sldId="275"/>
            <ac:spMk id="25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50:57.636" v="202" actId="1076"/>
          <ac:spMkLst>
            <pc:docMk/>
            <pc:sldMk cId="1391121475" sldId="275"/>
            <ac:spMk id="28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50:57.636" v="202" actId="1076"/>
          <ac:spMkLst>
            <pc:docMk/>
            <pc:sldMk cId="1391121475" sldId="275"/>
            <ac:spMk id="30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50:48.138" v="200" actId="1076"/>
          <ac:spMkLst>
            <pc:docMk/>
            <pc:sldMk cId="1391121475" sldId="275"/>
            <ac:spMk id="32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50:48.138" v="200" actId="1076"/>
          <ac:spMkLst>
            <pc:docMk/>
            <pc:sldMk cId="1391121475" sldId="275"/>
            <ac:spMk id="34" creationId="{8A93D7C9-465D-4512-9FC3-EC90FCCD9490}"/>
          </ac:spMkLst>
        </pc:spChg>
        <pc:spChg chg="del mod">
          <ac:chgData name="Stewart Gale" userId="3647ddd2-6040-41ae-a96d-232c23482af8" providerId="ADAL" clId="{C9936F64-CEB7-473C-916E-CA5A4441A384}" dt="2022-11-04T03:52:24.376" v="237" actId="478"/>
          <ac:spMkLst>
            <pc:docMk/>
            <pc:sldMk cId="1391121475" sldId="275"/>
            <ac:spMk id="35" creationId="{00000000-0000-0000-0000-000000000000}"/>
          </ac:spMkLst>
        </pc:spChg>
        <pc:spChg chg="del mod">
          <ac:chgData name="Stewart Gale" userId="3647ddd2-6040-41ae-a96d-232c23482af8" providerId="ADAL" clId="{C9936F64-CEB7-473C-916E-CA5A4441A384}" dt="2022-11-04T03:52:24.376" v="237" actId="478"/>
          <ac:spMkLst>
            <pc:docMk/>
            <pc:sldMk cId="1391121475" sldId="275"/>
            <ac:spMk id="36" creationId="{00000000-0000-0000-0000-000000000000}"/>
          </ac:spMkLst>
        </pc:spChg>
        <pc:spChg chg="del mod">
          <ac:chgData name="Stewart Gale" userId="3647ddd2-6040-41ae-a96d-232c23482af8" providerId="ADAL" clId="{C9936F64-CEB7-473C-916E-CA5A4441A384}" dt="2022-11-04T03:52:24.376" v="237" actId="478"/>
          <ac:spMkLst>
            <pc:docMk/>
            <pc:sldMk cId="1391121475" sldId="275"/>
            <ac:spMk id="37" creationId="{00000000-0000-0000-0000-000000000000}"/>
          </ac:spMkLst>
        </pc:spChg>
        <pc:spChg chg="del mod">
          <ac:chgData name="Stewart Gale" userId="3647ddd2-6040-41ae-a96d-232c23482af8" providerId="ADAL" clId="{C9936F64-CEB7-473C-916E-CA5A4441A384}" dt="2022-11-04T03:52:24.376" v="237" actId="478"/>
          <ac:spMkLst>
            <pc:docMk/>
            <pc:sldMk cId="1391121475" sldId="275"/>
            <ac:spMk id="38" creationId="{00000000-0000-0000-0000-000000000000}"/>
          </ac:spMkLst>
        </pc:spChg>
        <pc:spChg chg="del mod">
          <ac:chgData name="Stewart Gale" userId="3647ddd2-6040-41ae-a96d-232c23482af8" providerId="ADAL" clId="{C9936F64-CEB7-473C-916E-CA5A4441A384}" dt="2022-11-04T03:52:24.376" v="237" actId="478"/>
          <ac:spMkLst>
            <pc:docMk/>
            <pc:sldMk cId="1391121475" sldId="275"/>
            <ac:spMk id="39" creationId="{00000000-0000-0000-0000-000000000000}"/>
          </ac:spMkLst>
        </pc:spChg>
        <pc:spChg chg="del mod">
          <ac:chgData name="Stewart Gale" userId="3647ddd2-6040-41ae-a96d-232c23482af8" providerId="ADAL" clId="{C9936F64-CEB7-473C-916E-CA5A4441A384}" dt="2022-11-04T03:52:24.376" v="237" actId="478"/>
          <ac:spMkLst>
            <pc:docMk/>
            <pc:sldMk cId="1391121475" sldId="275"/>
            <ac:spMk id="40" creationId="{00000000-0000-0000-0000-000000000000}"/>
          </ac:spMkLst>
        </pc:spChg>
        <pc:spChg chg="del mod">
          <ac:chgData name="Stewart Gale" userId="3647ddd2-6040-41ae-a96d-232c23482af8" providerId="ADAL" clId="{C9936F64-CEB7-473C-916E-CA5A4441A384}" dt="2022-11-04T03:52:24.376" v="237" actId="478"/>
          <ac:spMkLst>
            <pc:docMk/>
            <pc:sldMk cId="1391121475" sldId="275"/>
            <ac:spMk id="41" creationId="{00000000-0000-0000-0000-000000000000}"/>
          </ac:spMkLst>
        </pc:spChg>
        <pc:spChg chg="del mod">
          <ac:chgData name="Stewart Gale" userId="3647ddd2-6040-41ae-a96d-232c23482af8" providerId="ADAL" clId="{C9936F64-CEB7-473C-916E-CA5A4441A384}" dt="2022-11-04T03:52:24.376" v="237" actId="478"/>
          <ac:spMkLst>
            <pc:docMk/>
            <pc:sldMk cId="1391121475" sldId="275"/>
            <ac:spMk id="42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49:08.240" v="114" actId="1076"/>
          <ac:spMkLst>
            <pc:docMk/>
            <pc:sldMk cId="1391121475" sldId="275"/>
            <ac:spMk id="44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49:08.240" v="114" actId="1076"/>
          <ac:spMkLst>
            <pc:docMk/>
            <pc:sldMk cId="1391121475" sldId="275"/>
            <ac:spMk id="45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49:08.240" v="114" actId="1076"/>
          <ac:spMkLst>
            <pc:docMk/>
            <pc:sldMk cId="1391121475" sldId="275"/>
            <ac:spMk id="46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0:57.636" v="202" actId="1076"/>
          <ac:spMkLst>
            <pc:docMk/>
            <pc:sldMk cId="1391121475" sldId="275"/>
            <ac:spMk id="47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0:57.636" v="202" actId="1076"/>
          <ac:spMkLst>
            <pc:docMk/>
            <pc:sldMk cId="1391121475" sldId="275"/>
            <ac:spMk id="48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0:57.636" v="202" actId="1076"/>
          <ac:spMkLst>
            <pc:docMk/>
            <pc:sldMk cId="1391121475" sldId="275"/>
            <ac:spMk id="49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0:48.138" v="200" actId="1076"/>
          <ac:spMkLst>
            <pc:docMk/>
            <pc:sldMk cId="1391121475" sldId="275"/>
            <ac:spMk id="50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0:48.138" v="200" actId="1076"/>
          <ac:spMkLst>
            <pc:docMk/>
            <pc:sldMk cId="1391121475" sldId="275"/>
            <ac:spMk id="51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49:50.136" v="181" actId="14100"/>
          <ac:spMkLst>
            <pc:docMk/>
            <pc:sldMk cId="1391121475" sldId="275"/>
            <ac:spMk id="52" creationId="{00000000-0000-0000-0000-000000000000}"/>
          </ac:spMkLst>
        </pc:spChg>
        <pc:picChg chg="mod">
          <ac:chgData name="Stewart Gale" userId="3647ddd2-6040-41ae-a96d-232c23482af8" providerId="ADAL" clId="{C9936F64-CEB7-473C-916E-CA5A4441A384}" dt="2022-11-04T03:50:57.636" v="202" actId="1076"/>
          <ac:picMkLst>
            <pc:docMk/>
            <pc:sldMk cId="1391121475" sldId="275"/>
            <ac:picMk id="27" creationId="{00000000-0000-0000-0000-000000000000}"/>
          </ac:picMkLst>
        </pc:picChg>
        <pc:picChg chg="mod">
          <ac:chgData name="Stewart Gale" userId="3647ddd2-6040-41ae-a96d-232c23482af8" providerId="ADAL" clId="{C9936F64-CEB7-473C-916E-CA5A4441A384}" dt="2022-11-04T03:50:57.636" v="202" actId="1076"/>
          <ac:picMkLst>
            <pc:docMk/>
            <pc:sldMk cId="1391121475" sldId="275"/>
            <ac:picMk id="29" creationId="{00000000-0000-0000-0000-000000000000}"/>
          </ac:picMkLst>
        </pc:picChg>
        <pc:picChg chg="mod">
          <ac:chgData name="Stewart Gale" userId="3647ddd2-6040-41ae-a96d-232c23482af8" providerId="ADAL" clId="{C9936F64-CEB7-473C-916E-CA5A4441A384}" dt="2022-11-04T03:50:48.138" v="200" actId="1076"/>
          <ac:picMkLst>
            <pc:docMk/>
            <pc:sldMk cId="1391121475" sldId="275"/>
            <ac:picMk id="31" creationId="{00000000-0000-0000-0000-000000000000}"/>
          </ac:picMkLst>
        </pc:picChg>
        <pc:picChg chg="mod">
          <ac:chgData name="Stewart Gale" userId="3647ddd2-6040-41ae-a96d-232c23482af8" providerId="ADAL" clId="{C9936F64-CEB7-473C-916E-CA5A4441A384}" dt="2022-11-04T03:50:48.138" v="200" actId="1076"/>
          <ac:picMkLst>
            <pc:docMk/>
            <pc:sldMk cId="1391121475" sldId="275"/>
            <ac:picMk id="33" creationId="{00000000-0000-0000-0000-000000000000}"/>
          </ac:picMkLst>
        </pc:picChg>
        <pc:picChg chg="del">
          <ac:chgData name="Stewart Gale" userId="3647ddd2-6040-41ae-a96d-232c23482af8" providerId="ADAL" clId="{C9936F64-CEB7-473C-916E-CA5A4441A384}" dt="2022-11-04T03:18:29.404" v="20" actId="478"/>
          <ac:picMkLst>
            <pc:docMk/>
            <pc:sldMk cId="1391121475" sldId="275"/>
            <ac:picMk id="43" creationId="{00000000-0000-0000-0000-000000000000}"/>
          </ac:picMkLst>
        </pc:picChg>
        <pc:cxnChg chg="mod">
          <ac:chgData name="Stewart Gale" userId="3647ddd2-6040-41ae-a96d-232c23482af8" providerId="ADAL" clId="{C9936F64-CEB7-473C-916E-CA5A4441A384}" dt="2022-11-04T03:49:08.240" v="114" actId="1076"/>
          <ac:cxnSpMkLst>
            <pc:docMk/>
            <pc:sldMk cId="1391121475" sldId="275"/>
            <ac:cxnSpMk id="8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49:08.240" v="114" actId="1076"/>
          <ac:cxnSpMkLst>
            <pc:docMk/>
            <pc:sldMk cId="1391121475" sldId="275"/>
            <ac:cxnSpMk id="11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49:08.240" v="114" actId="1076"/>
          <ac:cxnSpMkLst>
            <pc:docMk/>
            <pc:sldMk cId="1391121475" sldId="275"/>
            <ac:cxnSpMk id="13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49:08.240" v="114" actId="1076"/>
          <ac:cxnSpMkLst>
            <pc:docMk/>
            <pc:sldMk cId="1391121475" sldId="275"/>
            <ac:cxnSpMk id="16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49:08.240" v="114" actId="1076"/>
          <ac:cxnSpMkLst>
            <pc:docMk/>
            <pc:sldMk cId="1391121475" sldId="275"/>
            <ac:cxnSpMk id="18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49:08.240" v="114" actId="1076"/>
          <ac:cxnSpMkLst>
            <pc:docMk/>
            <pc:sldMk cId="1391121475" sldId="275"/>
            <ac:cxnSpMk id="21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50:57.636" v="202" actId="1076"/>
          <ac:cxnSpMkLst>
            <pc:docMk/>
            <pc:sldMk cId="1391121475" sldId="275"/>
            <ac:cxnSpMk id="23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50:57.636" v="202" actId="1076"/>
          <ac:cxnSpMkLst>
            <pc:docMk/>
            <pc:sldMk cId="1391121475" sldId="275"/>
            <ac:cxnSpMk id="26" creationId="{00000000-0000-0000-0000-000000000000}"/>
          </ac:cxnSpMkLst>
        </pc:cxnChg>
      </pc:sldChg>
      <pc:sldChg chg="delSp modSp mod delAnim">
        <pc:chgData name="Stewart Gale" userId="3647ddd2-6040-41ae-a96d-232c23482af8" providerId="ADAL" clId="{C9936F64-CEB7-473C-916E-CA5A4441A384}" dt="2022-11-04T03:52:38.170" v="240" actId="478"/>
        <pc:sldMkLst>
          <pc:docMk/>
          <pc:sldMk cId="2363495539" sldId="280"/>
        </pc:sldMkLst>
        <pc:spChg chg="del mod">
          <ac:chgData name="Stewart Gale" userId="3647ddd2-6040-41ae-a96d-232c23482af8" providerId="ADAL" clId="{C9936F64-CEB7-473C-916E-CA5A4441A384}" dt="2022-11-04T03:52:38.170" v="240" actId="478"/>
          <ac:spMkLst>
            <pc:docMk/>
            <pc:sldMk cId="2363495539" sldId="280"/>
            <ac:spMk id="2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1:13.719" v="203" actId="1076"/>
          <ac:spMkLst>
            <pc:docMk/>
            <pc:sldMk cId="2363495539" sldId="280"/>
            <ac:spMk id="3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51:13.719" v="203" actId="1076"/>
          <ac:spMkLst>
            <pc:docMk/>
            <pc:sldMk cId="2363495539" sldId="280"/>
            <ac:spMk id="11" creationId="{62114B2D-F4AF-4A70-AAB3-3006CE1C1153}"/>
          </ac:spMkLst>
        </pc:spChg>
        <pc:picChg chg="del">
          <ac:chgData name="Stewart Gale" userId="3647ddd2-6040-41ae-a96d-232c23482af8" providerId="ADAL" clId="{C9936F64-CEB7-473C-916E-CA5A4441A384}" dt="2022-11-04T03:18:56.620" v="27" actId="478"/>
          <ac:picMkLst>
            <pc:docMk/>
            <pc:sldMk cId="2363495539" sldId="280"/>
            <ac:picMk id="4" creationId="{00000000-0000-0000-0000-000000000000}"/>
          </ac:picMkLst>
        </pc:picChg>
      </pc:sldChg>
      <pc:sldChg chg="modSp add del setBg modNotes">
        <pc:chgData name="Stewart Gale" userId="3647ddd2-6040-41ae-a96d-232c23482af8" providerId="ADAL" clId="{C9936F64-CEB7-473C-916E-CA5A4441A384}" dt="2022-11-04T03:51:55.139" v="232" actId="47"/>
        <pc:sldMkLst>
          <pc:docMk/>
          <pc:sldMk cId="2165343365" sldId="281"/>
        </pc:sldMkLst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2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8" creationId="{A474660B-F493-4499-A0C0-3555A7CE0685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15" creationId="{5A2AB974-F564-4C89-81A6-2081CAD4AB81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17" creationId="{5802E9A2-1304-4F84-8BA9-DC9FCE93238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19" creationId="{4747C8CF-92C7-442B-A274-0273CC44024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28" creationId="{791FD030-60AC-44DB-8534-AB46A1CB94AF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29" creationId="{E49186BD-17E1-44EC-B3EC-DD3F94815F9E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31" creationId="{237AD6AD-E851-4664-99A5-BD4EB5E2B89D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32" creationId="{D2E18B7E-9ADB-4688-B337-CC64502D054F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33" creationId="{2A6746FD-0F1F-4B7A-A826-17DC2F0FE7C5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34" creationId="{422AF3DB-EA95-4A83-A168-3E3FD67A6E38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35" creationId="{0946D512-1912-41FF-812A-0B3CFDB4FF9F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36" creationId="{D0019170-4229-4333-B7C6-28BA91F5BD79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40" creationId="{14F3F85C-3CAC-461A-8AEA-966ED28003E7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41" creationId="{A2404F5B-9A88-4D66-821A-C0FDCDB7A69D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42" creationId="{1B80223F-D8D4-4EC9-9DCE-847C78F8993B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43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44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45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46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47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48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49" creationId="{6C9D1C00-68EA-47C6-B1AB-431AFB86E53F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52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53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54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4101" creationId="{348D86C4-50FB-470B-A0DF-DFB353D8D4B5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165343365" sldId="281"/>
            <ac:spMk id="4102" creationId="{01C0E68B-742D-4B9E-8F70-6046A905A00D}"/>
          </ac:spMkLst>
        </pc:spChg>
        <pc:picChg chg="mod">
          <ac:chgData name="Stewart Gale" userId="3647ddd2-6040-41ae-a96d-232c23482af8" providerId="ADAL" clId="{C9936F64-CEB7-473C-916E-CA5A4441A384}" dt="2022-11-04T03:20:43.434" v="33"/>
          <ac:picMkLst>
            <pc:docMk/>
            <pc:sldMk cId="2165343365" sldId="281"/>
            <ac:picMk id="7" creationId="{E78FB380-6F08-4994-A4B5-7091EEC7E6C8}"/>
          </ac:picMkLst>
        </pc:picChg>
        <pc:picChg chg="mod">
          <ac:chgData name="Stewart Gale" userId="3647ddd2-6040-41ae-a96d-232c23482af8" providerId="ADAL" clId="{C9936F64-CEB7-473C-916E-CA5A4441A384}" dt="2022-11-04T03:20:43.434" v="33"/>
          <ac:picMkLst>
            <pc:docMk/>
            <pc:sldMk cId="2165343365" sldId="281"/>
            <ac:picMk id="14" creationId="{06FCA33C-92DD-40DF-85D8-6B72CC00D1B2}"/>
          </ac:picMkLst>
        </pc:picChg>
        <pc:picChg chg="mod">
          <ac:chgData name="Stewart Gale" userId="3647ddd2-6040-41ae-a96d-232c23482af8" providerId="ADAL" clId="{C9936F64-CEB7-473C-916E-CA5A4441A384}" dt="2022-11-04T03:20:43.434" v="33"/>
          <ac:picMkLst>
            <pc:docMk/>
            <pc:sldMk cId="2165343365" sldId="281"/>
            <ac:picMk id="16" creationId="{51E47A1F-24A2-4C8D-9944-466A2F1DED00}"/>
          </ac:picMkLst>
        </pc:picChg>
        <pc:picChg chg="mod">
          <ac:chgData name="Stewart Gale" userId="3647ddd2-6040-41ae-a96d-232c23482af8" providerId="ADAL" clId="{C9936F64-CEB7-473C-916E-CA5A4441A384}" dt="2022-11-04T03:20:43.434" v="33"/>
          <ac:picMkLst>
            <pc:docMk/>
            <pc:sldMk cId="2165343365" sldId="281"/>
            <ac:picMk id="18" creationId="{B2DAA1EE-8CE2-4574-B632-445715E8E164}"/>
          </ac:picMkLst>
        </pc:picChg>
        <pc:picChg chg="mod">
          <ac:chgData name="Stewart Gale" userId="3647ddd2-6040-41ae-a96d-232c23482af8" providerId="ADAL" clId="{C9936F64-CEB7-473C-916E-CA5A4441A384}" dt="2022-11-04T03:20:43.434" v="33"/>
          <ac:picMkLst>
            <pc:docMk/>
            <pc:sldMk cId="2165343365" sldId="281"/>
            <ac:picMk id="26" creationId="{84387B5F-3747-4C24-9D9A-938AB3471295}"/>
          </ac:picMkLst>
        </pc:picChg>
        <pc:picChg chg="mod">
          <ac:chgData name="Stewart Gale" userId="3647ddd2-6040-41ae-a96d-232c23482af8" providerId="ADAL" clId="{C9936F64-CEB7-473C-916E-CA5A4441A384}" dt="2022-11-04T03:20:43.434" v="33"/>
          <ac:picMkLst>
            <pc:docMk/>
            <pc:sldMk cId="2165343365" sldId="281"/>
            <ac:picMk id="27" creationId="{EC16B90A-557E-4AB5-9267-E93D4E10E104}"/>
          </ac:picMkLst>
        </pc:picChg>
        <pc:picChg chg="mod">
          <ac:chgData name="Stewart Gale" userId="3647ddd2-6040-41ae-a96d-232c23482af8" providerId="ADAL" clId="{C9936F64-CEB7-473C-916E-CA5A4441A384}" dt="2022-11-04T03:20:43.434" v="33"/>
          <ac:picMkLst>
            <pc:docMk/>
            <pc:sldMk cId="2165343365" sldId="281"/>
            <ac:picMk id="39" creationId="{432BE80A-3F5D-4055-9C84-8DD53176E5CE}"/>
          </ac:picMkLst>
        </pc:picChg>
        <pc:picChg chg="mod">
          <ac:chgData name="Stewart Gale" userId="3647ddd2-6040-41ae-a96d-232c23482af8" providerId="ADAL" clId="{C9936F64-CEB7-473C-916E-CA5A4441A384}" dt="2022-11-04T03:20:43.434" v="33"/>
          <ac:picMkLst>
            <pc:docMk/>
            <pc:sldMk cId="2165343365" sldId="281"/>
            <ac:picMk id="4098" creationId="{432BE80A-3F5D-4055-9C84-8DD53176E5CE}"/>
          </ac:picMkLst>
        </pc:picChg>
        <pc:picChg chg="mod">
          <ac:chgData name="Stewart Gale" userId="3647ddd2-6040-41ae-a96d-232c23482af8" providerId="ADAL" clId="{C9936F64-CEB7-473C-916E-CA5A4441A384}" dt="2022-11-04T03:20:43.434" v="33"/>
          <ac:picMkLst>
            <pc:docMk/>
            <pc:sldMk cId="2165343365" sldId="281"/>
            <ac:picMk id="4099" creationId="{43FE5F84-16CA-47B6-9573-3856674558AF}"/>
          </ac:picMkLst>
        </pc:picChg>
      </pc:sldChg>
      <pc:sldChg chg="add del">
        <pc:chgData name="Stewart Gale" userId="3647ddd2-6040-41ae-a96d-232c23482af8" providerId="ADAL" clId="{C9936F64-CEB7-473C-916E-CA5A4441A384}" dt="2022-11-04T03:18:02.739" v="11" actId="47"/>
        <pc:sldMkLst>
          <pc:docMk/>
          <pc:sldMk cId="3432432810" sldId="281"/>
        </pc:sldMkLst>
      </pc:sldChg>
      <pc:sldChg chg="modSp add del setBg">
        <pc:chgData name="Stewart Gale" userId="3647ddd2-6040-41ae-a96d-232c23482af8" providerId="ADAL" clId="{C9936F64-CEB7-473C-916E-CA5A4441A384}" dt="2022-11-04T03:51:55.655" v="233" actId="47"/>
        <pc:sldMkLst>
          <pc:docMk/>
          <pc:sldMk cId="1274841143" sldId="282"/>
        </pc:sldMkLst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7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9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10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12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14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15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17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19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20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22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24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25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28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30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32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34" creationId="{8A93D7C9-465D-4512-9FC3-EC90FCCD949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35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36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37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38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39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40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41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42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44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45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46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47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48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49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50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51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1274841143" sldId="282"/>
            <ac:spMk id="52" creationId="{00000000-0000-0000-0000-000000000000}"/>
          </ac:spMkLst>
        </pc:spChg>
        <pc:picChg chg="mod">
          <ac:chgData name="Stewart Gale" userId="3647ddd2-6040-41ae-a96d-232c23482af8" providerId="ADAL" clId="{C9936F64-CEB7-473C-916E-CA5A4441A384}" dt="2022-11-04T03:20:43.434" v="33"/>
          <ac:picMkLst>
            <pc:docMk/>
            <pc:sldMk cId="1274841143" sldId="282"/>
            <ac:picMk id="27" creationId="{00000000-0000-0000-0000-000000000000}"/>
          </ac:picMkLst>
        </pc:picChg>
        <pc:picChg chg="mod">
          <ac:chgData name="Stewart Gale" userId="3647ddd2-6040-41ae-a96d-232c23482af8" providerId="ADAL" clId="{C9936F64-CEB7-473C-916E-CA5A4441A384}" dt="2022-11-04T03:20:43.434" v="33"/>
          <ac:picMkLst>
            <pc:docMk/>
            <pc:sldMk cId="1274841143" sldId="282"/>
            <ac:picMk id="29" creationId="{00000000-0000-0000-0000-000000000000}"/>
          </ac:picMkLst>
        </pc:picChg>
        <pc:picChg chg="mod">
          <ac:chgData name="Stewart Gale" userId="3647ddd2-6040-41ae-a96d-232c23482af8" providerId="ADAL" clId="{C9936F64-CEB7-473C-916E-CA5A4441A384}" dt="2022-11-04T03:20:43.434" v="33"/>
          <ac:picMkLst>
            <pc:docMk/>
            <pc:sldMk cId="1274841143" sldId="282"/>
            <ac:picMk id="31" creationId="{00000000-0000-0000-0000-000000000000}"/>
          </ac:picMkLst>
        </pc:picChg>
        <pc:picChg chg="mod">
          <ac:chgData name="Stewart Gale" userId="3647ddd2-6040-41ae-a96d-232c23482af8" providerId="ADAL" clId="{C9936F64-CEB7-473C-916E-CA5A4441A384}" dt="2022-11-04T03:20:43.434" v="33"/>
          <ac:picMkLst>
            <pc:docMk/>
            <pc:sldMk cId="1274841143" sldId="282"/>
            <ac:picMk id="33" creationId="{00000000-0000-0000-0000-000000000000}"/>
          </ac:picMkLst>
        </pc:picChg>
        <pc:cxnChg chg="mod">
          <ac:chgData name="Stewart Gale" userId="3647ddd2-6040-41ae-a96d-232c23482af8" providerId="ADAL" clId="{C9936F64-CEB7-473C-916E-CA5A4441A384}" dt="2022-11-04T03:20:43.434" v="33"/>
          <ac:cxnSpMkLst>
            <pc:docMk/>
            <pc:sldMk cId="1274841143" sldId="282"/>
            <ac:cxnSpMk id="8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20:43.434" v="33"/>
          <ac:cxnSpMkLst>
            <pc:docMk/>
            <pc:sldMk cId="1274841143" sldId="282"/>
            <ac:cxnSpMk id="11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20:43.434" v="33"/>
          <ac:cxnSpMkLst>
            <pc:docMk/>
            <pc:sldMk cId="1274841143" sldId="282"/>
            <ac:cxnSpMk id="13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20:43.434" v="33"/>
          <ac:cxnSpMkLst>
            <pc:docMk/>
            <pc:sldMk cId="1274841143" sldId="282"/>
            <ac:cxnSpMk id="16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20:43.434" v="33"/>
          <ac:cxnSpMkLst>
            <pc:docMk/>
            <pc:sldMk cId="1274841143" sldId="282"/>
            <ac:cxnSpMk id="18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20:43.434" v="33"/>
          <ac:cxnSpMkLst>
            <pc:docMk/>
            <pc:sldMk cId="1274841143" sldId="282"/>
            <ac:cxnSpMk id="21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20:43.434" v="33"/>
          <ac:cxnSpMkLst>
            <pc:docMk/>
            <pc:sldMk cId="1274841143" sldId="282"/>
            <ac:cxnSpMk id="23" creationId="{00000000-0000-0000-0000-000000000000}"/>
          </ac:cxnSpMkLst>
        </pc:cxnChg>
        <pc:cxnChg chg="mod">
          <ac:chgData name="Stewart Gale" userId="3647ddd2-6040-41ae-a96d-232c23482af8" providerId="ADAL" clId="{C9936F64-CEB7-473C-916E-CA5A4441A384}" dt="2022-11-04T03:20:43.434" v="33"/>
          <ac:cxnSpMkLst>
            <pc:docMk/>
            <pc:sldMk cId="1274841143" sldId="282"/>
            <ac:cxnSpMk id="26" creationId="{00000000-0000-0000-0000-000000000000}"/>
          </ac:cxnSpMkLst>
        </pc:cxnChg>
      </pc:sldChg>
      <pc:sldChg chg="add del">
        <pc:chgData name="Stewart Gale" userId="3647ddd2-6040-41ae-a96d-232c23482af8" providerId="ADAL" clId="{C9936F64-CEB7-473C-916E-CA5A4441A384}" dt="2022-11-04T03:18:03.302" v="12" actId="47"/>
        <pc:sldMkLst>
          <pc:docMk/>
          <pc:sldMk cId="3465175848" sldId="282"/>
        </pc:sldMkLst>
      </pc:sldChg>
      <pc:sldChg chg="modSp add del setBg">
        <pc:chgData name="Stewart Gale" userId="3647ddd2-6040-41ae-a96d-232c23482af8" providerId="ADAL" clId="{C9936F64-CEB7-473C-916E-CA5A4441A384}" dt="2022-11-04T03:51:56.071" v="234" actId="47"/>
        <pc:sldMkLst>
          <pc:docMk/>
          <pc:sldMk cId="2237063305" sldId="283"/>
        </pc:sldMkLst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237063305" sldId="283"/>
            <ac:spMk id="2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237063305" sldId="283"/>
            <ac:spMk id="3" creationId="{00000000-0000-0000-0000-00000000000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k cId="2237063305" sldId="283"/>
            <ac:spMk id="11" creationId="{62114B2D-F4AF-4A70-AAB3-3006CE1C1153}"/>
          </ac:spMkLst>
        </pc:spChg>
      </pc:sldChg>
      <pc:sldChg chg="addSp delSp modSp new mod">
        <pc:chgData name="Stewart Gale" userId="3647ddd2-6040-41ae-a96d-232c23482af8" providerId="ADAL" clId="{C9936F64-CEB7-473C-916E-CA5A4441A384}" dt="2022-11-04T03:51:51.895" v="231" actId="1076"/>
        <pc:sldMkLst>
          <pc:docMk/>
          <pc:sldMk cId="1604481227" sldId="284"/>
        </pc:sldMkLst>
        <pc:spChg chg="del mod">
          <ac:chgData name="Stewart Gale" userId="3647ddd2-6040-41ae-a96d-232c23482af8" providerId="ADAL" clId="{C9936F64-CEB7-473C-916E-CA5A4441A384}" dt="2022-11-04T03:20:38.205" v="32" actId="478"/>
          <ac:spMkLst>
            <pc:docMk/>
            <pc:sldMk cId="1604481227" sldId="284"/>
            <ac:spMk id="2" creationId="{7C9F72DF-1071-EB8E-6742-834238A6E23D}"/>
          </ac:spMkLst>
        </pc:spChg>
        <pc:spChg chg="del mod">
          <ac:chgData name="Stewart Gale" userId="3647ddd2-6040-41ae-a96d-232c23482af8" providerId="ADAL" clId="{C9936F64-CEB7-473C-916E-CA5A4441A384}" dt="2022-11-04T03:20:38.205" v="32" actId="478"/>
          <ac:spMkLst>
            <pc:docMk/>
            <pc:sldMk cId="1604481227" sldId="284"/>
            <ac:spMk id="3" creationId="{E1327CE2-F219-E7D0-E8A7-640C6CB58F72}"/>
          </ac:spMkLst>
        </pc:spChg>
        <pc:spChg chg="add mod">
          <ac:chgData name="Stewart Gale" userId="3647ddd2-6040-41ae-a96d-232c23482af8" providerId="ADAL" clId="{C9936F64-CEB7-473C-916E-CA5A4441A384}" dt="2022-11-04T03:51:51.895" v="231" actId="1076"/>
          <ac:spMkLst>
            <pc:docMk/>
            <pc:sldMk cId="1604481227" sldId="284"/>
            <ac:spMk id="4" creationId="{0844DC04-5B5A-A41D-C068-AD278317797C}"/>
          </ac:spMkLst>
        </pc:spChg>
      </pc:sldChg>
      <pc:sldChg chg="modSp add setBg">
        <pc:chgData name="Stewart Gale" userId="3647ddd2-6040-41ae-a96d-232c23482af8" providerId="ADAL" clId="{C9936F64-CEB7-473C-916E-CA5A4441A384}" dt="2022-11-04T07:12:31.544" v="249" actId="20577"/>
        <pc:sldMkLst>
          <pc:docMk/>
          <pc:sldMk cId="1144597114" sldId="285"/>
        </pc:sldMkLst>
        <pc:spChg chg="mod">
          <ac:chgData name="Stewart Gale" userId="3647ddd2-6040-41ae-a96d-232c23482af8" providerId="ADAL" clId="{C9936F64-CEB7-473C-916E-CA5A4441A384}" dt="2022-11-04T07:12:31.544" v="249" actId="20577"/>
          <ac:spMkLst>
            <pc:docMk/>
            <pc:sldMk cId="1144597114" sldId="285"/>
            <ac:spMk id="35" creationId="{0946D512-1912-41FF-812A-0B3CFDB4FF9F}"/>
          </ac:spMkLst>
        </pc:spChg>
      </pc:sldChg>
      <pc:sldChg chg="add setBg">
        <pc:chgData name="Stewart Gale" userId="3647ddd2-6040-41ae-a96d-232c23482af8" providerId="ADAL" clId="{C9936F64-CEB7-473C-916E-CA5A4441A384}" dt="2022-11-04T03:52:02.894" v="235"/>
        <pc:sldMkLst>
          <pc:docMk/>
          <pc:sldMk cId="2964204723" sldId="286"/>
        </pc:sldMkLst>
      </pc:sldChg>
      <pc:sldChg chg="modSp add setBg">
        <pc:chgData name="Stewart Gale" userId="3647ddd2-6040-41ae-a96d-232c23482af8" providerId="ADAL" clId="{C9936F64-CEB7-473C-916E-CA5A4441A384}" dt="2023-10-03T10:34:14.570" v="250" actId="20577"/>
        <pc:sldMkLst>
          <pc:docMk/>
          <pc:sldMk cId="8415082" sldId="287"/>
        </pc:sldMkLst>
        <pc:spChg chg="mod">
          <ac:chgData name="Stewart Gale" userId="3647ddd2-6040-41ae-a96d-232c23482af8" providerId="ADAL" clId="{C9936F64-CEB7-473C-916E-CA5A4441A384}" dt="2023-10-03T10:34:14.570" v="250" actId="20577"/>
          <ac:spMkLst>
            <pc:docMk/>
            <pc:sldMk cId="8415082" sldId="287"/>
            <ac:spMk id="2" creationId="{00000000-0000-0000-0000-000000000000}"/>
          </ac:spMkLst>
        </pc:spChg>
      </pc:sldChg>
      <pc:sldMasterChg chg="modSp modSldLayout">
        <pc:chgData name="Stewart Gale" userId="3647ddd2-6040-41ae-a96d-232c23482af8" providerId="ADAL" clId="{C9936F64-CEB7-473C-916E-CA5A4441A384}" dt="2022-11-04T03:20:43.434" v="33"/>
        <pc:sldMasterMkLst>
          <pc:docMk/>
          <pc:sldMasterMk cId="3040258393" sldId="2147483683"/>
        </pc:sldMasterMkLst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asterMk cId="3040258393" sldId="2147483683"/>
            <ac:spMk id="4" creationId="{61ADFEE7-7960-4ABF-8E2B-BE4BC5392019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asterMk cId="3040258393" sldId="2147483683"/>
            <ac:spMk id="5" creationId="{5787B559-ECEF-4B2A-BA34-446D158CBBAD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asterMk cId="3040258393" sldId="2147483683"/>
            <ac:spMk id="6" creationId="{266428D0-2AA6-418D-BF15-B0B687565644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asterMk cId="3040258393" sldId="2147483683"/>
            <ac:spMk id="1026" creationId="{267F367B-1E27-4209-B8C1-B445821F0CA0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asterMk cId="3040258393" sldId="2147483683"/>
            <ac:spMk id="1027" creationId="{F5FEA41F-C26B-4280-A6A8-798E0E4D996B}"/>
          </ac:spMkLst>
        </pc:sp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3040258393" sldId="2147483683"/>
            <pc:sldLayoutMk cId="1818901470" sldId="2147483684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1818901470" sldId="2147483684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1818901470" sldId="2147483684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3040258393" sldId="2147483683"/>
            <pc:sldLayoutMk cId="3192500746" sldId="2147483686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3192500746" sldId="214748368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3192500746" sldId="2147483686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3040258393" sldId="2147483683"/>
            <pc:sldLayoutMk cId="637773867" sldId="2147483687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637773867" sldId="214748368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637773867" sldId="214748368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3040258393" sldId="2147483683"/>
            <pc:sldLayoutMk cId="453489813" sldId="2147483688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453489813" sldId="2147483688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453489813" sldId="2147483688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453489813" sldId="2147483688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453489813" sldId="2147483688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453489813" sldId="2147483688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3040258393" sldId="2147483683"/>
            <pc:sldLayoutMk cId="3569742615" sldId="2147483691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3569742615" sldId="214748369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3569742615" sldId="2147483691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3569742615" sldId="2147483691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3040258393" sldId="2147483683"/>
            <pc:sldLayoutMk cId="2777013403" sldId="2147483692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2777013403" sldId="2147483692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2777013403" sldId="214748369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2777013403" sldId="214748369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3040258393" sldId="2147483683"/>
            <pc:sldLayoutMk cId="2312143230" sldId="2147483694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2312143230" sldId="2147483694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3040258393" sldId="2147483683"/>
              <pc:sldLayoutMk cId="2312143230" sldId="2147483694"/>
              <ac:spMk id="3" creationId="{00000000-0000-0000-0000-000000000000}"/>
            </ac:spMkLst>
          </pc:spChg>
        </pc:sldLayoutChg>
      </pc:sldMasterChg>
      <pc:sldMasterChg chg="modSp modSldLayout">
        <pc:chgData name="Stewart Gale" userId="3647ddd2-6040-41ae-a96d-232c23482af8" providerId="ADAL" clId="{C9936F64-CEB7-473C-916E-CA5A4441A384}" dt="2022-11-04T03:20:43.434" v="33"/>
        <pc:sldMasterMkLst>
          <pc:docMk/>
          <pc:sldMasterMk cId="1476543143" sldId="2147483695"/>
        </pc:sldMasterMkLst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asterMk cId="1476543143" sldId="2147483695"/>
            <ac:spMk id="2" creationId="{AF67B712-01C5-59AD-55CD-0B10AEF83175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asterMk cId="1476543143" sldId="2147483695"/>
            <ac:spMk id="3" creationId="{115329BD-F21B-A524-86E5-085E7707382E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asterMk cId="1476543143" sldId="2147483695"/>
            <ac:spMk id="4" creationId="{A4F76B3E-C8D4-32EF-A722-0D9C5DA8D73D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asterMk cId="1476543143" sldId="2147483695"/>
            <ac:spMk id="5" creationId="{E98C0054-6776-B399-46EE-16ED225D868D}"/>
          </ac:spMkLst>
        </pc:spChg>
        <pc:spChg chg="mod">
          <ac:chgData name="Stewart Gale" userId="3647ddd2-6040-41ae-a96d-232c23482af8" providerId="ADAL" clId="{C9936F64-CEB7-473C-916E-CA5A4441A384}" dt="2022-11-04T03:20:43.434" v="33"/>
          <ac:spMkLst>
            <pc:docMk/>
            <pc:sldMasterMk cId="1476543143" sldId="2147483695"/>
            <ac:spMk id="6" creationId="{26B881F9-07B2-A1E5-8A75-0CE03D5F7DFF}"/>
          </ac:spMkLst>
        </pc:sp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1476543143" sldId="2147483695"/>
            <pc:sldLayoutMk cId="2593133243" sldId="2147483696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2593133243" sldId="2147483696"/>
              <ac:spMk id="2" creationId="{B3DBB58C-3254-AB26-3A55-B7AD604A380B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2593133243" sldId="2147483696"/>
              <ac:spMk id="3" creationId="{A258C63C-EE91-2190-F112-01EA1FD701B5}"/>
            </ac:spMkLst>
          </pc:spChg>
        </pc:sldLayout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1476543143" sldId="2147483695"/>
            <pc:sldLayoutMk cId="2028170545" sldId="2147483698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2028170545" sldId="2147483698"/>
              <ac:spMk id="2" creationId="{A590E7D2-CCA3-8501-783A-C042DD67323E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2028170545" sldId="2147483698"/>
              <ac:spMk id="3" creationId="{731C2D0A-2E7A-763E-DAEE-47DC14CD95FD}"/>
            </ac:spMkLst>
          </pc:spChg>
        </pc:sldLayout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1476543143" sldId="2147483695"/>
            <pc:sldLayoutMk cId="2895934316" sldId="2147483699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2895934316" sldId="2147483699"/>
              <ac:spMk id="3" creationId="{43428CC1-9EAF-7ED7-1DE0-A5148F232967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2895934316" sldId="2147483699"/>
              <ac:spMk id="4" creationId="{579912C5-A559-797C-C855-1C5560A206F2}"/>
            </ac:spMkLst>
          </pc:spChg>
        </pc:sldLayout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1476543143" sldId="2147483695"/>
            <pc:sldLayoutMk cId="1559869069" sldId="2147483700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1559869069" sldId="2147483700"/>
              <ac:spMk id="2" creationId="{CD56408C-F6AB-8382-7E27-80ABCA995040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1559869069" sldId="2147483700"/>
              <ac:spMk id="3" creationId="{541C370E-74E3-3196-EA69-D5A6BA3EFB15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1559869069" sldId="2147483700"/>
              <ac:spMk id="4" creationId="{E95F7A0B-1462-9A59-0B9D-E6F839A772B1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1559869069" sldId="2147483700"/>
              <ac:spMk id="5" creationId="{FFC07CD3-DFA3-341B-B2A9-BF3FC265B668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1559869069" sldId="2147483700"/>
              <ac:spMk id="6" creationId="{FBC71232-6E83-654F-A539-4C8DDF3CD7B3}"/>
            </ac:spMkLst>
          </pc:spChg>
        </pc:sldLayout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1476543143" sldId="2147483695"/>
            <pc:sldLayoutMk cId="3983721646" sldId="2147483703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3983721646" sldId="2147483703"/>
              <ac:spMk id="2" creationId="{09BBE257-95AA-7E2A-D9D9-FB9143FABB8F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3983721646" sldId="2147483703"/>
              <ac:spMk id="3" creationId="{3CB8CAF1-10E5-3048-600C-AB451B98CF04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3983721646" sldId="2147483703"/>
              <ac:spMk id="4" creationId="{150E56F0-D638-2BB8-CF66-3D95060EF404}"/>
            </ac:spMkLst>
          </pc:spChg>
        </pc:sldLayout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1476543143" sldId="2147483695"/>
            <pc:sldLayoutMk cId="747528260" sldId="2147483704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747528260" sldId="2147483704"/>
              <ac:spMk id="2" creationId="{3A5A586B-5F16-8A21-80C7-651B2D1056C4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747528260" sldId="2147483704"/>
              <ac:spMk id="3" creationId="{003337FF-9E21-F599-D195-2A64D2401C4B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747528260" sldId="2147483704"/>
              <ac:spMk id="4" creationId="{A8242FC8-35F0-D924-19B3-426A8FF81E72}"/>
            </ac:spMkLst>
          </pc:spChg>
        </pc:sldLayoutChg>
        <pc:sldLayoutChg chg="modSp">
          <pc:chgData name="Stewart Gale" userId="3647ddd2-6040-41ae-a96d-232c23482af8" providerId="ADAL" clId="{C9936F64-CEB7-473C-916E-CA5A4441A384}" dt="2022-11-04T03:20:43.434" v="33"/>
          <pc:sldLayoutMkLst>
            <pc:docMk/>
            <pc:sldMasterMk cId="1476543143" sldId="2147483695"/>
            <pc:sldLayoutMk cId="2893085037" sldId="2147483706"/>
          </pc:sldLayoutMkLst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2893085037" sldId="2147483706"/>
              <ac:spMk id="2" creationId="{70E2C3BB-8A23-0F5B-974A-45A53E06FAF9}"/>
            </ac:spMkLst>
          </pc:spChg>
          <pc:spChg chg="mod">
            <ac:chgData name="Stewart Gale" userId="3647ddd2-6040-41ae-a96d-232c23482af8" providerId="ADAL" clId="{C9936F64-CEB7-473C-916E-CA5A4441A384}" dt="2022-11-04T03:20:43.434" v="33"/>
            <ac:spMkLst>
              <pc:docMk/>
              <pc:sldMasterMk cId="1476543143" sldId="2147483695"/>
              <pc:sldLayoutMk cId="2893085037" sldId="2147483706"/>
              <ac:spMk id="3" creationId="{F04EAF48-5837-9EC9-250D-300DC04ACB8B}"/>
            </ac:spMkLst>
          </pc:spChg>
        </pc:sldLayoutChg>
      </pc:sldMasterChg>
      <pc:sldMasterChg chg="del delSldLayout">
        <pc:chgData name="Stewart Gale" userId="3647ddd2-6040-41ae-a96d-232c23482af8" providerId="ADAL" clId="{C9936F64-CEB7-473C-916E-CA5A4441A384}" dt="2022-11-04T03:51:56.071" v="234" actId="47"/>
        <pc:sldMasterMkLst>
          <pc:docMk/>
          <pc:sldMasterMk cId="3803617532" sldId="2147483719"/>
        </pc:sldMasterMkLst>
        <pc:sldLayoutChg chg="del">
          <pc:chgData name="Stewart Gale" userId="3647ddd2-6040-41ae-a96d-232c23482af8" providerId="ADAL" clId="{C9936F64-CEB7-473C-916E-CA5A4441A384}" dt="2022-11-04T03:51:56.071" v="234" actId="47"/>
          <pc:sldLayoutMkLst>
            <pc:docMk/>
            <pc:sldMasterMk cId="3803617532" sldId="2147483719"/>
            <pc:sldLayoutMk cId="3739037280" sldId="2147483720"/>
          </pc:sldLayoutMkLst>
        </pc:sldLayoutChg>
        <pc:sldLayoutChg chg="del">
          <pc:chgData name="Stewart Gale" userId="3647ddd2-6040-41ae-a96d-232c23482af8" providerId="ADAL" clId="{C9936F64-CEB7-473C-916E-CA5A4441A384}" dt="2022-11-04T03:51:56.071" v="234" actId="47"/>
          <pc:sldLayoutMkLst>
            <pc:docMk/>
            <pc:sldMasterMk cId="3803617532" sldId="2147483719"/>
            <pc:sldLayoutMk cId="689603295" sldId="2147483721"/>
          </pc:sldLayoutMkLst>
        </pc:sldLayoutChg>
        <pc:sldLayoutChg chg="del">
          <pc:chgData name="Stewart Gale" userId="3647ddd2-6040-41ae-a96d-232c23482af8" providerId="ADAL" clId="{C9936F64-CEB7-473C-916E-CA5A4441A384}" dt="2022-11-04T03:51:56.071" v="234" actId="47"/>
          <pc:sldLayoutMkLst>
            <pc:docMk/>
            <pc:sldMasterMk cId="3803617532" sldId="2147483719"/>
            <pc:sldLayoutMk cId="2886948693" sldId="2147483722"/>
          </pc:sldLayoutMkLst>
        </pc:sldLayoutChg>
        <pc:sldLayoutChg chg="del">
          <pc:chgData name="Stewart Gale" userId="3647ddd2-6040-41ae-a96d-232c23482af8" providerId="ADAL" clId="{C9936F64-CEB7-473C-916E-CA5A4441A384}" dt="2022-11-04T03:51:56.071" v="234" actId="47"/>
          <pc:sldLayoutMkLst>
            <pc:docMk/>
            <pc:sldMasterMk cId="3803617532" sldId="2147483719"/>
            <pc:sldLayoutMk cId="4119603638" sldId="2147483723"/>
          </pc:sldLayoutMkLst>
        </pc:sldLayoutChg>
        <pc:sldLayoutChg chg="del">
          <pc:chgData name="Stewart Gale" userId="3647ddd2-6040-41ae-a96d-232c23482af8" providerId="ADAL" clId="{C9936F64-CEB7-473C-916E-CA5A4441A384}" dt="2022-11-04T03:51:56.071" v="234" actId="47"/>
          <pc:sldLayoutMkLst>
            <pc:docMk/>
            <pc:sldMasterMk cId="3803617532" sldId="2147483719"/>
            <pc:sldLayoutMk cId="1847513809" sldId="2147483724"/>
          </pc:sldLayoutMkLst>
        </pc:sldLayoutChg>
        <pc:sldLayoutChg chg="del">
          <pc:chgData name="Stewart Gale" userId="3647ddd2-6040-41ae-a96d-232c23482af8" providerId="ADAL" clId="{C9936F64-CEB7-473C-916E-CA5A4441A384}" dt="2022-11-04T03:51:56.071" v="234" actId="47"/>
          <pc:sldLayoutMkLst>
            <pc:docMk/>
            <pc:sldMasterMk cId="3803617532" sldId="2147483719"/>
            <pc:sldLayoutMk cId="1153211322" sldId="2147483725"/>
          </pc:sldLayoutMkLst>
        </pc:sldLayoutChg>
        <pc:sldLayoutChg chg="del">
          <pc:chgData name="Stewart Gale" userId="3647ddd2-6040-41ae-a96d-232c23482af8" providerId="ADAL" clId="{C9936F64-CEB7-473C-916E-CA5A4441A384}" dt="2022-11-04T03:51:56.071" v="234" actId="47"/>
          <pc:sldLayoutMkLst>
            <pc:docMk/>
            <pc:sldMasterMk cId="3803617532" sldId="2147483719"/>
            <pc:sldLayoutMk cId="530560687" sldId="2147483726"/>
          </pc:sldLayoutMkLst>
        </pc:sldLayoutChg>
        <pc:sldLayoutChg chg="del">
          <pc:chgData name="Stewart Gale" userId="3647ddd2-6040-41ae-a96d-232c23482af8" providerId="ADAL" clId="{C9936F64-CEB7-473C-916E-CA5A4441A384}" dt="2022-11-04T03:51:56.071" v="234" actId="47"/>
          <pc:sldLayoutMkLst>
            <pc:docMk/>
            <pc:sldMasterMk cId="3803617532" sldId="2147483719"/>
            <pc:sldLayoutMk cId="3532478843" sldId="2147483727"/>
          </pc:sldLayoutMkLst>
        </pc:sldLayoutChg>
        <pc:sldLayoutChg chg="del">
          <pc:chgData name="Stewart Gale" userId="3647ddd2-6040-41ae-a96d-232c23482af8" providerId="ADAL" clId="{C9936F64-CEB7-473C-916E-CA5A4441A384}" dt="2022-11-04T03:51:56.071" v="234" actId="47"/>
          <pc:sldLayoutMkLst>
            <pc:docMk/>
            <pc:sldMasterMk cId="3803617532" sldId="2147483719"/>
            <pc:sldLayoutMk cId="3918820112" sldId="2147483728"/>
          </pc:sldLayoutMkLst>
        </pc:sldLayoutChg>
        <pc:sldLayoutChg chg="del">
          <pc:chgData name="Stewart Gale" userId="3647ddd2-6040-41ae-a96d-232c23482af8" providerId="ADAL" clId="{C9936F64-CEB7-473C-916E-CA5A4441A384}" dt="2022-11-04T03:51:56.071" v="234" actId="47"/>
          <pc:sldLayoutMkLst>
            <pc:docMk/>
            <pc:sldMasterMk cId="3803617532" sldId="2147483719"/>
            <pc:sldLayoutMk cId="3943207301" sldId="2147483729"/>
          </pc:sldLayoutMkLst>
        </pc:sldLayoutChg>
        <pc:sldLayoutChg chg="del">
          <pc:chgData name="Stewart Gale" userId="3647ddd2-6040-41ae-a96d-232c23482af8" providerId="ADAL" clId="{C9936F64-CEB7-473C-916E-CA5A4441A384}" dt="2022-11-04T03:51:56.071" v="234" actId="47"/>
          <pc:sldLayoutMkLst>
            <pc:docMk/>
            <pc:sldMasterMk cId="3803617532" sldId="2147483719"/>
            <pc:sldLayoutMk cId="3174608661" sldId="214748373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1090458-A030-4E8C-8304-0A3A1BC2E5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DF4F57-941D-4761-AB0E-BC114490329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6B0F85B-E69C-4CFF-8963-881B4FA34D19}" type="datetimeFigureOut">
              <a:rPr lang="en-GB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CAE2B72-29C9-42B7-AD93-E6B75B41DE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D8A8C88-7E93-4B22-BBB4-FCB37E934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02B08-00F4-49C7-A12D-7F824EF2497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BF398-79A6-4A2A-97F9-BDA1525A4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D2F92CC-38D6-4C0D-B24D-D69F33D1C14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2F92CC-38D6-4C0D-B24D-D69F33D1C14B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499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2F92CC-38D6-4C0D-B24D-D69F33D1C14B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676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2F92CC-38D6-4C0D-B24D-D69F33D1C14B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712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2F92CC-38D6-4C0D-B24D-D69F33D1C14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2067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66571D-ABBD-471B-8C87-57606EDD611E}" type="datetimeFigureOut">
              <a:rPr lang="en-GB" smtClean="0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C6901-0DCF-4FDB-9FCF-186689D372B0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4657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22736D-2B80-480B-BA5A-1027BE2CF331}" type="datetimeFigureOut">
              <a:rPr lang="en-GB" smtClean="0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311EA-047C-4E90-BDDA-0904B1E5FE02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15405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C0AE21-A79A-43E8-B546-6EF14569D0D1}" type="datetimeFigureOut">
              <a:rPr lang="en-GB" smtClean="0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8BD04-57BC-4D0B-91A4-3A869DFAFBC0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21799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B58C4D-28D7-4607-9089-95536E9938C5}" type="datetimeFigureOut">
              <a:rPr lang="en-GB" smtClean="0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38259-919D-4282-A07A-C12AF6AC2D0A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3521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C9BB42-9550-467C-A56C-80700BCD1E13}" type="datetimeFigureOut">
              <a:rPr lang="en-GB" smtClean="0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8C928-4FA6-4276-B5F0-FACDCE1F98E8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73673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90C2CE-554A-4497-A3F4-2CB589140EB6}" type="datetimeFigureOut">
              <a:rPr lang="en-GB" smtClean="0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3E53D-D6A5-4BE8-B26E-57E57B601C73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1271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8D938C-C41F-4B99-939E-CCCA95B0E7B1}" type="datetimeFigureOut">
              <a:rPr lang="en-GB" smtClean="0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71100-5728-4CDD-8AB0-1E3DA678D482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72782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030C0C-5A7A-4EA7-AF06-69C6EFD925FF}" type="datetimeFigureOut">
              <a:rPr lang="en-GB" smtClean="0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EB3FA-0075-42E6-A735-953A841E6EAB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8919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E1A571-8DE8-4F54-B37F-82D95B2644B8}" type="datetimeFigureOut">
              <a:rPr lang="en-GB" smtClean="0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7927F-0D99-4ADA-9A0D-52A5592361D6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2713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59F2660-30B6-4730-ACB0-7FB678A77CD6}" type="datetimeFigureOut">
              <a:rPr lang="en-GB" smtClean="0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9DFEE-28BE-4BB4-9F2C-0D16079E1201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572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20013D-2A58-477B-B574-F41B63457E69}" type="datetimeFigureOut">
              <a:rPr lang="en-GB" smtClean="0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D7931-ADB3-4771-8772-65D5FD5E5276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528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5C477AA-DAE1-47C6-865E-398E8E595357}" type="datetimeFigureOut">
              <a:rPr lang="en-GB" smtClean="0"/>
              <a:pPr>
                <a:defRPr/>
              </a:pPr>
              <a:t>03/10/2023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DBAF2-F903-47AE-B9C4-1B7F90A3A0CE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185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9">
            <a:extLst>
              <a:ext uri="{FF2B5EF4-FFF2-40B4-BE49-F238E27FC236}">
                <a16:creationId xmlns:a16="http://schemas.microsoft.com/office/drawing/2014/main" id="{432BE80A-3F5D-4055-9C84-8DD53176E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13" y="2680823"/>
            <a:ext cx="17716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9">
            <a:extLst>
              <a:ext uri="{FF2B5EF4-FFF2-40B4-BE49-F238E27FC236}">
                <a16:creationId xmlns:a16="http://schemas.microsoft.com/office/drawing/2014/main" id="{43FE5F84-16CA-47B6-9573-385667455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85" y="558276"/>
            <a:ext cx="17716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23">
            <a:extLst>
              <a:ext uri="{FF2B5EF4-FFF2-40B4-BE49-F238E27FC236}">
                <a16:creationId xmlns:a16="http://schemas.microsoft.com/office/drawing/2014/main" id="{348D86C4-50FB-470B-A0DF-DFB353D8D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8863" y="1339120"/>
            <a:ext cx="588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3cm</a:t>
            </a:r>
          </a:p>
        </p:txBody>
      </p:sp>
      <p:sp>
        <p:nvSpPr>
          <p:cNvPr id="4102" name="TextBox 23">
            <a:extLst>
              <a:ext uri="{FF2B5EF4-FFF2-40B4-BE49-F238E27FC236}">
                <a16:creationId xmlns:a16="http://schemas.microsoft.com/office/drawing/2014/main" id="{01C0E68B-742D-4B9E-8F70-6046A905A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901" y="3345987"/>
            <a:ext cx="5889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6cm</a:t>
            </a:r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E78FB380-6F08-4994-A4B5-7091EEC7E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95" y="4828567"/>
            <a:ext cx="19716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6">
            <a:extLst>
              <a:ext uri="{FF2B5EF4-FFF2-40B4-BE49-F238E27FC236}">
                <a16:creationId xmlns:a16="http://schemas.microsoft.com/office/drawing/2014/main" id="{A474660B-F493-4499-A0C0-3555A7CE0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181" y="5179406"/>
            <a:ext cx="596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hangingPunct="1">
              <a:defRPr/>
            </a:pPr>
            <a:r>
              <a:rPr lang="en-GB" altLang="en-US" dirty="0">
                <a:solidFill>
                  <a:prstClr val="black"/>
                </a:solidFill>
              </a:rPr>
              <a:t>3cm</a:t>
            </a:r>
          </a:p>
        </p:txBody>
      </p:sp>
      <p:pic>
        <p:nvPicPr>
          <p:cNvPr id="14" name="Picture 16">
            <a:extLst>
              <a:ext uri="{FF2B5EF4-FFF2-40B4-BE49-F238E27FC236}">
                <a16:creationId xmlns:a16="http://schemas.microsoft.com/office/drawing/2014/main" id="{06FCA33C-92DD-40DF-85D8-6B72CC00D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514" y="501126"/>
            <a:ext cx="19716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26">
            <a:extLst>
              <a:ext uri="{FF2B5EF4-FFF2-40B4-BE49-F238E27FC236}">
                <a16:creationId xmlns:a16="http://schemas.microsoft.com/office/drawing/2014/main" id="{5A2AB974-F564-4C89-81A6-2081CAD4A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9900" y="851965"/>
            <a:ext cx="596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hangingPunct="1">
              <a:defRPr/>
            </a:pPr>
            <a:r>
              <a:rPr lang="en-GB" altLang="en-US" dirty="0">
                <a:solidFill>
                  <a:prstClr val="black"/>
                </a:solidFill>
              </a:rPr>
              <a:t>5cm</a:t>
            </a:r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51E47A1F-24A2-4C8D-9944-466A2F1DE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919" y="2660390"/>
            <a:ext cx="19716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26">
            <a:extLst>
              <a:ext uri="{FF2B5EF4-FFF2-40B4-BE49-F238E27FC236}">
                <a16:creationId xmlns:a16="http://schemas.microsoft.com/office/drawing/2014/main" id="{5802E9A2-1304-4F84-8BA9-DC9FCE932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7983" y="3011229"/>
            <a:ext cx="7082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hangingPunct="1">
              <a:defRPr/>
            </a:pPr>
            <a:r>
              <a:rPr lang="en-GB" altLang="en-US" dirty="0">
                <a:solidFill>
                  <a:prstClr val="black"/>
                </a:solidFill>
              </a:rPr>
              <a:t>10cm</a:t>
            </a:r>
          </a:p>
        </p:txBody>
      </p:sp>
      <p:pic>
        <p:nvPicPr>
          <p:cNvPr id="18" name="Picture 16">
            <a:extLst>
              <a:ext uri="{FF2B5EF4-FFF2-40B4-BE49-F238E27FC236}">
                <a16:creationId xmlns:a16="http://schemas.microsoft.com/office/drawing/2014/main" id="{B2DAA1EE-8CE2-4574-B632-445715E8E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919" y="4837206"/>
            <a:ext cx="19716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26">
            <a:extLst>
              <a:ext uri="{FF2B5EF4-FFF2-40B4-BE49-F238E27FC236}">
                <a16:creationId xmlns:a16="http://schemas.microsoft.com/office/drawing/2014/main" id="{4747C8CF-92C7-442B-A274-0273CC440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7983" y="5188045"/>
            <a:ext cx="7082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hangingPunct="1">
              <a:defRPr/>
            </a:pPr>
            <a:r>
              <a:rPr lang="en-GB" altLang="en-US" dirty="0">
                <a:solidFill>
                  <a:prstClr val="black"/>
                </a:solidFill>
              </a:rPr>
              <a:t>15cm</a:t>
            </a:r>
          </a:p>
        </p:txBody>
      </p:sp>
      <p:pic>
        <p:nvPicPr>
          <p:cNvPr id="26" name="Picture 12">
            <a:extLst>
              <a:ext uri="{FF2B5EF4-FFF2-40B4-BE49-F238E27FC236}">
                <a16:creationId xmlns:a16="http://schemas.microsoft.com/office/drawing/2014/main" id="{84387B5F-3747-4C24-9D9A-938AB3471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026" y="2701817"/>
            <a:ext cx="17240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2">
            <a:extLst>
              <a:ext uri="{FF2B5EF4-FFF2-40B4-BE49-F238E27FC236}">
                <a16:creationId xmlns:a16="http://schemas.microsoft.com/office/drawing/2014/main" id="{EC16B90A-557E-4AB5-9267-E93D4E10E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499" y="536980"/>
            <a:ext cx="17240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4">
            <a:extLst>
              <a:ext uri="{FF2B5EF4-FFF2-40B4-BE49-F238E27FC236}">
                <a16:creationId xmlns:a16="http://schemas.microsoft.com/office/drawing/2014/main" id="{791FD030-60AC-44DB-8534-AB46A1CB9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2924" y="825905"/>
            <a:ext cx="765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>
                <a:solidFill>
                  <a:prstClr val="black"/>
                </a:solidFill>
              </a:rPr>
              <a:t>1.5cm</a:t>
            </a:r>
          </a:p>
        </p:txBody>
      </p:sp>
      <p:sp>
        <p:nvSpPr>
          <p:cNvPr id="29" name="TextBox 23">
            <a:extLst>
              <a:ext uri="{FF2B5EF4-FFF2-40B4-BE49-F238E27FC236}">
                <a16:creationId xmlns:a16="http://schemas.microsoft.com/office/drawing/2014/main" id="{E49186BD-17E1-44EC-B3EC-DD3F94815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5637" y="2997092"/>
            <a:ext cx="814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15cm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2388" y="585398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2388" y="2657590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5341" y="486335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295800" y="54100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28700" y="279553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73439" y="499835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485932" y="536980"/>
            <a:ext cx="589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516509" y="2613432"/>
            <a:ext cx="568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472264" y="4946806"/>
            <a:ext cx="522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pic>
        <p:nvPicPr>
          <p:cNvPr id="39" name="Picture 9">
            <a:extLst>
              <a:ext uri="{FF2B5EF4-FFF2-40B4-BE49-F238E27FC236}">
                <a16:creationId xmlns:a16="http://schemas.microsoft.com/office/drawing/2014/main" id="{432BE80A-3F5D-4055-9C84-8DD53176E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546" y="4916760"/>
            <a:ext cx="17716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13">
            <a:extLst>
              <a:ext uri="{FF2B5EF4-FFF2-40B4-BE49-F238E27FC236}">
                <a16:creationId xmlns:a16="http://schemas.microsoft.com/office/drawing/2014/main" id="{6C9D1C00-68EA-47C6-B1AB-431AFB86E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9640" y="5423174"/>
            <a:ext cx="1033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30cm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493" y="15007"/>
            <a:ext cx="10935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Find the circumference. Give you answer in terms of pi and to 2 decimal places. </a:t>
            </a:r>
          </a:p>
        </p:txBody>
      </p:sp>
    </p:spTree>
    <p:extLst>
      <p:ext uri="{BB962C8B-B14F-4D97-AF65-F5344CB8AC3E}">
        <p14:creationId xmlns:p14="http://schemas.microsoft.com/office/powerpoint/2010/main" val="620817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774409" y="884034"/>
            <a:ext cx="2191658" cy="201364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>
            <a:stCxn id="7" idx="2"/>
            <a:endCxn id="7" idx="6"/>
          </p:cNvCxnSpPr>
          <p:nvPr/>
        </p:nvCxnSpPr>
        <p:spPr>
          <a:xfrm>
            <a:off x="774409" y="1890856"/>
            <a:ext cx="21916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04296" y="1915393"/>
            <a:ext cx="2885968" cy="1108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5757" y="2099851"/>
            <a:ext cx="588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8cm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51451" y="2080777"/>
            <a:ext cx="219165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74409" y="2873143"/>
            <a:ext cx="2191658" cy="201364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/>
          <p:cNvCxnSpPr>
            <a:stCxn id="12" idx="2"/>
            <a:endCxn id="12" idx="6"/>
          </p:cNvCxnSpPr>
          <p:nvPr/>
        </p:nvCxnSpPr>
        <p:spPr>
          <a:xfrm>
            <a:off x="774409" y="3879965"/>
            <a:ext cx="21916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04296" y="3904502"/>
            <a:ext cx="2885968" cy="1108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5757" y="4088960"/>
            <a:ext cx="588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4cm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751451" y="4069886"/>
            <a:ext cx="219165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74409" y="4862252"/>
            <a:ext cx="2191658" cy="201364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Connector 17"/>
          <p:cNvCxnSpPr>
            <a:stCxn id="17" idx="2"/>
            <a:endCxn id="17" idx="6"/>
          </p:cNvCxnSpPr>
          <p:nvPr/>
        </p:nvCxnSpPr>
        <p:spPr>
          <a:xfrm>
            <a:off x="774409" y="5869074"/>
            <a:ext cx="21916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52553" y="5882238"/>
            <a:ext cx="2885968" cy="1108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340" y="6087812"/>
            <a:ext cx="7589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4cm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751451" y="6058995"/>
            <a:ext cx="1098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4954867" y="611099"/>
            <a:ext cx="2191658" cy="201364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Connector 22"/>
          <p:cNvCxnSpPr>
            <a:stCxn id="22" idx="2"/>
            <a:endCxn id="22" idx="6"/>
          </p:cNvCxnSpPr>
          <p:nvPr/>
        </p:nvCxnSpPr>
        <p:spPr>
          <a:xfrm>
            <a:off x="4954867" y="1617921"/>
            <a:ext cx="21916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584754" y="1660065"/>
            <a:ext cx="2885968" cy="1108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1439" y="1832378"/>
            <a:ext cx="7589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2cm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4931909" y="1807842"/>
            <a:ext cx="1098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/>
          <p:nvPr/>
        </p:nvPicPr>
        <p:blipFill>
          <a:blip r:embed="rId3"/>
          <a:stretch>
            <a:fillRect/>
          </a:stretch>
        </p:blipFill>
        <p:spPr>
          <a:xfrm>
            <a:off x="4593144" y="2384045"/>
            <a:ext cx="3062515" cy="2195372"/>
          </a:xfrm>
          <a:prstGeom prst="rect">
            <a:avLst/>
          </a:prstGeom>
        </p:spPr>
      </p:pic>
      <p:sp>
        <p:nvSpPr>
          <p:cNvPr id="28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6541" y="4210085"/>
            <a:ext cx="758941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2cm</a:t>
            </a:r>
          </a:p>
        </p:txBody>
      </p:sp>
      <p:pic>
        <p:nvPicPr>
          <p:cNvPr id="29" name="Picture 28"/>
          <p:cNvPicPr/>
          <p:nvPr/>
        </p:nvPicPr>
        <p:blipFill>
          <a:blip r:embed="rId3"/>
          <a:stretch>
            <a:fillRect/>
          </a:stretch>
        </p:blipFill>
        <p:spPr>
          <a:xfrm>
            <a:off x="4584754" y="4637028"/>
            <a:ext cx="3062515" cy="2195372"/>
          </a:xfrm>
          <a:prstGeom prst="rect">
            <a:avLst/>
          </a:prstGeom>
        </p:spPr>
      </p:pic>
      <p:sp>
        <p:nvSpPr>
          <p:cNvPr id="30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6541" y="6480073"/>
            <a:ext cx="758941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0.2cm</a:t>
            </a:r>
          </a:p>
        </p:txBody>
      </p:sp>
      <p:pic>
        <p:nvPicPr>
          <p:cNvPr id="31" name="Picture 30"/>
          <p:cNvPicPr/>
          <p:nvPr/>
        </p:nvPicPr>
        <p:blipFill>
          <a:blip r:embed="rId4"/>
          <a:stretch>
            <a:fillRect/>
          </a:stretch>
        </p:blipFill>
        <p:spPr>
          <a:xfrm>
            <a:off x="8901738" y="671779"/>
            <a:ext cx="2248535" cy="2201364"/>
          </a:xfrm>
          <a:prstGeom prst="rect">
            <a:avLst/>
          </a:prstGeom>
        </p:spPr>
      </p:pic>
      <p:sp>
        <p:nvSpPr>
          <p:cNvPr id="32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2002" y="1958102"/>
            <a:ext cx="758941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0.2cm</a:t>
            </a:r>
          </a:p>
        </p:txBody>
      </p:sp>
      <p:pic>
        <p:nvPicPr>
          <p:cNvPr id="33" name="Picture 32"/>
          <p:cNvPicPr/>
          <p:nvPr/>
        </p:nvPicPr>
        <p:blipFill>
          <a:blip r:embed="rId4"/>
          <a:stretch>
            <a:fillRect/>
          </a:stretch>
        </p:blipFill>
        <p:spPr>
          <a:xfrm>
            <a:off x="8901738" y="3465779"/>
            <a:ext cx="2248535" cy="2201364"/>
          </a:xfrm>
          <a:prstGeom prst="rect">
            <a:avLst/>
          </a:prstGeom>
        </p:spPr>
      </p:pic>
      <p:sp>
        <p:nvSpPr>
          <p:cNvPr id="34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2002" y="4752102"/>
            <a:ext cx="758941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0.4cm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08037" y="649541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2422" y="272590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32422" y="472507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58094" y="55095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694276" y="244628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694276" y="474408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821591" y="472403"/>
            <a:ext cx="589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18142" y="3335549"/>
            <a:ext cx="568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0271" y="61467"/>
            <a:ext cx="5971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Find the perimeter. Give you answers to 2dp.</a:t>
            </a:r>
          </a:p>
        </p:txBody>
      </p:sp>
    </p:spTree>
    <p:extLst>
      <p:ext uri="{BB962C8B-B14F-4D97-AF65-F5344CB8AC3E}">
        <p14:creationId xmlns:p14="http://schemas.microsoft.com/office/powerpoint/2010/main" val="1391121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/>
              <p:nvPr/>
            </p:nvSpPr>
            <p:spPr>
              <a:xfrm>
                <a:off x="191344" y="622888"/>
                <a:ext cx="8640960" cy="61863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18.8cm	What’s the diameter?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18.8m	What’s the diameter?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188cm	What’s the diameter?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94cm	What’s the diameter?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94cm	What’s the radius?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:r>
                  <a:rPr lang="en-GB" sz="2400" dirty="0"/>
                  <a:t>Circumference = 10cm	What’s the diameter?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:r>
                  <a:rPr lang="en-GB" sz="2400" dirty="0"/>
                  <a:t>Circumference = 20cm	What’s the radius?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:r>
                  <a:rPr lang="en-GB" sz="2400" dirty="0"/>
                  <a:t>Circumference = 0.2m	What’s the radius?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6cm	What’s the diameter?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/>
                  <a:t>cm	What’s the diameter?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12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/>
                  <a:t>cm	What’s the radius?		</a:t>
                </a:r>
                <a:endParaRPr lang="en-GB" sz="2000" dirty="0"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44" y="622888"/>
                <a:ext cx="8640960" cy="6186309"/>
              </a:xfrm>
              <a:prstGeom prst="rect">
                <a:avLst/>
              </a:prstGeom>
              <a:blipFill>
                <a:blip r:embed="rId2"/>
                <a:stretch>
                  <a:fillRect l="-1128" b="-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63352" y="188640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Give your answers to 2 decimal places</a:t>
            </a:r>
          </a:p>
        </p:txBody>
      </p:sp>
    </p:spTree>
    <p:extLst>
      <p:ext uri="{BB962C8B-B14F-4D97-AF65-F5344CB8AC3E}">
        <p14:creationId xmlns:p14="http://schemas.microsoft.com/office/powerpoint/2010/main" val="2363495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44DC04-5B5A-A41D-C068-AD278317797C}"/>
              </a:ext>
            </a:extLst>
          </p:cNvPr>
          <p:cNvSpPr txBox="1"/>
          <p:nvPr/>
        </p:nvSpPr>
        <p:spPr>
          <a:xfrm>
            <a:off x="2495600" y="2132856"/>
            <a:ext cx="74888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604481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9">
            <a:extLst>
              <a:ext uri="{FF2B5EF4-FFF2-40B4-BE49-F238E27FC236}">
                <a16:creationId xmlns:a16="http://schemas.microsoft.com/office/drawing/2014/main" id="{432BE80A-3F5D-4055-9C84-8DD53176E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13" y="2430795"/>
            <a:ext cx="17716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9">
            <a:extLst>
              <a:ext uri="{FF2B5EF4-FFF2-40B4-BE49-F238E27FC236}">
                <a16:creationId xmlns:a16="http://schemas.microsoft.com/office/drawing/2014/main" id="{43FE5F84-16CA-47B6-9573-385667455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85" y="308248"/>
            <a:ext cx="17716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Box 23">
            <a:extLst>
              <a:ext uri="{FF2B5EF4-FFF2-40B4-BE49-F238E27FC236}">
                <a16:creationId xmlns:a16="http://schemas.microsoft.com/office/drawing/2014/main" id="{348D86C4-50FB-470B-A0DF-DFB353D8D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8863" y="1089092"/>
            <a:ext cx="588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3cm</a:t>
            </a:r>
          </a:p>
        </p:txBody>
      </p:sp>
      <p:sp>
        <p:nvSpPr>
          <p:cNvPr id="4102" name="TextBox 23">
            <a:extLst>
              <a:ext uri="{FF2B5EF4-FFF2-40B4-BE49-F238E27FC236}">
                <a16:creationId xmlns:a16="http://schemas.microsoft.com/office/drawing/2014/main" id="{01C0E68B-742D-4B9E-8F70-6046A905A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901" y="3095959"/>
            <a:ext cx="5889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6cm</a:t>
            </a:r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E78FB380-6F08-4994-A4B5-7091EEC7E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95" y="4578539"/>
            <a:ext cx="19716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6">
            <a:extLst>
              <a:ext uri="{FF2B5EF4-FFF2-40B4-BE49-F238E27FC236}">
                <a16:creationId xmlns:a16="http://schemas.microsoft.com/office/drawing/2014/main" id="{A474660B-F493-4499-A0C0-3555A7CE0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181" y="4929378"/>
            <a:ext cx="596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hangingPunct="1">
              <a:defRPr/>
            </a:pPr>
            <a:r>
              <a:rPr lang="en-GB" altLang="en-US" dirty="0">
                <a:solidFill>
                  <a:prstClr val="black"/>
                </a:solidFill>
              </a:rPr>
              <a:t>3cm</a:t>
            </a:r>
          </a:p>
        </p:txBody>
      </p:sp>
      <p:pic>
        <p:nvPicPr>
          <p:cNvPr id="14" name="Picture 16">
            <a:extLst>
              <a:ext uri="{FF2B5EF4-FFF2-40B4-BE49-F238E27FC236}">
                <a16:creationId xmlns:a16="http://schemas.microsoft.com/office/drawing/2014/main" id="{06FCA33C-92DD-40DF-85D8-6B72CC00D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514" y="251098"/>
            <a:ext cx="19716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26">
            <a:extLst>
              <a:ext uri="{FF2B5EF4-FFF2-40B4-BE49-F238E27FC236}">
                <a16:creationId xmlns:a16="http://schemas.microsoft.com/office/drawing/2014/main" id="{5A2AB974-F564-4C89-81A6-2081CAD4A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9900" y="601937"/>
            <a:ext cx="596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hangingPunct="1">
              <a:defRPr/>
            </a:pPr>
            <a:r>
              <a:rPr lang="en-GB" altLang="en-US" dirty="0">
                <a:solidFill>
                  <a:prstClr val="black"/>
                </a:solidFill>
              </a:rPr>
              <a:t>5cm</a:t>
            </a:r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51E47A1F-24A2-4C8D-9944-466A2F1DE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919" y="2410362"/>
            <a:ext cx="19716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26">
            <a:extLst>
              <a:ext uri="{FF2B5EF4-FFF2-40B4-BE49-F238E27FC236}">
                <a16:creationId xmlns:a16="http://schemas.microsoft.com/office/drawing/2014/main" id="{5802E9A2-1304-4F84-8BA9-DC9FCE932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7983" y="2761201"/>
            <a:ext cx="7082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hangingPunct="1">
              <a:defRPr/>
            </a:pPr>
            <a:r>
              <a:rPr lang="en-GB" altLang="en-US" dirty="0">
                <a:solidFill>
                  <a:prstClr val="black"/>
                </a:solidFill>
              </a:rPr>
              <a:t>10cm</a:t>
            </a:r>
          </a:p>
        </p:txBody>
      </p:sp>
      <p:pic>
        <p:nvPicPr>
          <p:cNvPr id="18" name="Picture 16">
            <a:extLst>
              <a:ext uri="{FF2B5EF4-FFF2-40B4-BE49-F238E27FC236}">
                <a16:creationId xmlns:a16="http://schemas.microsoft.com/office/drawing/2014/main" id="{B2DAA1EE-8CE2-4574-B632-445715E8E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919" y="4587178"/>
            <a:ext cx="19716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26">
            <a:extLst>
              <a:ext uri="{FF2B5EF4-FFF2-40B4-BE49-F238E27FC236}">
                <a16:creationId xmlns:a16="http://schemas.microsoft.com/office/drawing/2014/main" id="{4747C8CF-92C7-442B-A274-0273CC440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7983" y="4938017"/>
            <a:ext cx="7082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defTabSz="457200" eaLnBrk="1" hangingPunct="1">
              <a:defRPr/>
            </a:pPr>
            <a:r>
              <a:rPr lang="en-GB" altLang="en-US" dirty="0">
                <a:solidFill>
                  <a:prstClr val="black"/>
                </a:solidFill>
              </a:rPr>
              <a:t>15cm</a:t>
            </a:r>
          </a:p>
        </p:txBody>
      </p:sp>
      <p:pic>
        <p:nvPicPr>
          <p:cNvPr id="26" name="Picture 12">
            <a:extLst>
              <a:ext uri="{FF2B5EF4-FFF2-40B4-BE49-F238E27FC236}">
                <a16:creationId xmlns:a16="http://schemas.microsoft.com/office/drawing/2014/main" id="{84387B5F-3747-4C24-9D9A-938AB3471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026" y="2451789"/>
            <a:ext cx="17240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2">
            <a:extLst>
              <a:ext uri="{FF2B5EF4-FFF2-40B4-BE49-F238E27FC236}">
                <a16:creationId xmlns:a16="http://schemas.microsoft.com/office/drawing/2014/main" id="{EC16B90A-557E-4AB5-9267-E93D4E10E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499" y="286952"/>
            <a:ext cx="172402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4">
            <a:extLst>
              <a:ext uri="{FF2B5EF4-FFF2-40B4-BE49-F238E27FC236}">
                <a16:creationId xmlns:a16="http://schemas.microsoft.com/office/drawing/2014/main" id="{791FD030-60AC-44DB-8534-AB46A1CB9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2924" y="575877"/>
            <a:ext cx="765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>
                <a:solidFill>
                  <a:prstClr val="black"/>
                </a:solidFill>
              </a:rPr>
              <a:t>1.5cm</a:t>
            </a:r>
          </a:p>
        </p:txBody>
      </p:sp>
      <p:sp>
        <p:nvSpPr>
          <p:cNvPr id="29" name="TextBox 23">
            <a:extLst>
              <a:ext uri="{FF2B5EF4-FFF2-40B4-BE49-F238E27FC236}">
                <a16:creationId xmlns:a16="http://schemas.microsoft.com/office/drawing/2014/main" id="{E49186BD-17E1-44EC-B3EC-DD3F94815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5637" y="2747064"/>
            <a:ext cx="814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15cm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/>
              <p:nvPr/>
            </p:nvSpPr>
            <p:spPr>
              <a:xfrm>
                <a:off x="325677" y="2032056"/>
                <a:ext cx="18050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=9.42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37AD6AD-E851-4664-99A5-BD4EB5E2B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677" y="2032056"/>
                <a:ext cx="1805046" cy="369332"/>
              </a:xfrm>
              <a:prstGeom prst="rect">
                <a:avLst/>
              </a:prstGeom>
              <a:blipFill>
                <a:blip r:embed="rId6"/>
                <a:stretch>
                  <a:fillRect l="-3367" r="-3367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2E18B7E-9ADB-4688-B337-CC64502D054F}"/>
                  </a:ext>
                </a:extLst>
              </p:cNvPr>
              <p:cNvSpPr txBox="1"/>
              <p:nvPr/>
            </p:nvSpPr>
            <p:spPr>
              <a:xfrm>
                <a:off x="267176" y="4197591"/>
                <a:ext cx="197496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=18.85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2E18B7E-9ADB-4688-B337-CC64502D0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176" y="4197591"/>
                <a:ext cx="1974964" cy="369332"/>
              </a:xfrm>
              <a:prstGeom prst="rect">
                <a:avLst/>
              </a:prstGeom>
              <a:blipFill>
                <a:blip r:embed="rId7"/>
                <a:stretch>
                  <a:fillRect l="-3395" r="-3395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A6746FD-0F1F-4B7A-A826-17DC2F0FE7C5}"/>
                  </a:ext>
                </a:extLst>
              </p:cNvPr>
              <p:cNvSpPr txBox="1"/>
              <p:nvPr/>
            </p:nvSpPr>
            <p:spPr>
              <a:xfrm>
                <a:off x="206520" y="6425649"/>
                <a:ext cx="197496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=18.85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A6746FD-0F1F-4B7A-A826-17DC2F0FE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520" y="6425649"/>
                <a:ext cx="1974964" cy="369332"/>
              </a:xfrm>
              <a:prstGeom prst="rect">
                <a:avLst/>
              </a:prstGeom>
              <a:blipFill>
                <a:blip r:embed="rId8"/>
                <a:stretch>
                  <a:fillRect l="-3395" r="-3395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22AF3DB-EA95-4A83-A168-3E3FD67A6E38}"/>
                  </a:ext>
                </a:extLst>
              </p:cNvPr>
              <p:cNvSpPr txBox="1"/>
              <p:nvPr/>
            </p:nvSpPr>
            <p:spPr>
              <a:xfrm>
                <a:off x="4406871" y="2029024"/>
                <a:ext cx="21448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=31.42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22AF3DB-EA95-4A83-A168-3E3FD67A6E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6871" y="2029024"/>
                <a:ext cx="2144883" cy="369332"/>
              </a:xfrm>
              <a:prstGeom prst="rect">
                <a:avLst/>
              </a:prstGeom>
              <a:blipFill>
                <a:blip r:embed="rId9"/>
                <a:stretch>
                  <a:fillRect l="-3125" r="-284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946D512-1912-41FF-812A-0B3CFDB4FF9F}"/>
                  </a:ext>
                </a:extLst>
              </p:cNvPr>
              <p:cNvSpPr txBox="1"/>
              <p:nvPr/>
            </p:nvSpPr>
            <p:spPr>
              <a:xfrm>
                <a:off x="4517473" y="4216981"/>
                <a:ext cx="21448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=62.83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946D512-1912-41FF-812A-0B3CFDB4FF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473" y="4216981"/>
                <a:ext cx="2144883" cy="369332"/>
              </a:xfrm>
              <a:prstGeom prst="rect">
                <a:avLst/>
              </a:prstGeom>
              <a:blipFill>
                <a:blip r:embed="rId10"/>
                <a:stretch>
                  <a:fillRect l="-2841" r="-1705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0019170-4229-4333-B7C6-28BA91F5BD79}"/>
                  </a:ext>
                </a:extLst>
              </p:cNvPr>
              <p:cNvSpPr txBox="1"/>
              <p:nvPr/>
            </p:nvSpPr>
            <p:spPr>
              <a:xfrm>
                <a:off x="4550463" y="6404938"/>
                <a:ext cx="214488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=94.25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0019170-4229-4333-B7C6-28BA91F5B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0463" y="6404938"/>
                <a:ext cx="2144882" cy="369332"/>
              </a:xfrm>
              <a:prstGeom prst="rect">
                <a:avLst/>
              </a:prstGeom>
              <a:blipFill>
                <a:blip r:embed="rId11"/>
                <a:stretch>
                  <a:fillRect l="-2841" r="-3409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4F3F85C-3CAC-461A-8AEA-966ED28003E7}"/>
                  </a:ext>
                </a:extLst>
              </p:cNvPr>
              <p:cNvSpPr txBox="1"/>
              <p:nvPr/>
            </p:nvSpPr>
            <p:spPr>
              <a:xfrm>
                <a:off x="8783597" y="1982402"/>
                <a:ext cx="180504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=9.42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4F3F85C-3CAC-461A-8AEA-966ED2800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3597" y="1982402"/>
                <a:ext cx="1805046" cy="369332"/>
              </a:xfrm>
              <a:prstGeom prst="rect">
                <a:avLst/>
              </a:prstGeom>
              <a:blipFill>
                <a:blip r:embed="rId12"/>
                <a:stretch>
                  <a:fillRect l="-3716" r="-3378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2404F5B-9A88-4D66-821A-C0FDCDB7A69D}"/>
                  </a:ext>
                </a:extLst>
              </p:cNvPr>
              <p:cNvSpPr txBox="1"/>
              <p:nvPr/>
            </p:nvSpPr>
            <p:spPr>
              <a:xfrm>
                <a:off x="8472811" y="4073182"/>
                <a:ext cx="21448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=94.25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2404F5B-9A88-4D66-821A-C0FDCDB7A6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811" y="4073182"/>
                <a:ext cx="2144883" cy="369332"/>
              </a:xfrm>
              <a:prstGeom prst="rect">
                <a:avLst/>
              </a:prstGeom>
              <a:blipFill>
                <a:blip r:embed="rId13"/>
                <a:stretch>
                  <a:fillRect l="-3125" r="-3125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B80223F-D8D4-4EC9-9DCE-847C78F8993B}"/>
                  </a:ext>
                </a:extLst>
              </p:cNvPr>
              <p:cNvSpPr txBox="1"/>
              <p:nvPr/>
            </p:nvSpPr>
            <p:spPr>
              <a:xfrm>
                <a:off x="8537761" y="6437676"/>
                <a:ext cx="214488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=94.25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1B80223F-D8D4-4EC9-9DCE-847C78F89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761" y="6437676"/>
                <a:ext cx="2144883" cy="369332"/>
              </a:xfrm>
              <a:prstGeom prst="rect">
                <a:avLst/>
              </a:prstGeom>
              <a:blipFill>
                <a:blip r:embed="rId14"/>
                <a:stretch>
                  <a:fillRect l="-3134" r="-3419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/>
          <p:cNvSpPr txBox="1"/>
          <p:nvPr/>
        </p:nvSpPr>
        <p:spPr>
          <a:xfrm>
            <a:off x="152388" y="335370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2388" y="2407562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5341" y="4613328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295800" y="29097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28700" y="254550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73439" y="474832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485932" y="286952"/>
            <a:ext cx="589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516509" y="2363404"/>
            <a:ext cx="568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472264" y="4696778"/>
            <a:ext cx="522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pic>
        <p:nvPicPr>
          <p:cNvPr id="39" name="Picture 9">
            <a:extLst>
              <a:ext uri="{FF2B5EF4-FFF2-40B4-BE49-F238E27FC236}">
                <a16:creationId xmlns:a16="http://schemas.microsoft.com/office/drawing/2014/main" id="{432BE80A-3F5D-4055-9C84-8DD53176E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0546" y="4666732"/>
            <a:ext cx="17716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13">
            <a:extLst>
              <a:ext uri="{FF2B5EF4-FFF2-40B4-BE49-F238E27FC236}">
                <a16:creationId xmlns:a16="http://schemas.microsoft.com/office/drawing/2014/main" id="{6C9D1C00-68EA-47C6-B1AB-431AFB86E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9640" y="5173146"/>
            <a:ext cx="1033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30cm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493" y="-23309"/>
            <a:ext cx="8453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Find the circumference. Give you answer in terms of pi and to 2 decimal places. </a:t>
            </a:r>
          </a:p>
        </p:txBody>
      </p:sp>
    </p:spTree>
    <p:extLst>
      <p:ext uri="{BB962C8B-B14F-4D97-AF65-F5344CB8AC3E}">
        <p14:creationId xmlns:p14="http://schemas.microsoft.com/office/powerpoint/2010/main" val="114459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40" grpId="0"/>
      <p:bldP spid="41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774409" y="884034"/>
            <a:ext cx="2191658" cy="201364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>
            <a:stCxn id="7" idx="2"/>
            <a:endCxn id="7" idx="6"/>
          </p:cNvCxnSpPr>
          <p:nvPr/>
        </p:nvCxnSpPr>
        <p:spPr>
          <a:xfrm>
            <a:off x="774409" y="1890856"/>
            <a:ext cx="21916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04296" y="1915393"/>
            <a:ext cx="2885968" cy="1108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5757" y="2099851"/>
            <a:ext cx="588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8cm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51451" y="2080777"/>
            <a:ext cx="219165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74409" y="2873143"/>
            <a:ext cx="2191658" cy="201364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/>
          <p:cNvCxnSpPr>
            <a:stCxn id="12" idx="2"/>
            <a:endCxn id="12" idx="6"/>
          </p:cNvCxnSpPr>
          <p:nvPr/>
        </p:nvCxnSpPr>
        <p:spPr>
          <a:xfrm>
            <a:off x="774409" y="3879965"/>
            <a:ext cx="21916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04296" y="3904502"/>
            <a:ext cx="2885968" cy="1108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5757" y="4088960"/>
            <a:ext cx="588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4cm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751451" y="4069886"/>
            <a:ext cx="219165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74409" y="4862252"/>
            <a:ext cx="2191658" cy="201364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Connector 17"/>
          <p:cNvCxnSpPr>
            <a:stCxn id="17" idx="2"/>
            <a:endCxn id="17" idx="6"/>
          </p:cNvCxnSpPr>
          <p:nvPr/>
        </p:nvCxnSpPr>
        <p:spPr>
          <a:xfrm>
            <a:off x="774409" y="5869074"/>
            <a:ext cx="21916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52553" y="5882238"/>
            <a:ext cx="2885968" cy="1108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340" y="6087812"/>
            <a:ext cx="7589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4cm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751451" y="6058995"/>
            <a:ext cx="1098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4954867" y="611099"/>
            <a:ext cx="2191658" cy="201364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Connector 22"/>
          <p:cNvCxnSpPr>
            <a:stCxn id="22" idx="2"/>
            <a:endCxn id="22" idx="6"/>
          </p:cNvCxnSpPr>
          <p:nvPr/>
        </p:nvCxnSpPr>
        <p:spPr>
          <a:xfrm>
            <a:off x="4954867" y="1617921"/>
            <a:ext cx="21916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584754" y="1660065"/>
            <a:ext cx="2885968" cy="11086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1439" y="1832378"/>
            <a:ext cx="7589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2cm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4931909" y="1807842"/>
            <a:ext cx="1098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/>
          <p:nvPr/>
        </p:nvPicPr>
        <p:blipFill>
          <a:blip r:embed="rId3"/>
          <a:stretch>
            <a:fillRect/>
          </a:stretch>
        </p:blipFill>
        <p:spPr>
          <a:xfrm>
            <a:off x="4593144" y="2384045"/>
            <a:ext cx="3062515" cy="2195372"/>
          </a:xfrm>
          <a:prstGeom prst="rect">
            <a:avLst/>
          </a:prstGeom>
        </p:spPr>
      </p:pic>
      <p:sp>
        <p:nvSpPr>
          <p:cNvPr id="28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6541" y="4210085"/>
            <a:ext cx="758941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2cm</a:t>
            </a:r>
          </a:p>
        </p:txBody>
      </p:sp>
      <p:pic>
        <p:nvPicPr>
          <p:cNvPr id="29" name="Picture 28"/>
          <p:cNvPicPr/>
          <p:nvPr/>
        </p:nvPicPr>
        <p:blipFill>
          <a:blip r:embed="rId3"/>
          <a:stretch>
            <a:fillRect/>
          </a:stretch>
        </p:blipFill>
        <p:spPr>
          <a:xfrm>
            <a:off x="4584754" y="4637028"/>
            <a:ext cx="3062515" cy="2195372"/>
          </a:xfrm>
          <a:prstGeom prst="rect">
            <a:avLst/>
          </a:prstGeom>
        </p:spPr>
      </p:pic>
      <p:sp>
        <p:nvSpPr>
          <p:cNvPr id="30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6541" y="6480073"/>
            <a:ext cx="758941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0.2cm</a:t>
            </a:r>
          </a:p>
        </p:txBody>
      </p:sp>
      <p:pic>
        <p:nvPicPr>
          <p:cNvPr id="31" name="Picture 30"/>
          <p:cNvPicPr/>
          <p:nvPr/>
        </p:nvPicPr>
        <p:blipFill>
          <a:blip r:embed="rId4"/>
          <a:stretch>
            <a:fillRect/>
          </a:stretch>
        </p:blipFill>
        <p:spPr>
          <a:xfrm>
            <a:off x="8901738" y="671779"/>
            <a:ext cx="2248535" cy="2201364"/>
          </a:xfrm>
          <a:prstGeom prst="rect">
            <a:avLst/>
          </a:prstGeom>
        </p:spPr>
      </p:pic>
      <p:sp>
        <p:nvSpPr>
          <p:cNvPr id="32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2002" y="1958102"/>
            <a:ext cx="758941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0.2cm</a:t>
            </a:r>
          </a:p>
        </p:txBody>
      </p:sp>
      <p:pic>
        <p:nvPicPr>
          <p:cNvPr id="33" name="Picture 32"/>
          <p:cNvPicPr/>
          <p:nvPr/>
        </p:nvPicPr>
        <p:blipFill>
          <a:blip r:embed="rId4"/>
          <a:stretch>
            <a:fillRect/>
          </a:stretch>
        </p:blipFill>
        <p:spPr>
          <a:xfrm>
            <a:off x="8901738" y="3465779"/>
            <a:ext cx="2248535" cy="2201364"/>
          </a:xfrm>
          <a:prstGeom prst="rect">
            <a:avLst/>
          </a:prstGeom>
        </p:spPr>
      </p:pic>
      <p:sp>
        <p:nvSpPr>
          <p:cNvPr id="34" name="TextBox 23">
            <a:extLst>
              <a:ext uri="{FF2B5EF4-FFF2-40B4-BE49-F238E27FC236}">
                <a16:creationId xmlns:a16="http://schemas.microsoft.com/office/drawing/2014/main" id="{8A93D7C9-465D-4512-9FC3-EC90FCCD9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2002" y="4752102"/>
            <a:ext cx="758941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45720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prstClr val="black"/>
                </a:solidFill>
              </a:rPr>
              <a:t>0.4cm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36217" y="1422006"/>
            <a:ext cx="1640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20.57 cm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31138" y="3467111"/>
            <a:ext cx="1640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10.28 cm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2771" y="5424445"/>
            <a:ext cx="1640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20.57 cm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86690" y="1160621"/>
            <a:ext cx="1640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10.28 cm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295953" y="3218232"/>
            <a:ext cx="1640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7.14 cm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230638" y="5666538"/>
            <a:ext cx="1640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0.71 cm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77575" y="2342807"/>
            <a:ext cx="1640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1.34 cm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76650" y="5108749"/>
            <a:ext cx="1640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2.68 cm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08037" y="649541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2422" y="2725903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32422" y="472507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58094" y="550956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694276" y="2446284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694276" y="4744089"/>
            <a:ext cx="44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821591" y="472403"/>
            <a:ext cx="589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818142" y="3335549"/>
            <a:ext cx="568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70271" y="61467"/>
            <a:ext cx="5971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Find the perimeter. Give you answers to 2dp.</a:t>
            </a:r>
          </a:p>
        </p:txBody>
      </p:sp>
    </p:spTree>
    <p:extLst>
      <p:ext uri="{BB962C8B-B14F-4D97-AF65-F5344CB8AC3E}">
        <p14:creationId xmlns:p14="http://schemas.microsoft.com/office/powerpoint/2010/main" val="296420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/>
              <p:nvPr/>
            </p:nvSpPr>
            <p:spPr>
              <a:xfrm>
                <a:off x="191344" y="622888"/>
                <a:ext cx="8640960" cy="61863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18.8cm	What’s the diameter?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18.8m	What’s the diameter?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188cm	What’s the diameter?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94cm	What’s the diameter?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94cm	What’s the radius?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:r>
                  <a:rPr lang="en-GB" sz="2400" dirty="0"/>
                  <a:t>Circumference = 10cm	What’s the diameter?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:r>
                  <a:rPr lang="en-GB" sz="2400" dirty="0"/>
                  <a:t>Circumference = 20cm	What’s the radius?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:r>
                  <a:rPr lang="en-GB" sz="2400" dirty="0"/>
                  <a:t>Circumference = 0.2m	What’s the radius?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6cm	What’s the diameter?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/>
                  <a:t>cm	What’s the diameter?		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rabicPeriod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Circumference</m:t>
                    </m:r>
                    <m:r>
                      <m:rPr>
                        <m:nor/>
                      </m:rPr>
                      <a:rPr lang="en-GB" sz="2400" dirty="0"/>
                      <m:t> =</m:t>
                    </m:r>
                  </m:oMath>
                </a14:m>
                <a:r>
                  <a:rPr lang="en-GB" sz="2400" dirty="0"/>
                  <a:t> 12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/>
                  <a:t>cm	What’s the radius?		</a:t>
                </a:r>
                <a:endParaRPr lang="en-GB" sz="2000" dirty="0"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2114B2D-F4AF-4A70-AAB3-3006CE1C11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44" y="622888"/>
                <a:ext cx="8640960" cy="6186309"/>
              </a:xfrm>
              <a:prstGeom prst="rect">
                <a:avLst/>
              </a:prstGeom>
              <a:blipFill>
                <a:blip r:embed="rId2"/>
                <a:stretch>
                  <a:fillRect l="-1128" b="-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63352" y="188640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Give your answers to 2 decimal places</a:t>
            </a:r>
          </a:p>
        </p:txBody>
      </p:sp>
      <p:sp>
        <p:nvSpPr>
          <p:cNvPr id="2" name="Rectangle 1"/>
          <p:cNvSpPr/>
          <p:nvPr/>
        </p:nvSpPr>
        <p:spPr>
          <a:xfrm>
            <a:off x="7176120" y="622888"/>
            <a:ext cx="140415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5.98cm</a:t>
            </a:r>
          </a:p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5.98m</a:t>
            </a:r>
            <a:endParaRPr lang="en-GB" sz="2400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59.84m</a:t>
            </a:r>
            <a:endParaRPr lang="en-GB" sz="2400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29.92cm</a:t>
            </a:r>
          </a:p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14.96cm</a:t>
            </a:r>
            <a:endParaRPr lang="en-GB" sz="2400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3.18cm</a:t>
            </a:r>
          </a:p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3.18cm</a:t>
            </a:r>
            <a:endParaRPr lang="en-GB" sz="2400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  <a:defRPr/>
            </a:pPr>
            <a:r>
              <a:rPr lang="en-GB" sz="2400">
                <a:solidFill>
                  <a:srgbClr val="FF0000"/>
                </a:solidFill>
              </a:rPr>
              <a:t>0.03m</a:t>
            </a:r>
            <a:endParaRPr lang="en-GB" sz="2400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1.91cm</a:t>
            </a:r>
          </a:p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1.91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cm</a:t>
            </a:r>
            <a:endParaRPr lang="en-GB" sz="2400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  <a:defRPr/>
            </a:pPr>
            <a:r>
              <a:rPr lang="en-GB" sz="2400" dirty="0">
                <a:solidFill>
                  <a:srgbClr val="FF0000"/>
                </a:solidFill>
              </a:rPr>
              <a:t>1.91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cm</a:t>
            </a:r>
            <a:endParaRPr lang="en-GB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471</Words>
  <Application>Microsoft Office PowerPoint</Application>
  <PresentationFormat>Widescreen</PresentationFormat>
  <Paragraphs>129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GordonB</dc:creator>
  <cp:lastModifiedBy>Stewart Gale</cp:lastModifiedBy>
  <cp:revision>40</cp:revision>
  <dcterms:created xsi:type="dcterms:W3CDTF">2018-03-13T09:03:36Z</dcterms:created>
  <dcterms:modified xsi:type="dcterms:W3CDTF">2023-10-03T10:34:25Z</dcterms:modified>
</cp:coreProperties>
</file>