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961B1-3B03-4730-9698-2EED27DC4EFC}" v="6" dt="2022-11-21T10:57:30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63961B1-3B03-4730-9698-2EED27DC4EFC}"/>
    <pc:docChg chg="custSel addSld modSld sldOrd">
      <pc:chgData name="Stewart Gale" userId="3647ddd2-6040-41ae-a96d-232c23482af8" providerId="ADAL" clId="{C63961B1-3B03-4730-9698-2EED27DC4EFC}" dt="2022-11-21T10:57:30.189" v="26" actId="1076"/>
      <pc:docMkLst>
        <pc:docMk/>
      </pc:docMkLst>
      <pc:sldChg chg="delSp modSp mod">
        <pc:chgData name="Stewart Gale" userId="3647ddd2-6040-41ae-a96d-232c23482af8" providerId="ADAL" clId="{C63961B1-3B03-4730-9698-2EED27DC4EFC}" dt="2021-11-11T05:38:52.325" v="24" actId="1076"/>
        <pc:sldMkLst>
          <pc:docMk/>
          <pc:sldMk cId="3056231712" sldId="256"/>
        </pc:sldMkLst>
        <pc:spChg chg="del">
          <ac:chgData name="Stewart Gale" userId="3647ddd2-6040-41ae-a96d-232c23482af8" providerId="ADAL" clId="{C63961B1-3B03-4730-9698-2EED27DC4EFC}" dt="2021-11-11T05:38:41.140" v="18" actId="478"/>
          <ac:spMkLst>
            <pc:docMk/>
            <pc:sldMk cId="3056231712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C63961B1-3B03-4730-9698-2EED27DC4EFC}" dt="2021-11-11T05:38:46.846" v="21" actId="1076"/>
          <ac:spMkLst>
            <pc:docMk/>
            <pc:sldMk cId="3056231712" sldId="256"/>
            <ac:spMk id="6" creationId="{00000000-0000-0000-0000-000000000000}"/>
          </ac:spMkLst>
        </pc:spChg>
        <pc:picChg chg="mod">
          <ac:chgData name="Stewart Gale" userId="3647ddd2-6040-41ae-a96d-232c23482af8" providerId="ADAL" clId="{C63961B1-3B03-4730-9698-2EED27DC4EFC}" dt="2021-11-11T05:38:52.325" v="24" actId="1076"/>
          <ac:picMkLst>
            <pc:docMk/>
            <pc:sldMk cId="3056231712" sldId="256"/>
            <ac:picMk id="7" creationId="{00000000-0000-0000-0000-000000000000}"/>
          </ac:picMkLst>
        </pc:picChg>
      </pc:sldChg>
      <pc:sldChg chg="modSp">
        <pc:chgData name="Stewart Gale" userId="3647ddd2-6040-41ae-a96d-232c23482af8" providerId="ADAL" clId="{C63961B1-3B03-4730-9698-2EED27DC4EFC}" dt="2022-11-21T10:57:30.189" v="26" actId="1076"/>
        <pc:sldMkLst>
          <pc:docMk/>
          <pc:sldMk cId="2251716852" sldId="261"/>
        </pc:sldMkLst>
        <pc:picChg chg="mod">
          <ac:chgData name="Stewart Gale" userId="3647ddd2-6040-41ae-a96d-232c23482af8" providerId="ADAL" clId="{C63961B1-3B03-4730-9698-2EED27DC4EFC}" dt="2022-11-21T10:57:30.189" v="26" actId="1076"/>
          <ac:picMkLst>
            <pc:docMk/>
            <pc:sldMk cId="2251716852" sldId="261"/>
            <ac:picMk id="1026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C63961B1-3B03-4730-9698-2EED27DC4EFC}" dt="2021-11-11T05:38:35.531" v="17" actId="1076"/>
        <pc:sldMkLst>
          <pc:docMk/>
          <pc:sldMk cId="3088652781" sldId="262"/>
        </pc:sldMkLst>
        <pc:spChg chg="del">
          <ac:chgData name="Stewart Gale" userId="3647ddd2-6040-41ae-a96d-232c23482af8" providerId="ADAL" clId="{C63961B1-3B03-4730-9698-2EED27DC4EFC}" dt="2021-11-11T05:38:17.312" v="3" actId="478"/>
          <ac:spMkLst>
            <pc:docMk/>
            <pc:sldMk cId="3088652781" sldId="262"/>
            <ac:spMk id="2" creationId="{9111CF7B-0382-4275-849F-67BB19F3F30B}"/>
          </ac:spMkLst>
        </pc:spChg>
        <pc:spChg chg="del">
          <ac:chgData name="Stewart Gale" userId="3647ddd2-6040-41ae-a96d-232c23482af8" providerId="ADAL" clId="{C63961B1-3B03-4730-9698-2EED27DC4EFC}" dt="2021-11-11T05:38:17.312" v="3" actId="478"/>
          <ac:spMkLst>
            <pc:docMk/>
            <pc:sldMk cId="3088652781" sldId="262"/>
            <ac:spMk id="3" creationId="{88D756B6-F3B3-4178-A3AC-BBA97392E742}"/>
          </ac:spMkLst>
        </pc:spChg>
        <pc:spChg chg="add mod">
          <ac:chgData name="Stewart Gale" userId="3647ddd2-6040-41ae-a96d-232c23482af8" providerId="ADAL" clId="{C63961B1-3B03-4730-9698-2EED27DC4EFC}" dt="2021-11-11T05:38:35.531" v="17" actId="1076"/>
          <ac:spMkLst>
            <pc:docMk/>
            <pc:sldMk cId="3088652781" sldId="262"/>
            <ac:spMk id="4" creationId="{BAC7C19C-BFA7-43A0-AF9B-ED9933F4FC9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42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80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24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85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3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19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16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95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17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13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0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23046-B716-4F70-9793-3730F4BA88E2}" type="datetimeFigureOut">
              <a:rPr lang="en-GB" smtClean="0"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087A-8BB9-4FB5-968B-1046D5740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C7C19C-BFA7-43A0-AF9B-ED9933F4FC94}"/>
              </a:ext>
            </a:extLst>
          </p:cNvPr>
          <p:cNvSpPr/>
          <p:nvPr/>
        </p:nvSpPr>
        <p:spPr>
          <a:xfrm>
            <a:off x="332017" y="1695457"/>
            <a:ext cx="116368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ythagorean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riples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865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610" y="219523"/>
            <a:ext cx="118327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Ancient Egyptians used the fact that a triangle with sides of length 3, 4 and 5 contained a right-angle to mark out field boundaries and for building.	</a:t>
            </a:r>
          </a:p>
        </p:txBody>
      </p:sp>
      <p:pic>
        <p:nvPicPr>
          <p:cNvPr id="7" name="Picture 6" descr="egypti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9" y="1573780"/>
            <a:ext cx="10587922" cy="4908663"/>
          </a:xfrm>
          <a:prstGeom prst="rect">
            <a:avLst/>
          </a:prstGeom>
          <a:noFill/>
          <a:ln w="2857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31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007" r="7032"/>
          <a:stretch/>
        </p:blipFill>
        <p:spPr>
          <a:xfrm>
            <a:off x="493920" y="315878"/>
            <a:ext cx="11620574" cy="634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10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810297"/>
              </p:ext>
            </p:extLst>
          </p:nvPr>
        </p:nvGraphicFramePr>
        <p:xfrm>
          <a:off x="789367" y="263389"/>
          <a:ext cx="10853133" cy="3400425"/>
        </p:xfrm>
        <a:graphic>
          <a:graphicData uri="http://schemas.openxmlformats.org/drawingml/2006/table">
            <a:tbl>
              <a:tblPr/>
              <a:tblGrid>
                <a:gridCol w="283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8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8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1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2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6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PYTHAGORAS TRIPLES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 the following measurements make right angle triangles?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 or No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313909"/>
              </p:ext>
            </p:extLst>
          </p:nvPr>
        </p:nvGraphicFramePr>
        <p:xfrm>
          <a:off x="3193423" y="4174123"/>
          <a:ext cx="6629401" cy="2362200"/>
        </p:xfrm>
        <a:graphic>
          <a:graphicData uri="http://schemas.openxmlformats.org/drawingml/2006/table">
            <a:tbl>
              <a:tblPr/>
              <a:tblGrid>
                <a:gridCol w="1892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2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1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425">
                <a:tc gridSpan="4">
                  <a:txBody>
                    <a:bodyPr/>
                    <a:lstStyle/>
                    <a:p>
                      <a:pPr algn="l" rtl="0" fontAlgn="ctr"/>
                      <a:endParaRPr lang="en-GB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0" i="0" u="none" strike="noStrike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3958680"/>
            <a:ext cx="1219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2200" dirty="0">
                <a:solidFill>
                  <a:srgbClr val="000000"/>
                </a:solidFill>
                <a:latin typeface="Arial" panose="020B0604020202020204" pitchFamily="34" charset="0"/>
              </a:rPr>
              <a:t>Can you come up with you own Pythagoras triples?</a:t>
            </a:r>
          </a:p>
        </p:txBody>
      </p:sp>
    </p:spTree>
    <p:extLst>
      <p:ext uri="{BB962C8B-B14F-4D97-AF65-F5344CB8AC3E}">
        <p14:creationId xmlns:p14="http://schemas.microsoft.com/office/powerpoint/2010/main" val="170302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80" y="116632"/>
            <a:ext cx="2857500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892" y="139452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922" y="3645025"/>
            <a:ext cx="2660463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3573017"/>
            <a:ext cx="2852737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1991544" y="29777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One of these things is not like the other thing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991544" y="2924945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One of these things, it doesn’t belong.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524000" y="291623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Can you guess which thing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51584" y="291623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is not like the other things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07568" y="291623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Before I finish my </a:t>
            </a:r>
            <a:r>
              <a:rPr lang="en-GB" sz="3200" dirty="0" err="1"/>
              <a:t>soonnnggg</a:t>
            </a:r>
            <a:r>
              <a:rPr lang="en-GB" sz="3200" dirty="0"/>
              <a:t>.</a:t>
            </a:r>
          </a:p>
        </p:txBody>
      </p:sp>
      <p:pic>
        <p:nvPicPr>
          <p:cNvPr id="3" name="Cookie Monster Intro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6" name="Right Triangle 5"/>
          <p:cNvSpPr/>
          <p:nvPr/>
        </p:nvSpPr>
        <p:spPr>
          <a:xfrm>
            <a:off x="2927648" y="836712"/>
            <a:ext cx="1368152" cy="1440160"/>
          </a:xfrm>
          <a:prstGeom prst="rtTriangl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1584" y="141277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43672" y="22820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40cm</a:t>
            </a:r>
          </a:p>
        </p:txBody>
      </p:sp>
      <p:sp>
        <p:nvSpPr>
          <p:cNvPr id="19" name="Right Triangle 18"/>
          <p:cNvSpPr/>
          <p:nvPr/>
        </p:nvSpPr>
        <p:spPr>
          <a:xfrm rot="5400000">
            <a:off x="2877852" y="4365104"/>
            <a:ext cx="1368152" cy="1440160"/>
          </a:xfrm>
          <a:prstGeom prst="rtTriangl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7472" y="486916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32cm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39716" y="507589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33cm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55935" y="138861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25cm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36160" y="66678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7cm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71540" y="505382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17cm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832304" y="481789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15cm</a:t>
            </a:r>
          </a:p>
        </p:txBody>
      </p:sp>
      <p:sp>
        <p:nvSpPr>
          <p:cNvPr id="25" name="Right Triangle 24"/>
          <p:cNvSpPr/>
          <p:nvPr/>
        </p:nvSpPr>
        <p:spPr>
          <a:xfrm rot="2564392">
            <a:off x="7843196" y="877361"/>
            <a:ext cx="1368152" cy="1440160"/>
          </a:xfrm>
          <a:prstGeom prst="rtTriangl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Right Triangle 27"/>
          <p:cNvSpPr/>
          <p:nvPr/>
        </p:nvSpPr>
        <p:spPr>
          <a:xfrm rot="10800000">
            <a:off x="7511566" y="4402176"/>
            <a:ext cx="1368152" cy="1440160"/>
          </a:xfrm>
          <a:prstGeom prst="rt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68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98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grpId="1" nodeType="withEffect">
                                  <p:stCondLst>
                                    <p:cond delay="10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2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127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grpId="1" nodeType="withEffect">
                                  <p:stCondLst>
                                    <p:cond delay="12700"/>
                                  </p:stCondLst>
                                  <p:iterate type="lt">
                                    <p:tmPct val="4118"/>
                                  </p:iterate>
                                  <p:childTnLst>
                                    <p:set>
                                      <p:cBhvr override="childStyle">
                                        <p:cTn id="26" dur="1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1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1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43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mph" presetSubtype="0" fill="hold" grpId="1" nodeType="withEffect">
                                  <p:stCondLst>
                                    <p:cond delay="14300"/>
                                  </p:stCondLst>
                                  <p:iterate type="lt">
                                    <p:tmPct val="802"/>
                                  </p:iterate>
                                  <p:childTnLst>
                                    <p:set>
                                      <p:cBhvr override="childStyle">
                                        <p:cTn id="32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143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mph" presetSubtype="0" fill="hold" grpId="1" nodeType="withEffect">
                                  <p:stCondLst>
                                    <p:cond delay="16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16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20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" grpId="0"/>
      <p:bldP spid="37" grpId="1" build="allAtOnce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  <p:bldP spid="41" grpId="0"/>
      <p:bldP spid="41" grpId="1"/>
      <p:bldP spid="41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80" y="260648"/>
            <a:ext cx="2857500" cy="2857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892" y="283468"/>
            <a:ext cx="2857500" cy="2857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922" y="3501009"/>
            <a:ext cx="2660463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3429001"/>
            <a:ext cx="2852737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ookie Monster answer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19" name="Right Triangle 18"/>
          <p:cNvSpPr/>
          <p:nvPr/>
        </p:nvSpPr>
        <p:spPr>
          <a:xfrm>
            <a:off x="2927648" y="966212"/>
            <a:ext cx="1368152" cy="1440160"/>
          </a:xfrm>
          <a:prstGeom prst="rtTriangl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1584" y="154227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9cm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43672" y="24115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40cm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55935" y="151811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25cm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36160" y="79628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7cm</a:t>
            </a:r>
          </a:p>
        </p:txBody>
      </p:sp>
      <p:sp>
        <p:nvSpPr>
          <p:cNvPr id="32" name="Right Triangle 31"/>
          <p:cNvSpPr/>
          <p:nvPr/>
        </p:nvSpPr>
        <p:spPr>
          <a:xfrm rot="2564392">
            <a:off x="7843196" y="1006861"/>
            <a:ext cx="1368152" cy="1440160"/>
          </a:xfrm>
          <a:prstGeom prst="rtTriangl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Right Triangle 32"/>
          <p:cNvSpPr/>
          <p:nvPr/>
        </p:nvSpPr>
        <p:spPr>
          <a:xfrm rot="5400000">
            <a:off x="2877852" y="4185084"/>
            <a:ext cx="1368152" cy="1440160"/>
          </a:xfrm>
          <a:prstGeom prst="rtTriangl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87472" y="468914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32cm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39716" y="48958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33cm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71540" y="487380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17cm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32304" y="463787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15cm</a:t>
            </a:r>
          </a:p>
        </p:txBody>
      </p:sp>
      <p:sp>
        <p:nvSpPr>
          <p:cNvPr id="38" name="Right Triangle 37"/>
          <p:cNvSpPr/>
          <p:nvPr/>
        </p:nvSpPr>
        <p:spPr>
          <a:xfrm rot="10800000">
            <a:off x="7511566" y="4222156"/>
            <a:ext cx="1368152" cy="1440160"/>
          </a:xfrm>
          <a:prstGeom prst="rt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3" grpId="0" animBg="1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5" t="13776" r="18671" b="42142"/>
          <a:stretch/>
        </p:blipFill>
        <p:spPr bwMode="auto">
          <a:xfrm>
            <a:off x="1092221" y="1163654"/>
            <a:ext cx="9613878" cy="530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27548" y="332657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Which are right angle triangles?</a:t>
            </a:r>
          </a:p>
        </p:txBody>
      </p:sp>
    </p:spTree>
    <p:extLst>
      <p:ext uri="{BB962C8B-B14F-4D97-AF65-F5344CB8AC3E}">
        <p14:creationId xmlns:p14="http://schemas.microsoft.com/office/powerpoint/2010/main" val="2251716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173</Words>
  <Application>Microsoft Office PowerPoint</Application>
  <PresentationFormat>Widescreen</PresentationFormat>
  <Paragraphs>85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</cp:revision>
  <dcterms:created xsi:type="dcterms:W3CDTF">2015-11-24T20:26:37Z</dcterms:created>
  <dcterms:modified xsi:type="dcterms:W3CDTF">2022-11-21T10:57:37Z</dcterms:modified>
</cp:coreProperties>
</file>