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D7A8D-51CC-4952-B497-AB2447352866}" v="6" dt="2023-01-18T08:22:10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90D7A8D-51CC-4952-B497-AB2447352866}"/>
    <pc:docChg chg="modSld">
      <pc:chgData name="Stewart Gale" userId="3647ddd2-6040-41ae-a96d-232c23482af8" providerId="ADAL" clId="{C90D7A8D-51CC-4952-B497-AB2447352866}" dt="2023-01-18T08:22:10.022" v="6" actId="20577"/>
      <pc:docMkLst>
        <pc:docMk/>
      </pc:docMkLst>
      <pc:sldChg chg="modSp mod">
        <pc:chgData name="Stewart Gale" userId="3647ddd2-6040-41ae-a96d-232c23482af8" providerId="ADAL" clId="{C90D7A8D-51CC-4952-B497-AB2447352866}" dt="2023-01-18T08:22:10.022" v="6" actId="20577"/>
        <pc:sldMkLst>
          <pc:docMk/>
          <pc:sldMk cId="4004087156" sldId="260"/>
        </pc:sldMkLst>
        <pc:spChg chg="mod">
          <ac:chgData name="Stewart Gale" userId="3647ddd2-6040-41ae-a96d-232c23482af8" providerId="ADAL" clId="{C90D7A8D-51CC-4952-B497-AB2447352866}" dt="2023-01-18T08:20:37.179" v="0" actId="1076"/>
          <ac:spMkLst>
            <pc:docMk/>
            <pc:sldMk cId="4004087156" sldId="260"/>
            <ac:spMk id="11" creationId="{00000000-0000-0000-0000-000000000000}"/>
          </ac:spMkLst>
        </pc:spChg>
        <pc:spChg chg="mod">
          <ac:chgData name="Stewart Gale" userId="3647ddd2-6040-41ae-a96d-232c23482af8" providerId="ADAL" clId="{C90D7A8D-51CC-4952-B497-AB2447352866}" dt="2023-01-18T08:21:40.463" v="4" actId="20577"/>
          <ac:spMkLst>
            <pc:docMk/>
            <pc:sldMk cId="4004087156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C90D7A8D-51CC-4952-B497-AB2447352866}" dt="2023-01-18T08:21:15.086" v="2" actId="20577"/>
          <ac:spMkLst>
            <pc:docMk/>
            <pc:sldMk cId="4004087156" sldId="260"/>
            <ac:spMk id="25" creationId="{00000000-0000-0000-0000-000000000000}"/>
          </ac:spMkLst>
        </pc:spChg>
        <pc:spChg chg="mod">
          <ac:chgData name="Stewart Gale" userId="3647ddd2-6040-41ae-a96d-232c23482af8" providerId="ADAL" clId="{C90D7A8D-51CC-4952-B497-AB2447352866}" dt="2023-01-18T08:22:10.022" v="6" actId="20577"/>
          <ac:spMkLst>
            <pc:docMk/>
            <pc:sldMk cId="4004087156" sldId="260"/>
            <ac:spMk id="2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4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597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16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068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78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8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8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504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70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53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E75D0-DF5D-4520-A598-A78C4797EE4B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F4C8-CE90-44C0-8AF6-0CBEF104F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9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002" t="16388" r="17730" b="15669"/>
          <a:stretch/>
        </p:blipFill>
        <p:spPr>
          <a:xfrm>
            <a:off x="0" y="0"/>
            <a:ext cx="12032974" cy="683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89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4445" y="2057083"/>
            <a:ext cx="80910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6581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70365" b="72833"/>
          <a:stretch/>
        </p:blipFill>
        <p:spPr>
          <a:xfrm>
            <a:off x="0" y="157669"/>
            <a:ext cx="5118672" cy="2678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7458" r="50443"/>
          <a:stretch/>
        </p:blipFill>
        <p:spPr>
          <a:xfrm>
            <a:off x="4980891" y="214874"/>
            <a:ext cx="7105092" cy="66431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916" r="50443" b="72833"/>
          <a:stretch/>
        </p:blipFill>
        <p:spPr>
          <a:xfrm>
            <a:off x="808383" y="3194450"/>
            <a:ext cx="3935896" cy="29567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56541" y="47632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02998" y="120442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2903" y="113395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8641" y="2178147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2831" y="782509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11513" y="113395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6282" y="163144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7833" y="141958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1513" y="1653105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7512" y="1894217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129750" y="652046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9750" y="652046"/>
                <a:ext cx="648268" cy="8306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131086" y="2363773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1086" y="2363773"/>
                <a:ext cx="648268" cy="8306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11107911" y="4046186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7911" y="4046186"/>
                <a:ext cx="648268" cy="8306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1020567" y="5984543"/>
            <a:ext cx="733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094931" y="1530153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4931" y="1530153"/>
                <a:ext cx="648268" cy="8306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1063221" y="3241880"/>
                <a:ext cx="648268" cy="829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221" y="3241880"/>
                <a:ext cx="648268" cy="8290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11105875" y="4934068"/>
                <a:ext cx="648268" cy="829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5875" y="4934068"/>
                <a:ext cx="648268" cy="8290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408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1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364" t="16388" r="28828" b="64240"/>
          <a:stretch/>
        </p:blipFill>
        <p:spPr>
          <a:xfrm>
            <a:off x="132522" y="136552"/>
            <a:ext cx="5459895" cy="2972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364" t="35694" r="17730" b="15669"/>
          <a:stretch/>
        </p:blipFill>
        <p:spPr>
          <a:xfrm>
            <a:off x="5744818" y="-1"/>
            <a:ext cx="6232140" cy="67586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0842" t="16388" r="17730" b="66150"/>
          <a:stretch/>
        </p:blipFill>
        <p:spPr>
          <a:xfrm>
            <a:off x="1205948" y="3266127"/>
            <a:ext cx="3856383" cy="32804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47363" y="801820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2147" y="2051864"/>
            <a:ext cx="696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8202" y="829340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7876" y="801821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5092" y="1519916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2277" y="1759477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23734" y="1227528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15719" y="1667310"/>
            <a:ext cx="570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4466" y="1622857"/>
            <a:ext cx="612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3978" y="1251174"/>
            <a:ext cx="73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184342" y="604278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342" y="604278"/>
                <a:ext cx="648268" cy="8306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185678" y="2316005"/>
                <a:ext cx="648268" cy="829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5678" y="2316005"/>
                <a:ext cx="648268" cy="8290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155679" y="4100778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679" y="4100778"/>
                <a:ext cx="648268" cy="8306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1116102" y="5984543"/>
            <a:ext cx="860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1149523" y="1482385"/>
                <a:ext cx="648268" cy="829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9523" y="1482385"/>
                <a:ext cx="648268" cy="8290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158757" y="3228232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8757" y="3228232"/>
                <a:ext cx="648268" cy="8306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153643" y="4988660"/>
                <a:ext cx="648268" cy="8306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num>
                            <m:den>
                              <m:r>
                                <a:rPr lang="en-GB" sz="4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3643" y="4988660"/>
                <a:ext cx="648268" cy="8306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501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35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2018-04-08T10:15:28Z</dcterms:created>
  <dcterms:modified xsi:type="dcterms:W3CDTF">2023-01-18T08:22:20Z</dcterms:modified>
</cp:coreProperties>
</file>