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1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053B585-514D-4F7E-8FFD-78CB47AFAB11}" v="2" dt="2021-11-22T18:36:38.19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0" autoAdjust="0"/>
    <p:restoredTop sz="94660"/>
  </p:normalViewPr>
  <p:slideViewPr>
    <p:cSldViewPr snapToGrid="0">
      <p:cViewPr varScale="1">
        <p:scale>
          <a:sx n="88" d="100"/>
          <a:sy n="88" d="100"/>
        </p:scale>
        <p:origin x="72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8053B585-514D-4F7E-8FFD-78CB47AFAB11}"/>
    <pc:docChg chg="undo custSel addSld modSld">
      <pc:chgData name="Stewart Gale" userId="3647ddd2-6040-41ae-a96d-232c23482af8" providerId="ADAL" clId="{8053B585-514D-4F7E-8FFD-78CB47AFAB11}" dt="2021-11-22T18:38:26.049" v="44" actId="20577"/>
      <pc:docMkLst>
        <pc:docMk/>
      </pc:docMkLst>
      <pc:sldChg chg="delSp mod delAnim">
        <pc:chgData name="Stewart Gale" userId="3647ddd2-6040-41ae-a96d-232c23482af8" providerId="ADAL" clId="{8053B585-514D-4F7E-8FFD-78CB47AFAB11}" dt="2021-11-22T18:37:08.733" v="31" actId="478"/>
        <pc:sldMkLst>
          <pc:docMk/>
          <pc:sldMk cId="3087419787" sldId="257"/>
        </pc:sldMkLst>
        <pc:spChg chg="del">
          <ac:chgData name="Stewart Gale" userId="3647ddd2-6040-41ae-a96d-232c23482af8" providerId="ADAL" clId="{8053B585-514D-4F7E-8FFD-78CB47AFAB11}" dt="2021-11-22T18:37:08.733" v="31" actId="478"/>
          <ac:spMkLst>
            <pc:docMk/>
            <pc:sldMk cId="3087419787" sldId="257"/>
            <ac:spMk id="6" creationId="{00000000-0000-0000-0000-000000000000}"/>
          </ac:spMkLst>
        </pc:spChg>
        <pc:spChg chg="del">
          <ac:chgData name="Stewart Gale" userId="3647ddd2-6040-41ae-a96d-232c23482af8" providerId="ADAL" clId="{8053B585-514D-4F7E-8FFD-78CB47AFAB11}" dt="2021-11-22T18:37:08.733" v="31" actId="478"/>
          <ac:spMkLst>
            <pc:docMk/>
            <pc:sldMk cId="3087419787" sldId="257"/>
            <ac:spMk id="7" creationId="{00000000-0000-0000-0000-000000000000}"/>
          </ac:spMkLst>
        </pc:spChg>
        <pc:spChg chg="del">
          <ac:chgData name="Stewart Gale" userId="3647ddd2-6040-41ae-a96d-232c23482af8" providerId="ADAL" clId="{8053B585-514D-4F7E-8FFD-78CB47AFAB11}" dt="2021-11-22T18:37:08.733" v="31" actId="478"/>
          <ac:spMkLst>
            <pc:docMk/>
            <pc:sldMk cId="3087419787" sldId="257"/>
            <ac:spMk id="11" creationId="{00000000-0000-0000-0000-000000000000}"/>
          </ac:spMkLst>
        </pc:spChg>
        <pc:spChg chg="del">
          <ac:chgData name="Stewart Gale" userId="3647ddd2-6040-41ae-a96d-232c23482af8" providerId="ADAL" clId="{8053B585-514D-4F7E-8FFD-78CB47AFAB11}" dt="2021-11-22T18:37:08.733" v="31" actId="478"/>
          <ac:spMkLst>
            <pc:docMk/>
            <pc:sldMk cId="3087419787" sldId="257"/>
            <ac:spMk id="12" creationId="{00000000-0000-0000-0000-000000000000}"/>
          </ac:spMkLst>
        </pc:spChg>
        <pc:spChg chg="del">
          <ac:chgData name="Stewart Gale" userId="3647ddd2-6040-41ae-a96d-232c23482af8" providerId="ADAL" clId="{8053B585-514D-4F7E-8FFD-78CB47AFAB11}" dt="2021-11-22T18:37:08.733" v="31" actId="478"/>
          <ac:spMkLst>
            <pc:docMk/>
            <pc:sldMk cId="3087419787" sldId="257"/>
            <ac:spMk id="26" creationId="{00000000-0000-0000-0000-000000000000}"/>
          </ac:spMkLst>
        </pc:spChg>
        <pc:spChg chg="del">
          <ac:chgData name="Stewart Gale" userId="3647ddd2-6040-41ae-a96d-232c23482af8" providerId="ADAL" clId="{8053B585-514D-4F7E-8FFD-78CB47AFAB11}" dt="2021-11-22T18:37:08.733" v="31" actId="478"/>
          <ac:spMkLst>
            <pc:docMk/>
            <pc:sldMk cId="3087419787" sldId="257"/>
            <ac:spMk id="27" creationId="{00000000-0000-0000-0000-000000000000}"/>
          </ac:spMkLst>
        </pc:spChg>
        <pc:spChg chg="del">
          <ac:chgData name="Stewart Gale" userId="3647ddd2-6040-41ae-a96d-232c23482af8" providerId="ADAL" clId="{8053B585-514D-4F7E-8FFD-78CB47AFAB11}" dt="2021-11-22T18:37:08.733" v="31" actId="478"/>
          <ac:spMkLst>
            <pc:docMk/>
            <pc:sldMk cId="3087419787" sldId="257"/>
            <ac:spMk id="28" creationId="{00000000-0000-0000-0000-000000000000}"/>
          </ac:spMkLst>
        </pc:spChg>
        <pc:spChg chg="del">
          <ac:chgData name="Stewart Gale" userId="3647ddd2-6040-41ae-a96d-232c23482af8" providerId="ADAL" clId="{8053B585-514D-4F7E-8FFD-78CB47AFAB11}" dt="2021-11-22T18:37:08.733" v="31" actId="478"/>
          <ac:spMkLst>
            <pc:docMk/>
            <pc:sldMk cId="3087419787" sldId="257"/>
            <ac:spMk id="29" creationId="{00000000-0000-0000-0000-000000000000}"/>
          </ac:spMkLst>
        </pc:spChg>
      </pc:sldChg>
      <pc:sldChg chg="addSp delSp modSp mod addAnim delAnim">
        <pc:chgData name="Stewart Gale" userId="3647ddd2-6040-41ae-a96d-232c23482af8" providerId="ADAL" clId="{8053B585-514D-4F7E-8FFD-78CB47AFAB11}" dt="2021-11-22T18:38:26.049" v="44" actId="20577"/>
        <pc:sldMkLst>
          <pc:docMk/>
          <pc:sldMk cId="2200076983" sldId="258"/>
        </pc:sldMkLst>
        <pc:spChg chg="mod">
          <ac:chgData name="Stewart Gale" userId="3647ddd2-6040-41ae-a96d-232c23482af8" providerId="ADAL" clId="{8053B585-514D-4F7E-8FFD-78CB47AFAB11}" dt="2021-11-22T18:38:26.049" v="44" actId="20577"/>
          <ac:spMkLst>
            <pc:docMk/>
            <pc:sldMk cId="2200076983" sldId="258"/>
            <ac:spMk id="15" creationId="{00000000-0000-0000-0000-000000000000}"/>
          </ac:spMkLst>
        </pc:spChg>
        <pc:spChg chg="add del">
          <ac:chgData name="Stewart Gale" userId="3647ddd2-6040-41ae-a96d-232c23482af8" providerId="ADAL" clId="{8053B585-514D-4F7E-8FFD-78CB47AFAB11}" dt="2021-11-22T18:37:20.444" v="34" actId="478"/>
          <ac:spMkLst>
            <pc:docMk/>
            <pc:sldMk cId="2200076983" sldId="258"/>
            <ac:spMk id="17" creationId="{00000000-0000-0000-0000-000000000000}"/>
          </ac:spMkLst>
        </pc:spChg>
        <pc:spChg chg="add del">
          <ac:chgData name="Stewart Gale" userId="3647ddd2-6040-41ae-a96d-232c23482af8" providerId="ADAL" clId="{8053B585-514D-4F7E-8FFD-78CB47AFAB11}" dt="2021-11-22T18:37:20.444" v="34" actId="478"/>
          <ac:spMkLst>
            <pc:docMk/>
            <pc:sldMk cId="2200076983" sldId="258"/>
            <ac:spMk id="18" creationId="{00000000-0000-0000-0000-000000000000}"/>
          </ac:spMkLst>
        </pc:spChg>
        <pc:spChg chg="del">
          <ac:chgData name="Stewart Gale" userId="3647ddd2-6040-41ae-a96d-232c23482af8" providerId="ADAL" clId="{8053B585-514D-4F7E-8FFD-78CB47AFAB11}" dt="2021-11-22T18:38:06.554" v="40" actId="478"/>
          <ac:spMkLst>
            <pc:docMk/>
            <pc:sldMk cId="2200076983" sldId="258"/>
            <ac:spMk id="21" creationId="{00000000-0000-0000-0000-000000000000}"/>
          </ac:spMkLst>
        </pc:spChg>
        <pc:spChg chg="del">
          <ac:chgData name="Stewart Gale" userId="3647ddd2-6040-41ae-a96d-232c23482af8" providerId="ADAL" clId="{8053B585-514D-4F7E-8FFD-78CB47AFAB11}" dt="2021-11-22T18:37:13.162" v="32" actId="478"/>
          <ac:spMkLst>
            <pc:docMk/>
            <pc:sldMk cId="2200076983" sldId="258"/>
            <ac:spMk id="26" creationId="{00000000-0000-0000-0000-000000000000}"/>
          </ac:spMkLst>
        </pc:spChg>
        <pc:spChg chg="del">
          <ac:chgData name="Stewart Gale" userId="3647ddd2-6040-41ae-a96d-232c23482af8" providerId="ADAL" clId="{8053B585-514D-4F7E-8FFD-78CB47AFAB11}" dt="2021-11-22T18:37:13.162" v="32" actId="478"/>
          <ac:spMkLst>
            <pc:docMk/>
            <pc:sldMk cId="2200076983" sldId="258"/>
            <ac:spMk id="28" creationId="{00000000-0000-0000-0000-000000000000}"/>
          </ac:spMkLst>
        </pc:spChg>
        <pc:spChg chg="del">
          <ac:chgData name="Stewart Gale" userId="3647ddd2-6040-41ae-a96d-232c23482af8" providerId="ADAL" clId="{8053B585-514D-4F7E-8FFD-78CB47AFAB11}" dt="2021-11-22T18:37:13.162" v="32" actId="478"/>
          <ac:spMkLst>
            <pc:docMk/>
            <pc:sldMk cId="2200076983" sldId="258"/>
            <ac:spMk id="29" creationId="{00000000-0000-0000-0000-000000000000}"/>
          </ac:spMkLst>
        </pc:spChg>
        <pc:graphicFrameChg chg="add del modGraphic">
          <ac:chgData name="Stewart Gale" userId="3647ddd2-6040-41ae-a96d-232c23482af8" providerId="ADAL" clId="{8053B585-514D-4F7E-8FFD-78CB47AFAB11}" dt="2021-11-22T18:37:35.188" v="35" actId="2084"/>
          <ac:graphicFrameMkLst>
            <pc:docMk/>
            <pc:sldMk cId="2200076983" sldId="258"/>
            <ac:graphicFrameMk id="2" creationId="{00000000-0000-0000-0000-000000000000}"/>
          </ac:graphicFrameMkLst>
        </pc:graphicFrameChg>
        <pc:graphicFrameChg chg="add del mod modGraphic">
          <ac:chgData name="Stewart Gale" userId="3647ddd2-6040-41ae-a96d-232c23482af8" providerId="ADAL" clId="{8053B585-514D-4F7E-8FFD-78CB47AFAB11}" dt="2021-11-22T18:38:16.032" v="43" actId="1076"/>
          <ac:graphicFrameMkLst>
            <pc:docMk/>
            <pc:sldMk cId="2200076983" sldId="258"/>
            <ac:graphicFrameMk id="4" creationId="{00000000-0000-0000-0000-000000000000}"/>
          </ac:graphicFrameMkLst>
        </pc:graphicFrameChg>
      </pc:sldChg>
      <pc:sldChg chg="add">
        <pc:chgData name="Stewart Gale" userId="3647ddd2-6040-41ae-a96d-232c23482af8" providerId="ADAL" clId="{8053B585-514D-4F7E-8FFD-78CB47AFAB11}" dt="2021-11-22T18:36:27.322" v="0"/>
        <pc:sldMkLst>
          <pc:docMk/>
          <pc:sldMk cId="104888812" sldId="259"/>
        </pc:sldMkLst>
      </pc:sldChg>
      <pc:sldChg chg="add">
        <pc:chgData name="Stewart Gale" userId="3647ddd2-6040-41ae-a96d-232c23482af8" providerId="ADAL" clId="{8053B585-514D-4F7E-8FFD-78CB47AFAB11}" dt="2021-11-22T18:36:27.322" v="0"/>
        <pc:sldMkLst>
          <pc:docMk/>
          <pc:sldMk cId="1897561546" sldId="260"/>
        </pc:sldMkLst>
      </pc:sldChg>
      <pc:sldChg chg="addSp delSp modSp new mod">
        <pc:chgData name="Stewart Gale" userId="3647ddd2-6040-41ae-a96d-232c23482af8" providerId="ADAL" clId="{8053B585-514D-4F7E-8FFD-78CB47AFAB11}" dt="2021-11-22T18:36:54.157" v="30" actId="1076"/>
        <pc:sldMkLst>
          <pc:docMk/>
          <pc:sldMk cId="2134706567" sldId="261"/>
        </pc:sldMkLst>
        <pc:spChg chg="del">
          <ac:chgData name="Stewart Gale" userId="3647ddd2-6040-41ae-a96d-232c23482af8" providerId="ADAL" clId="{8053B585-514D-4F7E-8FFD-78CB47AFAB11}" dt="2021-11-22T18:36:30.311" v="2" actId="478"/>
          <ac:spMkLst>
            <pc:docMk/>
            <pc:sldMk cId="2134706567" sldId="261"/>
            <ac:spMk id="2" creationId="{2EF56285-3301-44E3-A9FD-F24FE00BA52C}"/>
          </ac:spMkLst>
        </pc:spChg>
        <pc:spChg chg="del">
          <ac:chgData name="Stewart Gale" userId="3647ddd2-6040-41ae-a96d-232c23482af8" providerId="ADAL" clId="{8053B585-514D-4F7E-8FFD-78CB47AFAB11}" dt="2021-11-22T18:36:30.311" v="2" actId="478"/>
          <ac:spMkLst>
            <pc:docMk/>
            <pc:sldMk cId="2134706567" sldId="261"/>
            <ac:spMk id="3" creationId="{471028A7-CB7B-42AF-948F-030994C5A614}"/>
          </ac:spMkLst>
        </pc:spChg>
        <pc:spChg chg="add mod">
          <ac:chgData name="Stewart Gale" userId="3647ddd2-6040-41ae-a96d-232c23482af8" providerId="ADAL" clId="{8053B585-514D-4F7E-8FFD-78CB47AFAB11}" dt="2021-11-22T18:36:54.157" v="30" actId="1076"/>
          <ac:spMkLst>
            <pc:docMk/>
            <pc:sldMk cId="2134706567" sldId="261"/>
            <ac:spMk id="4" creationId="{F5288B97-3B32-47D3-93BB-A42EA29A51FA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F1905-C76C-4AF6-B9C1-48BB9BEDEE45}" type="datetimeFigureOut">
              <a:rPr lang="en-GB" smtClean="0"/>
              <a:t>22/11/2021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BAFAB8-DD07-4F09-9FF3-1E620C8CE2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2587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F1905-C76C-4AF6-B9C1-48BB9BEDEE45}" type="datetimeFigureOut">
              <a:rPr lang="en-GB" smtClean="0"/>
              <a:t>22/11/2021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BAFAB8-DD07-4F09-9FF3-1E620C8CE2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93963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F1905-C76C-4AF6-B9C1-48BB9BEDEE45}" type="datetimeFigureOut">
              <a:rPr lang="en-GB" smtClean="0"/>
              <a:t>22/11/2021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BAFAB8-DD07-4F09-9FF3-1E620C8CE2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3537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F1905-C76C-4AF6-B9C1-48BB9BEDEE45}" type="datetimeFigureOut">
              <a:rPr lang="en-GB" smtClean="0"/>
              <a:t>22/11/2021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BAFAB8-DD07-4F09-9FF3-1E620C8CE2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6532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F1905-C76C-4AF6-B9C1-48BB9BEDEE45}" type="datetimeFigureOut">
              <a:rPr lang="en-GB" smtClean="0"/>
              <a:t>22/11/2021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BAFAB8-DD07-4F09-9FF3-1E620C8CE2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39835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F1905-C76C-4AF6-B9C1-48BB9BEDEE45}" type="datetimeFigureOut">
              <a:rPr lang="en-GB" smtClean="0"/>
              <a:t>22/11/2021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BAFAB8-DD07-4F09-9FF3-1E620C8CE2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05960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F1905-C76C-4AF6-B9C1-48BB9BEDEE45}" type="datetimeFigureOut">
              <a:rPr lang="en-GB" smtClean="0"/>
              <a:t>22/11/2021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BAFAB8-DD07-4F09-9FF3-1E620C8CE2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10582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F1905-C76C-4AF6-B9C1-48BB9BEDEE45}" type="datetimeFigureOut">
              <a:rPr lang="en-GB" smtClean="0"/>
              <a:t>22/11/2021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BAFAB8-DD07-4F09-9FF3-1E620C8CE2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6251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F1905-C76C-4AF6-B9C1-48BB9BEDEE45}" type="datetimeFigureOut">
              <a:rPr lang="en-GB" smtClean="0"/>
              <a:t>22/11/2021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BAFAB8-DD07-4F09-9FF3-1E620C8CE2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37771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F1905-C76C-4AF6-B9C1-48BB9BEDEE45}" type="datetimeFigureOut">
              <a:rPr lang="en-GB" smtClean="0"/>
              <a:t>22/11/2021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BAFAB8-DD07-4F09-9FF3-1E620C8CE2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09978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F1905-C76C-4AF6-B9C1-48BB9BEDEE45}" type="datetimeFigureOut">
              <a:rPr lang="en-GB" smtClean="0"/>
              <a:t>22/11/2021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BAFAB8-DD07-4F09-9FF3-1E620C8CE2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11027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3F1905-C76C-4AF6-B9C1-48BB9BEDEE45}" type="datetimeFigureOut">
              <a:rPr lang="en-GB" smtClean="0"/>
              <a:t>22/11/2021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BAFAB8-DD07-4F09-9FF3-1E620C8CE2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88242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6217920" y="0"/>
            <a:ext cx="5542" cy="68580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0" y="3302924"/>
            <a:ext cx="12192000" cy="2216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C8E51669-D14C-4D2E-9340-EE8A3B97DE8D}"/>
                  </a:ext>
                </a:extLst>
              </p:cNvPr>
              <p:cNvSpPr txBox="1"/>
              <p:nvPr/>
            </p:nvSpPr>
            <p:spPr>
              <a:xfrm>
                <a:off x="3736659" y="177501"/>
                <a:ext cx="1063625" cy="80945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800" i="1">
                          <a:latin typeface="Cambria Math" panose="02040503050406030204" pitchFamily="18" charset="0"/>
                        </a:rPr>
                        <m:t>+ </m:t>
                      </m:r>
                      <m:f>
                        <m:fPr>
                          <m:ctrlPr>
                            <a:rPr lang="en-GB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C8E51669-D14C-4D2E-9340-EE8A3B97DE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6659" y="177501"/>
                <a:ext cx="1063625" cy="80945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391886" y="180615"/>
            <a:ext cx="31179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1) </a:t>
            </a:r>
            <a:r>
              <a:rPr lang="en-GB" sz="2400" dirty="0"/>
              <a:t>Add the fractions and simplify if possible.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8E51669-D14C-4D2E-9340-EE8A3B97DE8D}"/>
                  </a:ext>
                </a:extLst>
              </p:cNvPr>
              <p:cNvSpPr txBox="1"/>
              <p:nvPr/>
            </p:nvSpPr>
            <p:spPr>
              <a:xfrm>
                <a:off x="9867900" y="191387"/>
                <a:ext cx="1063625" cy="80945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 −</m:t>
                      </m:r>
                      <m:r>
                        <a:rPr lang="en-GB" sz="2800" i="1"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GB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8E51669-D14C-4D2E-9340-EE8A3B97DE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67900" y="191387"/>
                <a:ext cx="1063625" cy="80945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/>
          <p:cNvSpPr txBox="1"/>
          <p:nvPr/>
        </p:nvSpPr>
        <p:spPr>
          <a:xfrm>
            <a:off x="6438901" y="155956"/>
            <a:ext cx="33854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2) </a:t>
            </a:r>
            <a:r>
              <a:rPr lang="en-GB" sz="2400" dirty="0"/>
              <a:t>Subtract the fractions and simplify if possible.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C8E51669-D14C-4D2E-9340-EE8A3B97DE8D}"/>
                  </a:ext>
                </a:extLst>
              </p:cNvPr>
              <p:cNvSpPr txBox="1"/>
              <p:nvPr/>
            </p:nvSpPr>
            <p:spPr>
              <a:xfrm>
                <a:off x="3818302" y="3480425"/>
                <a:ext cx="1063625" cy="80945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</m:den>
                      </m:f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800" i="1">
                          <a:latin typeface="Cambria Math" panose="02040503050406030204" pitchFamily="18" charset="0"/>
                        </a:rPr>
                        <m:t>+ </m:t>
                      </m:r>
                      <m:f>
                        <m:fPr>
                          <m:ctrlPr>
                            <a:rPr lang="en-GB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C8E51669-D14C-4D2E-9340-EE8A3B97DE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8302" y="3480425"/>
                <a:ext cx="1063625" cy="80945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/>
          <p:cNvSpPr txBox="1"/>
          <p:nvPr/>
        </p:nvSpPr>
        <p:spPr>
          <a:xfrm>
            <a:off x="473529" y="3483539"/>
            <a:ext cx="31179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3) </a:t>
            </a:r>
            <a:r>
              <a:rPr lang="en-GB" sz="2400" dirty="0"/>
              <a:t>Add the fractions and simplify if possible.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C8E51669-D14C-4D2E-9340-EE8A3B97DE8D}"/>
                  </a:ext>
                </a:extLst>
              </p:cNvPr>
              <p:cNvSpPr txBox="1"/>
              <p:nvPr/>
            </p:nvSpPr>
            <p:spPr>
              <a:xfrm>
                <a:off x="9949543" y="3494311"/>
                <a:ext cx="1063625" cy="80945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</m:den>
                      </m:f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 −</m:t>
                      </m:r>
                      <m:r>
                        <a:rPr lang="en-GB" sz="2800" i="1"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GB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C8E51669-D14C-4D2E-9340-EE8A3B97DE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49543" y="3494311"/>
                <a:ext cx="1063625" cy="80945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extBox 24"/>
          <p:cNvSpPr txBox="1"/>
          <p:nvPr/>
        </p:nvSpPr>
        <p:spPr>
          <a:xfrm>
            <a:off x="6520544" y="3458880"/>
            <a:ext cx="33854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4) </a:t>
            </a:r>
            <a:r>
              <a:rPr lang="en-GB" sz="2400" dirty="0"/>
              <a:t>Subtract the fractions and simplify if possible. </a:t>
            </a:r>
          </a:p>
        </p:txBody>
      </p:sp>
    </p:spTree>
    <p:extLst>
      <p:ext uri="{BB962C8B-B14F-4D97-AF65-F5344CB8AC3E}">
        <p14:creationId xmlns:p14="http://schemas.microsoft.com/office/powerpoint/2010/main" val="30874197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6217920" y="0"/>
            <a:ext cx="5542" cy="68580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0" y="3373681"/>
            <a:ext cx="12192000" cy="2216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430284" y="175878"/>
            <a:ext cx="1230085" cy="8164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1698697" y="217855"/>
                <a:ext cx="365806" cy="6127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98697" y="217855"/>
                <a:ext cx="365806" cy="61273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867074" y="992307"/>
                <a:ext cx="365805" cy="6127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7074" y="992307"/>
                <a:ext cx="365805" cy="6127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/>
          <p:cNvSpPr txBox="1"/>
          <p:nvPr/>
        </p:nvSpPr>
        <p:spPr>
          <a:xfrm>
            <a:off x="2374739" y="158089"/>
            <a:ext cx="31323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5) </a:t>
            </a:r>
            <a:r>
              <a:rPr lang="en-GB" sz="2400" dirty="0"/>
              <a:t>Find the perimeter of the rectangle.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10299807" y="2251538"/>
                <a:ext cx="505267" cy="101752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3200" i="1">
                              <a:latin typeface="Cambria Math" panose="02040503050406030204" pitchFamily="18" charset="0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99807" y="2251538"/>
                <a:ext cx="505267" cy="101752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7623297" y="2251538"/>
                <a:ext cx="505267" cy="101752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3297" y="2251538"/>
                <a:ext cx="505267" cy="101752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/>
          <p:cNvSpPr txBox="1"/>
          <p:nvPr/>
        </p:nvSpPr>
        <p:spPr>
          <a:xfrm>
            <a:off x="6302813" y="62556"/>
            <a:ext cx="58782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6) </a:t>
            </a:r>
            <a:r>
              <a:rPr lang="en-GB" sz="2400" dirty="0"/>
              <a:t>Shade in each rectangle the given fraction. 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642888" y="558084"/>
            <a:ext cx="2466087" cy="16934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TextBox 21"/>
          <p:cNvSpPr txBox="1"/>
          <p:nvPr/>
        </p:nvSpPr>
        <p:spPr>
          <a:xfrm>
            <a:off x="235053" y="3500469"/>
            <a:ext cx="31323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7) </a:t>
            </a:r>
            <a:r>
              <a:rPr lang="en-GB" sz="2400" dirty="0"/>
              <a:t>What is the missing fraction?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>
              <a:xfrm>
                <a:off x="3271083" y="3409446"/>
                <a:ext cx="2699731" cy="107176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4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400" b="0" i="1" smtClean="0">
                            <a:latin typeface="Cambria Math" panose="02040503050406030204" pitchFamily="18" charset="0"/>
                          </a:rPr>
                          <m:t>?</m:t>
                        </m:r>
                      </m:num>
                      <m:den>
                        <m:r>
                          <a:rPr lang="en-GB" sz="4400" b="0" i="1" smtClean="0">
                            <a:latin typeface="Cambria Math" panose="02040503050406030204" pitchFamily="18" charset="0"/>
                          </a:rPr>
                          <m:t>?</m:t>
                        </m:r>
                      </m:den>
                    </m:f>
                    <m:r>
                      <a:rPr lang="en-GB" sz="4400" b="0" i="1" smtClean="0">
                        <a:latin typeface="Cambria Math" panose="02040503050406030204" pitchFamily="18" charset="0"/>
                      </a:rPr>
                      <m:t>+ </m:t>
                    </m:r>
                    <m:f>
                      <m:fPr>
                        <m:ctrlPr>
                          <a:rPr lang="en-GB" sz="4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4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4400" i="1"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</m:oMath>
                </a14:m>
                <a:r>
                  <a:rPr lang="en-GB" sz="4400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400" i="1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GB" sz="4400" i="1"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</m:oMath>
                </a14:m>
                <a:r>
                  <a:rPr lang="en-GB" sz="4400" dirty="0"/>
                  <a:t> </a:t>
                </a:r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1083" y="3409446"/>
                <a:ext cx="2699731" cy="1071768"/>
              </a:xfrm>
              <a:prstGeom prst="rect">
                <a:avLst/>
              </a:prstGeom>
              <a:blipFill>
                <a:blip r:embed="rId6"/>
                <a:stretch>
                  <a:fillRect b="-1306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Box 23"/>
          <p:cNvSpPr txBox="1"/>
          <p:nvPr/>
        </p:nvSpPr>
        <p:spPr>
          <a:xfrm>
            <a:off x="6456239" y="3500131"/>
            <a:ext cx="31323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8) </a:t>
            </a:r>
            <a:r>
              <a:rPr lang="en-GB" sz="2400" dirty="0"/>
              <a:t>What is the missing fraction?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/>
              <p:cNvSpPr/>
              <p:nvPr/>
            </p:nvSpPr>
            <p:spPr>
              <a:xfrm>
                <a:off x="9492269" y="3409108"/>
                <a:ext cx="2699731" cy="107176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4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400" b="0" i="1" smtClean="0">
                            <a:latin typeface="Cambria Math" panose="02040503050406030204" pitchFamily="18" charset="0"/>
                          </a:rPr>
                          <m:t>?</m:t>
                        </m:r>
                      </m:num>
                      <m:den>
                        <m:r>
                          <a:rPr lang="en-GB" sz="4400" b="0" i="1" smtClean="0">
                            <a:latin typeface="Cambria Math" panose="02040503050406030204" pitchFamily="18" charset="0"/>
                          </a:rPr>
                          <m:t>?</m:t>
                        </m:r>
                      </m:den>
                    </m:f>
                    <m:r>
                      <a:rPr lang="en-GB" sz="4400" b="0" i="1" smtClean="0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GB" sz="4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4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4400" i="1"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</m:oMath>
                </a14:m>
                <a:r>
                  <a:rPr lang="en-GB" sz="4400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400" i="1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GB" sz="4400" i="1"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</m:oMath>
                </a14:m>
                <a:r>
                  <a:rPr lang="en-GB" sz="4400" dirty="0"/>
                  <a:t> </a:t>
                </a:r>
              </a:p>
            </p:txBody>
          </p:sp>
        </mc:Choice>
        <mc:Fallback xmlns="">
          <p:sp>
            <p:nvSpPr>
              <p:cNvPr id="25" name="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92269" y="3409108"/>
                <a:ext cx="2699731" cy="1071768"/>
              </a:xfrm>
              <a:prstGeom prst="rect">
                <a:avLst/>
              </a:prstGeom>
              <a:blipFill>
                <a:blip r:embed="rId7"/>
                <a:stretch>
                  <a:fillRect b="-1306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1029998"/>
              </p:ext>
            </p:extLst>
          </p:nvPr>
        </p:nvGraphicFramePr>
        <p:xfrm>
          <a:off x="6642889" y="573587"/>
          <a:ext cx="2466087" cy="16928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029">
                  <a:extLst>
                    <a:ext uri="{9D8B030D-6E8A-4147-A177-3AD203B41FA5}">
                      <a16:colId xmlns:a16="http://schemas.microsoft.com/office/drawing/2014/main" val="1911541264"/>
                    </a:ext>
                  </a:extLst>
                </a:gridCol>
                <a:gridCol w="822029">
                  <a:extLst>
                    <a:ext uri="{9D8B030D-6E8A-4147-A177-3AD203B41FA5}">
                      <a16:colId xmlns:a16="http://schemas.microsoft.com/office/drawing/2014/main" val="1665146346"/>
                    </a:ext>
                  </a:extLst>
                </a:gridCol>
                <a:gridCol w="822029">
                  <a:extLst>
                    <a:ext uri="{9D8B030D-6E8A-4147-A177-3AD203B41FA5}">
                      <a16:colId xmlns:a16="http://schemas.microsoft.com/office/drawing/2014/main" val="2888339891"/>
                    </a:ext>
                  </a:extLst>
                </a:gridCol>
              </a:tblGrid>
              <a:tr h="846443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80131107"/>
                  </a:ext>
                </a:extLst>
              </a:tr>
              <a:tr h="846443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0488357"/>
                  </a:ext>
                </a:extLst>
              </a:tr>
            </a:tbl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3690655"/>
              </p:ext>
            </p:extLst>
          </p:nvPr>
        </p:nvGraphicFramePr>
        <p:xfrm>
          <a:off x="9241956" y="584092"/>
          <a:ext cx="2728000" cy="166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2000">
                  <a:extLst>
                    <a:ext uri="{9D8B030D-6E8A-4147-A177-3AD203B41FA5}">
                      <a16:colId xmlns:a16="http://schemas.microsoft.com/office/drawing/2014/main" val="251890452"/>
                    </a:ext>
                  </a:extLst>
                </a:gridCol>
                <a:gridCol w="682000">
                  <a:extLst>
                    <a:ext uri="{9D8B030D-6E8A-4147-A177-3AD203B41FA5}">
                      <a16:colId xmlns:a16="http://schemas.microsoft.com/office/drawing/2014/main" val="2510817274"/>
                    </a:ext>
                  </a:extLst>
                </a:gridCol>
                <a:gridCol w="682000">
                  <a:extLst>
                    <a:ext uri="{9D8B030D-6E8A-4147-A177-3AD203B41FA5}">
                      <a16:colId xmlns:a16="http://schemas.microsoft.com/office/drawing/2014/main" val="2533600710"/>
                    </a:ext>
                  </a:extLst>
                </a:gridCol>
                <a:gridCol w="682000">
                  <a:extLst>
                    <a:ext uri="{9D8B030D-6E8A-4147-A177-3AD203B41FA5}">
                      <a16:colId xmlns:a16="http://schemas.microsoft.com/office/drawing/2014/main" val="1436135041"/>
                    </a:ext>
                  </a:extLst>
                </a:gridCol>
              </a:tblGrid>
              <a:tr h="834122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00515848"/>
                  </a:ext>
                </a:extLst>
              </a:tr>
              <a:tr h="834122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64995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00076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5288B97-3B32-47D3-93BB-A42EA29A51FA}"/>
              </a:ext>
            </a:extLst>
          </p:cNvPr>
          <p:cNvSpPr txBox="1"/>
          <p:nvPr/>
        </p:nvSpPr>
        <p:spPr>
          <a:xfrm>
            <a:off x="2367643" y="2177143"/>
            <a:ext cx="782682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b="1" dirty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21347065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6217920" y="0"/>
            <a:ext cx="5542" cy="68580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0" y="3302924"/>
            <a:ext cx="12192000" cy="2216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C8E51669-D14C-4D2E-9340-EE8A3B97DE8D}"/>
                  </a:ext>
                </a:extLst>
              </p:cNvPr>
              <p:cNvSpPr txBox="1"/>
              <p:nvPr/>
            </p:nvSpPr>
            <p:spPr>
              <a:xfrm>
                <a:off x="3736659" y="177501"/>
                <a:ext cx="1063625" cy="80945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800" i="1">
                          <a:latin typeface="Cambria Math" panose="02040503050406030204" pitchFamily="18" charset="0"/>
                        </a:rPr>
                        <m:t>+ </m:t>
                      </m:r>
                      <m:f>
                        <m:fPr>
                          <m:ctrlPr>
                            <a:rPr lang="en-GB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C8E51669-D14C-4D2E-9340-EE8A3B97DE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6659" y="177501"/>
                <a:ext cx="1063625" cy="80945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2238376" y="1498505"/>
                <a:ext cx="1271502" cy="112947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6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22</m:t>
                          </m:r>
                        </m:num>
                        <m:den>
                          <m:r>
                            <a:rPr lang="en-GB" sz="3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48</m:t>
                          </m:r>
                        </m:den>
                      </m:f>
                      <m:r>
                        <a:rPr lang="en-GB" sz="3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8376" y="1498505"/>
                <a:ext cx="1271502" cy="112947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3435805" y="1509070"/>
                <a:ext cx="798617" cy="112947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6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11</m:t>
                          </m:r>
                        </m:num>
                        <m:den>
                          <m:r>
                            <a:rPr lang="en-GB" sz="3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24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35805" y="1509070"/>
                <a:ext cx="798617" cy="112947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391886" y="180615"/>
            <a:ext cx="31179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1) </a:t>
            </a:r>
            <a:r>
              <a:rPr lang="en-GB" sz="2400" dirty="0"/>
              <a:t>Add the fractions and simplify if possible.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8E51669-D14C-4D2E-9340-EE8A3B97DE8D}"/>
                  </a:ext>
                </a:extLst>
              </p:cNvPr>
              <p:cNvSpPr txBox="1"/>
              <p:nvPr/>
            </p:nvSpPr>
            <p:spPr>
              <a:xfrm>
                <a:off x="9867900" y="191387"/>
                <a:ext cx="1063625" cy="80945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 −</m:t>
                      </m:r>
                      <m:r>
                        <a:rPr lang="en-GB" sz="2800" i="1"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GB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8E51669-D14C-4D2E-9340-EE8A3B97DE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67900" y="191387"/>
                <a:ext cx="1063625" cy="80945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/>
          <p:cNvSpPr txBox="1"/>
          <p:nvPr/>
        </p:nvSpPr>
        <p:spPr>
          <a:xfrm>
            <a:off x="6438901" y="155956"/>
            <a:ext cx="33854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2) </a:t>
            </a:r>
            <a:r>
              <a:rPr lang="en-GB" sz="2400" dirty="0"/>
              <a:t>Subtract the fractions and simplify if possible.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8402516" y="1487940"/>
                <a:ext cx="1271502" cy="112947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6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num>
                        <m:den>
                          <m:r>
                            <a:rPr lang="en-GB" sz="3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48</m:t>
                          </m:r>
                        </m:den>
                      </m:f>
                      <m:r>
                        <a:rPr lang="en-GB" sz="3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02516" y="1487940"/>
                <a:ext cx="1271502" cy="112947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9599945" y="1498505"/>
                <a:ext cx="798617" cy="114076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6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GB" sz="3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24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99945" y="1498505"/>
                <a:ext cx="798617" cy="114076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C8E51669-D14C-4D2E-9340-EE8A3B97DE8D}"/>
                  </a:ext>
                </a:extLst>
              </p:cNvPr>
              <p:cNvSpPr txBox="1"/>
              <p:nvPr/>
            </p:nvSpPr>
            <p:spPr>
              <a:xfrm>
                <a:off x="3818302" y="3480425"/>
                <a:ext cx="1063625" cy="80945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</m:den>
                      </m:f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800" i="1">
                          <a:latin typeface="Cambria Math" panose="02040503050406030204" pitchFamily="18" charset="0"/>
                        </a:rPr>
                        <m:t>+ </m:t>
                      </m:r>
                      <m:f>
                        <m:fPr>
                          <m:ctrlPr>
                            <a:rPr lang="en-GB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C8E51669-D14C-4D2E-9340-EE8A3B97DE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8302" y="3480425"/>
                <a:ext cx="1063625" cy="80945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/>
          <p:cNvSpPr txBox="1"/>
          <p:nvPr/>
        </p:nvSpPr>
        <p:spPr>
          <a:xfrm>
            <a:off x="473529" y="3483539"/>
            <a:ext cx="31179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3) </a:t>
            </a:r>
            <a:r>
              <a:rPr lang="en-GB" sz="2400" dirty="0"/>
              <a:t>Add the fractions and simplify if possible.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C8E51669-D14C-4D2E-9340-EE8A3B97DE8D}"/>
                  </a:ext>
                </a:extLst>
              </p:cNvPr>
              <p:cNvSpPr txBox="1"/>
              <p:nvPr/>
            </p:nvSpPr>
            <p:spPr>
              <a:xfrm>
                <a:off x="9949543" y="3494311"/>
                <a:ext cx="1063625" cy="80945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</m:den>
                      </m:f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 −</m:t>
                      </m:r>
                      <m:r>
                        <a:rPr lang="en-GB" sz="2800" i="1"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GB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C8E51669-D14C-4D2E-9340-EE8A3B97DE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49543" y="3494311"/>
                <a:ext cx="1063625" cy="80945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extBox 24"/>
          <p:cNvSpPr txBox="1"/>
          <p:nvPr/>
        </p:nvSpPr>
        <p:spPr>
          <a:xfrm>
            <a:off x="6520544" y="3458880"/>
            <a:ext cx="33854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4) </a:t>
            </a:r>
            <a:r>
              <a:rPr lang="en-GB" sz="2400" dirty="0"/>
              <a:t>Subtract the fractions and simplify if possible.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/>
              <p:cNvSpPr/>
              <p:nvPr/>
            </p:nvSpPr>
            <p:spPr>
              <a:xfrm>
                <a:off x="2349003" y="4776708"/>
                <a:ext cx="1271502" cy="112947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6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22</m:t>
                          </m:r>
                        </m:num>
                        <m:den>
                          <m:r>
                            <a:rPr lang="en-GB" sz="3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48</m:t>
                          </m:r>
                        </m:den>
                      </m:f>
                      <m:r>
                        <a:rPr lang="en-GB" sz="3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26" name="Rectangle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49003" y="4776708"/>
                <a:ext cx="1271502" cy="1129476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/>
              <p:cNvSpPr/>
              <p:nvPr/>
            </p:nvSpPr>
            <p:spPr>
              <a:xfrm>
                <a:off x="3546432" y="4787273"/>
                <a:ext cx="798617" cy="112947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6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11</m:t>
                          </m:r>
                        </m:num>
                        <m:den>
                          <m:r>
                            <a:rPr lang="en-GB" sz="3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24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27" name="Rectangle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46432" y="4787273"/>
                <a:ext cx="798617" cy="1129476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>
              <a:xfrm>
                <a:off x="8041787" y="4787273"/>
                <a:ext cx="1616148" cy="113306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6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−10</m:t>
                          </m:r>
                        </m:num>
                        <m:den>
                          <m:r>
                            <a:rPr lang="en-GB" sz="3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48</m:t>
                          </m:r>
                        </m:den>
                      </m:f>
                      <m:r>
                        <a:rPr lang="en-GB" sz="3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1787" y="4787273"/>
                <a:ext cx="1616148" cy="113306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/>
              <p:nvPr/>
            </p:nvSpPr>
            <p:spPr>
              <a:xfrm>
                <a:off x="9510177" y="4797839"/>
                <a:ext cx="888385" cy="114435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6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−5</m:t>
                          </m:r>
                        </m:num>
                        <m:den>
                          <m:r>
                            <a:rPr lang="en-GB" sz="3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24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10177" y="4797839"/>
                <a:ext cx="888385" cy="1144352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4888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1" grpId="0"/>
      <p:bldP spid="12" grpId="0"/>
      <p:bldP spid="26" grpId="0"/>
      <p:bldP spid="27" grpId="0"/>
      <p:bldP spid="28" grpId="0"/>
      <p:bldP spid="2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6217920" y="0"/>
            <a:ext cx="5542" cy="68580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0" y="3373681"/>
            <a:ext cx="12192000" cy="2216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430284" y="175878"/>
            <a:ext cx="1230085" cy="8164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1698697" y="217855"/>
                <a:ext cx="365806" cy="6127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98697" y="217855"/>
                <a:ext cx="365806" cy="61273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867074" y="992307"/>
                <a:ext cx="365805" cy="6127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7074" y="992307"/>
                <a:ext cx="365805" cy="6127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/>
          <p:cNvSpPr txBox="1"/>
          <p:nvPr/>
        </p:nvSpPr>
        <p:spPr>
          <a:xfrm>
            <a:off x="2374739" y="158089"/>
            <a:ext cx="31323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5) </a:t>
            </a:r>
            <a:r>
              <a:rPr lang="en-GB" sz="2400" dirty="0"/>
              <a:t>Find the perimeter of the rectangle. x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10299807" y="2251538"/>
                <a:ext cx="505267" cy="101752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3200" i="1">
                              <a:latin typeface="Cambria Math" panose="02040503050406030204" pitchFamily="18" charset="0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99807" y="2251538"/>
                <a:ext cx="505267" cy="101752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7623297" y="2251538"/>
                <a:ext cx="505267" cy="101752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3297" y="2251538"/>
                <a:ext cx="505267" cy="101752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/>
          <p:cNvSpPr txBox="1"/>
          <p:nvPr/>
        </p:nvSpPr>
        <p:spPr>
          <a:xfrm>
            <a:off x="6302813" y="62556"/>
            <a:ext cx="58782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6) </a:t>
            </a:r>
            <a:r>
              <a:rPr lang="en-GB" sz="2400" dirty="0"/>
              <a:t>Shade in each rectangle the given fraction. 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642888" y="558084"/>
            <a:ext cx="2466087" cy="16934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ectangle 20"/>
          <p:cNvSpPr/>
          <p:nvPr/>
        </p:nvSpPr>
        <p:spPr>
          <a:xfrm>
            <a:off x="9306487" y="558084"/>
            <a:ext cx="2466087" cy="16934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TextBox 21"/>
          <p:cNvSpPr txBox="1"/>
          <p:nvPr/>
        </p:nvSpPr>
        <p:spPr>
          <a:xfrm>
            <a:off x="235053" y="3500469"/>
            <a:ext cx="31323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7) </a:t>
            </a:r>
            <a:r>
              <a:rPr lang="en-GB" sz="2400" dirty="0"/>
              <a:t>What is the missing fraction?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>
              <a:xfrm>
                <a:off x="3271083" y="3409446"/>
                <a:ext cx="2699731" cy="107176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4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400" b="0" i="1" smtClean="0">
                            <a:latin typeface="Cambria Math" panose="02040503050406030204" pitchFamily="18" charset="0"/>
                          </a:rPr>
                          <m:t>?</m:t>
                        </m:r>
                      </m:num>
                      <m:den>
                        <m:r>
                          <a:rPr lang="en-GB" sz="4400" b="0" i="1" smtClean="0">
                            <a:latin typeface="Cambria Math" panose="02040503050406030204" pitchFamily="18" charset="0"/>
                          </a:rPr>
                          <m:t>?</m:t>
                        </m:r>
                      </m:den>
                    </m:f>
                    <m:r>
                      <a:rPr lang="en-GB" sz="4400" b="0" i="1" smtClean="0">
                        <a:latin typeface="Cambria Math" panose="02040503050406030204" pitchFamily="18" charset="0"/>
                      </a:rPr>
                      <m:t>+ </m:t>
                    </m:r>
                    <m:f>
                      <m:fPr>
                        <m:ctrlPr>
                          <a:rPr lang="en-GB" sz="4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4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4400" i="1"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</m:oMath>
                </a14:m>
                <a:r>
                  <a:rPr lang="en-GB" sz="4400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400" i="1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GB" sz="4400" i="1"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</m:oMath>
                </a14:m>
                <a:r>
                  <a:rPr lang="en-GB" sz="4400" dirty="0"/>
                  <a:t> </a:t>
                </a:r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1083" y="3409446"/>
                <a:ext cx="2699731" cy="1071768"/>
              </a:xfrm>
              <a:prstGeom prst="rect">
                <a:avLst/>
              </a:prstGeom>
              <a:blipFill>
                <a:blip r:embed="rId6"/>
                <a:stretch>
                  <a:fillRect b="-1306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Box 23"/>
          <p:cNvSpPr txBox="1"/>
          <p:nvPr/>
        </p:nvSpPr>
        <p:spPr>
          <a:xfrm>
            <a:off x="6456239" y="3500131"/>
            <a:ext cx="31323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8) </a:t>
            </a:r>
            <a:r>
              <a:rPr lang="en-GB" sz="2400" dirty="0"/>
              <a:t>What is the missing fraction?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/>
              <p:cNvSpPr/>
              <p:nvPr/>
            </p:nvSpPr>
            <p:spPr>
              <a:xfrm>
                <a:off x="9492269" y="3409108"/>
                <a:ext cx="2699731" cy="107176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4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400" b="0" i="1" smtClean="0">
                            <a:latin typeface="Cambria Math" panose="02040503050406030204" pitchFamily="18" charset="0"/>
                          </a:rPr>
                          <m:t>?</m:t>
                        </m:r>
                      </m:num>
                      <m:den>
                        <m:r>
                          <a:rPr lang="en-GB" sz="4400" b="0" i="1" smtClean="0">
                            <a:latin typeface="Cambria Math" panose="02040503050406030204" pitchFamily="18" charset="0"/>
                          </a:rPr>
                          <m:t>?</m:t>
                        </m:r>
                      </m:den>
                    </m:f>
                    <m:r>
                      <a:rPr lang="en-GB" sz="4400" b="0" i="1" smtClean="0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GB" sz="4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4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4400" i="1"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</m:oMath>
                </a14:m>
                <a:r>
                  <a:rPr lang="en-GB" sz="4400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400" i="1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GB" sz="4400" i="1"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</m:oMath>
                </a14:m>
                <a:r>
                  <a:rPr lang="en-GB" sz="4400" dirty="0"/>
                  <a:t> </a:t>
                </a:r>
              </a:p>
            </p:txBody>
          </p:sp>
        </mc:Choice>
        <mc:Fallback xmlns="">
          <p:sp>
            <p:nvSpPr>
              <p:cNvPr id="25" name="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92269" y="3409108"/>
                <a:ext cx="2699731" cy="1071768"/>
              </a:xfrm>
              <a:prstGeom prst="rect">
                <a:avLst/>
              </a:prstGeom>
              <a:blipFill>
                <a:blip r:embed="rId7"/>
                <a:stretch>
                  <a:fillRect b="-1306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/>
              <p:cNvSpPr/>
              <p:nvPr/>
            </p:nvSpPr>
            <p:spPr>
              <a:xfrm>
                <a:off x="1077054" y="1605039"/>
                <a:ext cx="4244744" cy="124482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4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4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11</m:t>
                          </m:r>
                        </m:num>
                        <m:den>
                          <m:r>
                            <a:rPr lang="en-GB" sz="4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24</m:t>
                          </m:r>
                        </m:den>
                      </m:f>
                      <m:r>
                        <m:rPr>
                          <m:nor/>
                        </m:rPr>
                        <a:rPr lang="en-GB" sz="4000" dirty="0">
                          <a:solidFill>
                            <a:srgbClr val="FF0000"/>
                          </a:solidFill>
                        </a:rPr>
                        <m:t>x</m:t>
                      </m:r>
                      <m:r>
                        <a:rPr lang="en-GB" sz="4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2=</m:t>
                      </m:r>
                      <m:f>
                        <m:fPr>
                          <m:ctrlPr>
                            <a:rPr lang="en-GB" sz="4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4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22</m:t>
                          </m:r>
                        </m:num>
                        <m:den>
                          <m:r>
                            <a:rPr lang="en-GB" sz="4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24</m:t>
                          </m:r>
                        </m:den>
                      </m:f>
                      <m:r>
                        <a:rPr lang="en-GB" sz="4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4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4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11</m:t>
                          </m:r>
                        </m:num>
                        <m:den>
                          <m:r>
                            <a:rPr lang="en-GB" sz="4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en-GB" sz="4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6" name="Rectangle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7054" y="1605039"/>
                <a:ext cx="4244744" cy="124482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>
              <a:xfrm>
                <a:off x="2857854" y="4820023"/>
                <a:ext cx="2103075" cy="129791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4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4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num>
                        <m:den>
                          <m:r>
                            <a:rPr lang="en-GB" sz="4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48</m:t>
                          </m:r>
                        </m:den>
                      </m:f>
                      <m:r>
                        <a:rPr lang="en-GB" sz="4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4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4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GB" sz="4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24</m:t>
                          </m:r>
                        </m:den>
                      </m:f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7854" y="4820023"/>
                <a:ext cx="2103075" cy="129791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/>
              <p:nvPr/>
            </p:nvSpPr>
            <p:spPr>
              <a:xfrm>
                <a:off x="9241956" y="4939854"/>
                <a:ext cx="867545" cy="124482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4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4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11</m:t>
                          </m:r>
                        </m:num>
                        <m:den>
                          <m:r>
                            <a:rPr lang="en-GB" sz="4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24</m:t>
                          </m:r>
                        </m:den>
                      </m:f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41956" y="4939854"/>
                <a:ext cx="867545" cy="1244828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6642889" y="573587"/>
          <a:ext cx="2466087" cy="16928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029">
                  <a:extLst>
                    <a:ext uri="{9D8B030D-6E8A-4147-A177-3AD203B41FA5}">
                      <a16:colId xmlns:a16="http://schemas.microsoft.com/office/drawing/2014/main" val="1911541264"/>
                    </a:ext>
                  </a:extLst>
                </a:gridCol>
                <a:gridCol w="822029">
                  <a:extLst>
                    <a:ext uri="{9D8B030D-6E8A-4147-A177-3AD203B41FA5}">
                      <a16:colId xmlns:a16="http://schemas.microsoft.com/office/drawing/2014/main" val="1665146346"/>
                    </a:ext>
                  </a:extLst>
                </a:gridCol>
                <a:gridCol w="822029">
                  <a:extLst>
                    <a:ext uri="{9D8B030D-6E8A-4147-A177-3AD203B41FA5}">
                      <a16:colId xmlns:a16="http://schemas.microsoft.com/office/drawing/2014/main" val="2888339891"/>
                    </a:ext>
                  </a:extLst>
                </a:gridCol>
              </a:tblGrid>
              <a:tr h="846443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80131107"/>
                  </a:ext>
                </a:extLst>
              </a:tr>
              <a:tr h="846443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0488357"/>
                  </a:ext>
                </a:extLst>
              </a:tr>
            </a:tbl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9306486" y="569697"/>
          <a:ext cx="2466088" cy="166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6522">
                  <a:extLst>
                    <a:ext uri="{9D8B030D-6E8A-4147-A177-3AD203B41FA5}">
                      <a16:colId xmlns:a16="http://schemas.microsoft.com/office/drawing/2014/main" val="251890452"/>
                    </a:ext>
                  </a:extLst>
                </a:gridCol>
                <a:gridCol w="616522">
                  <a:extLst>
                    <a:ext uri="{9D8B030D-6E8A-4147-A177-3AD203B41FA5}">
                      <a16:colId xmlns:a16="http://schemas.microsoft.com/office/drawing/2014/main" val="2510817274"/>
                    </a:ext>
                  </a:extLst>
                </a:gridCol>
                <a:gridCol w="616522">
                  <a:extLst>
                    <a:ext uri="{9D8B030D-6E8A-4147-A177-3AD203B41FA5}">
                      <a16:colId xmlns:a16="http://schemas.microsoft.com/office/drawing/2014/main" val="2533600710"/>
                    </a:ext>
                  </a:extLst>
                </a:gridCol>
                <a:gridCol w="616522">
                  <a:extLst>
                    <a:ext uri="{9D8B030D-6E8A-4147-A177-3AD203B41FA5}">
                      <a16:colId xmlns:a16="http://schemas.microsoft.com/office/drawing/2014/main" val="1436135041"/>
                    </a:ext>
                  </a:extLst>
                </a:gridCol>
              </a:tblGrid>
              <a:tr h="834122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00515848"/>
                  </a:ext>
                </a:extLst>
              </a:tr>
              <a:tr h="834122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64995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97561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8" grpId="0"/>
      <p:bldP spid="29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227</Words>
  <Application>Microsoft Office PowerPoint</Application>
  <PresentationFormat>Widescreen</PresentationFormat>
  <Paragraphs>48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6</cp:revision>
  <dcterms:created xsi:type="dcterms:W3CDTF">2019-11-13T12:06:07Z</dcterms:created>
  <dcterms:modified xsi:type="dcterms:W3CDTF">2021-11-22T18:38:37Z</dcterms:modified>
</cp:coreProperties>
</file>