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01" r:id="rId2"/>
    <p:sldId id="498" r:id="rId3"/>
    <p:sldId id="509" r:id="rId4"/>
    <p:sldId id="502" r:id="rId5"/>
    <p:sldId id="503" r:id="rId6"/>
    <p:sldId id="499" r:id="rId7"/>
    <p:sldId id="505" r:id="rId8"/>
    <p:sldId id="511" r:id="rId9"/>
    <p:sldId id="510" r:id="rId10"/>
    <p:sldId id="506" r:id="rId11"/>
    <p:sldId id="507" r:id="rId12"/>
    <p:sldId id="508" r:id="rId13"/>
    <p:sldId id="512" r:id="rId14"/>
    <p:sldId id="513" r:id="rId15"/>
    <p:sldId id="51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414806-6245-4204-9AEE-C4B90D6043AD}" v="20" dt="2026-01-27T07:23:02.0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88534" autoAdjust="0"/>
  </p:normalViewPr>
  <p:slideViewPr>
    <p:cSldViewPr>
      <p:cViewPr varScale="1">
        <p:scale>
          <a:sx n="94" d="100"/>
          <a:sy n="94" d="100"/>
        </p:scale>
        <p:origin x="54" y="3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1-27T07:23:02.078" v="19" actId="20577"/>
      <pc:docMkLst>
        <pc:docMk/>
      </pc:docMkLst>
      <pc:sldChg chg="modSp">
        <pc:chgData name="Stewart Gale" userId="3647ddd2-6040-41ae-a96d-232c23482af8" providerId="ADAL" clId="{163176A0-02FC-47D8-8D6B-77EA423298B5}" dt="2026-01-27T07:16:24.724" v="13" actId="20577"/>
        <pc:sldMkLst>
          <pc:docMk/>
          <pc:sldMk cId="1991910536" sldId="512"/>
        </pc:sldMkLst>
        <pc:spChg chg="mod">
          <ac:chgData name="Stewart Gale" userId="3647ddd2-6040-41ae-a96d-232c23482af8" providerId="ADAL" clId="{163176A0-02FC-47D8-8D6B-77EA423298B5}" dt="2026-01-27T07:16:06.615" v="2" actId="20577"/>
          <ac:spMkLst>
            <pc:docMk/>
            <pc:sldMk cId="1991910536" sldId="512"/>
            <ac:spMk id="10" creationId="{EE32AA9D-840E-649E-4DA7-DB3D915F81EF}"/>
          </ac:spMkLst>
        </pc:spChg>
        <pc:spChg chg="mod">
          <ac:chgData name="Stewart Gale" userId="3647ddd2-6040-41ae-a96d-232c23482af8" providerId="ADAL" clId="{163176A0-02FC-47D8-8D6B-77EA423298B5}" dt="2026-01-27T07:16:11.263" v="5" actId="20577"/>
          <ac:spMkLst>
            <pc:docMk/>
            <pc:sldMk cId="1991910536" sldId="512"/>
            <ac:spMk id="12" creationId="{0A240CB3-90F1-EFD4-BCC2-406D2F6C39F2}"/>
          </ac:spMkLst>
        </pc:spChg>
        <pc:spChg chg="mod">
          <ac:chgData name="Stewart Gale" userId="3647ddd2-6040-41ae-a96d-232c23482af8" providerId="ADAL" clId="{163176A0-02FC-47D8-8D6B-77EA423298B5}" dt="2026-01-27T07:16:18.833" v="8" actId="20577"/>
          <ac:spMkLst>
            <pc:docMk/>
            <pc:sldMk cId="1991910536" sldId="512"/>
            <ac:spMk id="14" creationId="{387CEFBF-A902-97FF-58AE-ABC9F46254C3}"/>
          </ac:spMkLst>
        </pc:spChg>
        <pc:spChg chg="mod">
          <ac:chgData name="Stewart Gale" userId="3647ddd2-6040-41ae-a96d-232c23482af8" providerId="ADAL" clId="{163176A0-02FC-47D8-8D6B-77EA423298B5}" dt="2026-01-27T07:16:24.724" v="13" actId="20577"/>
          <ac:spMkLst>
            <pc:docMk/>
            <pc:sldMk cId="1991910536" sldId="512"/>
            <ac:spMk id="26" creationId="{DAD51D37-8A91-2C4F-68A7-0D47F338DDC0}"/>
          </ac:spMkLst>
        </pc:spChg>
      </pc:sldChg>
      <pc:sldChg chg="modSp">
        <pc:chgData name="Stewart Gale" userId="3647ddd2-6040-41ae-a96d-232c23482af8" providerId="ADAL" clId="{163176A0-02FC-47D8-8D6B-77EA423298B5}" dt="2026-01-27T07:23:02.078" v="19" actId="20577"/>
        <pc:sldMkLst>
          <pc:docMk/>
          <pc:sldMk cId="4202627388" sldId="513"/>
        </pc:sldMkLst>
        <pc:spChg chg="mod">
          <ac:chgData name="Stewart Gale" userId="3647ddd2-6040-41ae-a96d-232c23482af8" providerId="ADAL" clId="{163176A0-02FC-47D8-8D6B-77EA423298B5}" dt="2026-01-27T07:23:02.078" v="19" actId="20577"/>
          <ac:spMkLst>
            <pc:docMk/>
            <pc:sldMk cId="4202627388" sldId="513"/>
            <ac:spMk id="8" creationId="{9F76A6CF-41AC-4BE7-C620-1B6AF61C8AFB}"/>
          </ac:spMkLst>
        </pc:spChg>
        <pc:spChg chg="mod">
          <ac:chgData name="Stewart Gale" userId="3647ddd2-6040-41ae-a96d-232c23482af8" providerId="ADAL" clId="{163176A0-02FC-47D8-8D6B-77EA423298B5}" dt="2026-01-27T07:22:56.330" v="16" actId="20577"/>
          <ac:spMkLst>
            <pc:docMk/>
            <pc:sldMk cId="4202627388" sldId="513"/>
            <ac:spMk id="26" creationId="{DAD51D37-8A91-2C4F-68A7-0D47F338DDC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43458"/>
            <a:ext cx="104411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Integration</a:t>
            </a:r>
          </a:p>
          <a:p>
            <a:pPr algn="ctr"/>
            <a:r>
              <a:rPr lang="en-GB" sz="11500" dirty="0"/>
              <a:t>Partial Fractions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6 </a:t>
            </a:r>
            <a:r>
              <a:rPr lang="en-GB" sz="8800"/>
              <a:t>of 12)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564478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11624" y="5157192"/>
                <a:ext cx="8136904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5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54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5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5400" b="1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157192"/>
                <a:ext cx="8136904" cy="12886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359696" y="332656"/>
                <a:ext cx="3888432" cy="19465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32656"/>
                <a:ext cx="3888432" cy="19465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39616" y="2852936"/>
                <a:ext cx="6653937" cy="18403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−1+</m:t>
                          </m:r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852936"/>
                <a:ext cx="6653937" cy="18403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00835AA-9FFF-37A6-D398-8106577BEC8A}"/>
              </a:ext>
            </a:extLst>
          </p:cNvPr>
          <p:cNvSpPr txBox="1"/>
          <p:nvPr/>
        </p:nvSpPr>
        <p:spPr>
          <a:xfrm>
            <a:off x="263352" y="33265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4488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83632" y="5373216"/>
                <a:ext cx="691276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000" b="1"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6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6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n-GB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5373216"/>
                <a:ext cx="691276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780961" y="332656"/>
                <a:ext cx="4060086" cy="1980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961" y="332656"/>
                <a:ext cx="4060086" cy="19805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855640" y="2780928"/>
                <a:ext cx="6023252" cy="20344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780928"/>
                <a:ext cx="6023252" cy="2034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EC8CF958-1698-ECCC-1A15-DE4FB00B1809}"/>
              </a:ext>
            </a:extLst>
          </p:cNvPr>
          <p:cNvSpPr txBox="1"/>
          <p:nvPr/>
        </p:nvSpPr>
        <p:spPr>
          <a:xfrm>
            <a:off x="263352" y="33265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0009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51584" y="5080499"/>
                <a:ext cx="8568952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5080499"/>
                <a:ext cx="8568952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13310" y="375110"/>
                <a:ext cx="4009624" cy="1946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310" y="375110"/>
                <a:ext cx="4009624" cy="19465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51584" y="2780928"/>
                <a:ext cx="8206542" cy="18403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−1+</m:t>
                          </m:r>
                          <m:f>
                            <m:f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780928"/>
                <a:ext cx="8206542" cy="18403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E5B7C71F-D753-D1F3-2BA6-CFD8D1290D18}"/>
              </a:ext>
            </a:extLst>
          </p:cNvPr>
          <p:cNvSpPr txBox="1"/>
          <p:nvPr/>
        </p:nvSpPr>
        <p:spPr>
          <a:xfrm>
            <a:off x="263352" y="33265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125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03734" y="191353"/>
                <a:ext cx="6409062" cy="1740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num>
                            <m:den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−2)(3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+2)</m:t>
                              </m:r>
                            </m:den>
                          </m:f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734" y="191353"/>
                <a:ext cx="6409062" cy="1740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6F9003-A9A6-DEA4-D76C-BB0BBF73B4BD}"/>
              </a:ext>
            </a:extLst>
          </p:cNvPr>
          <p:cNvCxnSpPr/>
          <p:nvPr/>
        </p:nvCxnSpPr>
        <p:spPr>
          <a:xfrm>
            <a:off x="2847964" y="3553605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FF7456-3077-1337-55E7-EA6D0E8890B0}"/>
              </a:ext>
            </a:extLst>
          </p:cNvPr>
          <p:cNvCxnSpPr/>
          <p:nvPr/>
        </p:nvCxnSpPr>
        <p:spPr>
          <a:xfrm flipV="1">
            <a:off x="4648164" y="2905533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44C2E6-DE79-C011-7118-506AF462946E}"/>
              </a:ext>
            </a:extLst>
          </p:cNvPr>
          <p:cNvCxnSpPr/>
          <p:nvPr/>
        </p:nvCxnSpPr>
        <p:spPr>
          <a:xfrm>
            <a:off x="4648164" y="2905533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A12B9A-0B23-02EF-B5D1-1DF146102CB8}"/>
                  </a:ext>
                </a:extLst>
              </p:cNvPr>
              <p:cNvSpPr txBox="1"/>
              <p:nvPr/>
            </p:nvSpPr>
            <p:spPr>
              <a:xfrm>
                <a:off x="2267536" y="2794615"/>
                <a:ext cx="22971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A12B9A-0B23-02EF-B5D1-1DF146102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536" y="2794615"/>
                <a:ext cx="229712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32AA9D-840E-649E-4DA7-DB3D915F81EF}"/>
                  </a:ext>
                </a:extLst>
              </p:cNvPr>
              <p:cNvSpPr txBox="1"/>
              <p:nvPr/>
            </p:nvSpPr>
            <p:spPr>
              <a:xfrm>
                <a:off x="4814375" y="2862453"/>
                <a:ext cx="396760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32AA9D-840E-649E-4DA7-DB3D915F8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375" y="2862453"/>
                <a:ext cx="3967603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A240CB3-90F1-EFD4-BCC2-406D2F6C39F2}"/>
                  </a:ext>
                </a:extLst>
              </p:cNvPr>
              <p:cNvSpPr txBox="1"/>
              <p:nvPr/>
            </p:nvSpPr>
            <p:spPr>
              <a:xfrm>
                <a:off x="4760716" y="3380239"/>
                <a:ext cx="404781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A240CB3-90F1-EFD4-BCC2-406D2F6C3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716" y="3380239"/>
                <a:ext cx="404781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542365-7BA4-A5BC-2EA2-EA315ABFA2C4}"/>
              </a:ext>
            </a:extLst>
          </p:cNvPr>
          <p:cNvCxnSpPr>
            <a:cxnSpLocks/>
          </p:cNvCxnSpPr>
          <p:nvPr/>
        </p:nvCxnSpPr>
        <p:spPr>
          <a:xfrm>
            <a:off x="4852476" y="4156144"/>
            <a:ext cx="370631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7CEFBF-A902-97FF-58AE-ABC9F46254C3}"/>
                  </a:ext>
                </a:extLst>
              </p:cNvPr>
              <p:cNvSpPr txBox="1"/>
              <p:nvPr/>
            </p:nvSpPr>
            <p:spPr>
              <a:xfrm>
                <a:off x="5441968" y="4123320"/>
                <a:ext cx="218487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   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7CEFBF-A902-97FF-58AE-ABC9F4625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968" y="4123320"/>
                <a:ext cx="218487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0D6D78-D1B3-9BE6-905B-179FBE7EF1D7}"/>
              </a:ext>
            </a:extLst>
          </p:cNvPr>
          <p:cNvCxnSpPr/>
          <p:nvPr/>
        </p:nvCxnSpPr>
        <p:spPr>
          <a:xfrm>
            <a:off x="8217614" y="7337038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BB1C927-FE68-1581-FB84-BF17AEDFCDD3}"/>
                  </a:ext>
                </a:extLst>
              </p:cNvPr>
              <p:cNvSpPr/>
              <p:nvPr/>
            </p:nvSpPr>
            <p:spPr>
              <a:xfrm>
                <a:off x="4776400" y="2105902"/>
                <a:ext cx="62549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BB1C927-FE68-1581-FB84-BF17AEDFCD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400" y="2105902"/>
                <a:ext cx="62549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C0DF8D0-5C40-FD3D-7FDD-E1A998C4FC97}"/>
                  </a:ext>
                </a:extLst>
              </p:cNvPr>
              <p:cNvSpPr/>
              <p:nvPr/>
            </p:nvSpPr>
            <p:spPr>
              <a:xfrm>
                <a:off x="7586672" y="4077072"/>
                <a:ext cx="117211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6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C0DF8D0-5C40-FD3D-7FDD-E1A998C4FC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672" y="4077072"/>
                <a:ext cx="1172116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AD51D37-8A91-2C4F-68A7-0D47F338DDC0}"/>
                  </a:ext>
                </a:extLst>
              </p:cNvPr>
              <p:cNvSpPr/>
              <p:nvPr/>
            </p:nvSpPr>
            <p:spPr>
              <a:xfrm>
                <a:off x="2135560" y="4874221"/>
                <a:ext cx="7484100" cy="1645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</m:num>
                            <m:den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−2)(3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+2)</m:t>
                              </m:r>
                            </m:den>
                          </m:f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AD51D37-8A91-2C4F-68A7-0D47F338DD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874221"/>
                <a:ext cx="7484100" cy="16459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8539F632-767E-B446-7481-E9D9BC94CEF4}"/>
              </a:ext>
            </a:extLst>
          </p:cNvPr>
          <p:cNvSpPr txBox="1"/>
          <p:nvPr/>
        </p:nvSpPr>
        <p:spPr>
          <a:xfrm>
            <a:off x="263352" y="33265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99191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21" grpId="0"/>
      <p:bldP spid="23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0D6D78-D1B3-9BE6-905B-179FBE7EF1D7}"/>
              </a:ext>
            </a:extLst>
          </p:cNvPr>
          <p:cNvCxnSpPr/>
          <p:nvPr/>
        </p:nvCxnSpPr>
        <p:spPr>
          <a:xfrm>
            <a:off x="8217614" y="7337038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AD51D37-8A91-2C4F-68A7-0D47F338DDC0}"/>
                  </a:ext>
                </a:extLst>
              </p:cNvPr>
              <p:cNvSpPr/>
              <p:nvPr/>
            </p:nvSpPr>
            <p:spPr>
              <a:xfrm>
                <a:off x="2207568" y="332656"/>
                <a:ext cx="7484100" cy="1645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</m:num>
                            <m:den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−2)(3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+2)</m:t>
                              </m:r>
                            </m:den>
                          </m:f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AD51D37-8A91-2C4F-68A7-0D47F338DD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332656"/>
                <a:ext cx="7484100" cy="16459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B560528-8E65-6B0D-DFA4-47AF7B8E588B}"/>
                  </a:ext>
                </a:extLst>
              </p:cNvPr>
              <p:cNvSpPr/>
              <p:nvPr/>
            </p:nvSpPr>
            <p:spPr>
              <a:xfrm>
                <a:off x="2207568" y="4725144"/>
                <a:ext cx="8081443" cy="1709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−2)</m:t>
                              </m:r>
                            </m:den>
                          </m:f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+2)</m:t>
                              </m:r>
                            </m:den>
                          </m:f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B560528-8E65-6B0D-DFA4-47AF7B8E58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725144"/>
                <a:ext cx="8081443" cy="1709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F76A6CF-41AC-4BE7-C620-1B6AF61C8AFB}"/>
                  </a:ext>
                </a:extLst>
              </p:cNvPr>
              <p:cNvSpPr txBox="1"/>
              <p:nvPr/>
            </p:nvSpPr>
            <p:spPr>
              <a:xfrm>
                <a:off x="302623" y="2348880"/>
                <a:ext cx="11305256" cy="1611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+6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(3</m:t>
                          </m:r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−2)(3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den>
                      </m:f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−2)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F76A6CF-41AC-4BE7-C620-1B6AF61C8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23" y="2348880"/>
                <a:ext cx="11305256" cy="1611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AF22F5F-4FAB-3458-3C96-1161748F2C10}"/>
              </a:ext>
            </a:extLst>
          </p:cNvPr>
          <p:cNvSpPr txBox="1"/>
          <p:nvPr/>
        </p:nvSpPr>
        <p:spPr>
          <a:xfrm>
            <a:off x="263352" y="33265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0262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E500855-510C-F0EF-F38B-796445CA7295}"/>
                  </a:ext>
                </a:extLst>
              </p:cNvPr>
              <p:cNvSpPr/>
              <p:nvPr/>
            </p:nvSpPr>
            <p:spPr>
              <a:xfrm>
                <a:off x="2055278" y="548680"/>
                <a:ext cx="8081443" cy="1709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−2)</m:t>
                              </m:r>
                            </m:den>
                          </m:f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+2)</m:t>
                              </m:r>
                            </m:den>
                          </m:f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E500855-510C-F0EF-F38B-796445CA72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278" y="548680"/>
                <a:ext cx="8081443" cy="17096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A5DE9C6-EC19-682A-5585-170E54F1FAC3}"/>
                  </a:ext>
                </a:extLst>
              </p:cNvPr>
              <p:cNvSpPr/>
              <p:nvPr/>
            </p:nvSpPr>
            <p:spPr>
              <a:xfrm>
                <a:off x="623956" y="2852936"/>
                <a:ext cx="10944086" cy="15325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n-GB" sz="54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A5DE9C6-EC19-682A-5585-170E54F1FA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956" y="2852936"/>
                <a:ext cx="10944086" cy="15325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A1E7508-960C-4C32-60D9-0DD04FFF957A}"/>
              </a:ext>
            </a:extLst>
          </p:cNvPr>
          <p:cNvSpPr txBox="1"/>
          <p:nvPr/>
        </p:nvSpPr>
        <p:spPr>
          <a:xfrm>
            <a:off x="263352" y="33265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28265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207568" y="561559"/>
            <a:ext cx="7488831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/>
              <a:t>Using Partial Fractions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7178" y="1911703"/>
            <a:ext cx="91090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Splitting some expressions into </a:t>
            </a:r>
          </a:p>
          <a:p>
            <a:pPr algn="ctr"/>
            <a:r>
              <a:rPr lang="en-GB" sz="5400" dirty="0"/>
              <a:t>partial fractions </a:t>
            </a:r>
          </a:p>
          <a:p>
            <a:pPr algn="ctr"/>
            <a:r>
              <a:rPr lang="en-GB" sz="5400" dirty="0"/>
              <a:t>can make it easier to integrate.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07568" y="4797152"/>
                <a:ext cx="7920880" cy="1460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d>
                            <m:d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797152"/>
                <a:ext cx="7920880" cy="14601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8948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146777" y="4509120"/>
                <a:ext cx="6552728" cy="1211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777" y="4509120"/>
                <a:ext cx="6552728" cy="12114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EED5EF-64A3-218B-8340-54F751EF3C7D}"/>
                  </a:ext>
                </a:extLst>
              </p:cNvPr>
              <p:cNvSpPr txBox="1"/>
              <p:nvPr/>
            </p:nvSpPr>
            <p:spPr>
              <a:xfrm>
                <a:off x="2593445" y="2939887"/>
                <a:ext cx="713929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2=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EED5EF-64A3-218B-8340-54F751EF3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445" y="2939887"/>
                <a:ext cx="713929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D60B9C-A9BE-0CDF-0E6C-1510617C5D37}"/>
                  </a:ext>
                </a:extLst>
              </p:cNvPr>
              <p:cNvSpPr txBox="1"/>
              <p:nvPr/>
            </p:nvSpPr>
            <p:spPr>
              <a:xfrm>
                <a:off x="257831" y="4237668"/>
                <a:ext cx="2232248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3600" dirty="0">
                    <a:solidFill>
                      <a:prstClr val="black"/>
                    </a:solidFill>
                    <a:latin typeface="Calibri"/>
                  </a:rPr>
                  <a:t>Let </a:t>
                </a:r>
                <a:r>
                  <a:rPr lang="en-GB" sz="36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dirty="0">
                    <a:solidFill>
                      <a:prstClr val="black"/>
                    </a:solidFill>
                    <a:latin typeface="Calibri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2=−2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D60B9C-A9BE-0CDF-0E6C-1510617C5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31" y="4237668"/>
                <a:ext cx="2232248" cy="1754326"/>
              </a:xfrm>
              <a:prstGeom prst="rect">
                <a:avLst/>
              </a:prstGeom>
              <a:blipFill>
                <a:blip r:embed="rId4"/>
                <a:stretch>
                  <a:fillRect l="-4918" t="-5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B7FF85E-7C05-696C-8C43-6F09DB7787FE}"/>
              </a:ext>
            </a:extLst>
          </p:cNvPr>
          <p:cNvSpPr txBox="1"/>
          <p:nvPr/>
        </p:nvSpPr>
        <p:spPr>
          <a:xfrm>
            <a:off x="3407142" y="1971593"/>
            <a:ext cx="537771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Find the value of A and B</a:t>
            </a:r>
            <a:endParaRPr lang="en-GB" sz="4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D892C98-7581-54A3-F00A-980F74A462B4}"/>
                  </a:ext>
                </a:extLst>
              </p:cNvPr>
              <p:cNvSpPr txBox="1"/>
              <p:nvPr/>
            </p:nvSpPr>
            <p:spPr>
              <a:xfrm>
                <a:off x="2302461" y="340878"/>
                <a:ext cx="7416824" cy="13358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D892C98-7581-54A3-F00A-980F74A46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461" y="340878"/>
                <a:ext cx="7416824" cy="13358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6BEECB-2DB6-6724-81BE-74F95285BE90}"/>
                  </a:ext>
                </a:extLst>
              </p:cNvPr>
              <p:cNvSpPr txBox="1"/>
              <p:nvPr/>
            </p:nvSpPr>
            <p:spPr>
              <a:xfrm>
                <a:off x="2942889" y="4237668"/>
                <a:ext cx="1751077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3600" dirty="0">
                    <a:solidFill>
                      <a:prstClr val="black"/>
                    </a:solidFill>
                    <a:latin typeface="Calibri"/>
                  </a:rPr>
                  <a:t>Let </a:t>
                </a:r>
                <a:r>
                  <a:rPr lang="en-GB" sz="36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dirty="0">
                    <a:solidFill>
                      <a:prstClr val="black"/>
                    </a:solidFill>
                    <a:latin typeface="Calibri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sz="3600" dirty="0">
                  <a:solidFill>
                    <a:prstClr val="black"/>
                  </a:solidFill>
                  <a:latin typeface="Calibri"/>
                </a:endParaRPr>
              </a:p>
              <a:p>
                <a:pPr algn="ctr">
                  <a:defRPr/>
                </a:pPr>
                <a:r>
                  <a:rPr lang="en-GB" sz="3600" dirty="0">
                    <a:solidFill>
                      <a:prstClr val="black"/>
                    </a:solidFill>
                    <a:latin typeface="Calibri"/>
                  </a:rPr>
                  <a:t>2 =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GB" sz="3600" dirty="0">
                  <a:solidFill>
                    <a:prstClr val="black"/>
                  </a:solidFill>
                  <a:latin typeface="Calibri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6BEECB-2DB6-6724-81BE-74F95285B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889" y="4237668"/>
                <a:ext cx="1751077" cy="1754326"/>
              </a:xfrm>
              <a:prstGeom prst="rect">
                <a:avLst/>
              </a:prstGeom>
              <a:blipFill>
                <a:blip r:embed="rId6"/>
                <a:stretch>
                  <a:fillRect l="-10801" t="-5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59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03712" y="236036"/>
                <a:ext cx="5407857" cy="11230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d>
                              <m:dPr>
                                <m:ctrlP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den>
                        </m:f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236036"/>
                <a:ext cx="5407857" cy="1123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80714" y="2224028"/>
                <a:ext cx="4391148" cy="45317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4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2=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4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r>
                  <a:rPr lang="en-GB" sz="2400" dirty="0">
                    <a:solidFill>
                      <a:prstClr val="black"/>
                    </a:solidFill>
                  </a:rPr>
                  <a:t>Let </a:t>
                </a:r>
                <a:r>
                  <a:rPr lang="en-GB" sz="24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2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Let </a:t>
                </a:r>
                <a:r>
                  <a:rPr lang="en-GB" sz="24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GB" sz="24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2=−2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4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14" y="2224028"/>
                <a:ext cx="4391148" cy="4531753"/>
              </a:xfrm>
              <a:prstGeom prst="rect">
                <a:avLst/>
              </a:prstGeom>
              <a:blipFill>
                <a:blip r:embed="rId3"/>
                <a:stretch>
                  <a:fillRect l="-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51384" y="1529922"/>
            <a:ext cx="266429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Partial Fractions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1305" y="1611225"/>
            <a:ext cx="1946857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Integration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5231904" y="1700808"/>
            <a:ext cx="0" cy="47972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785C4E-803A-B1F5-2F4B-48299219A9AD}"/>
                  </a:ext>
                </a:extLst>
              </p:cNvPr>
              <p:cNvSpPr txBox="1"/>
              <p:nvPr/>
            </p:nvSpPr>
            <p:spPr>
              <a:xfrm>
                <a:off x="5807968" y="3904447"/>
                <a:ext cx="53285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785C4E-803A-B1F5-2F4B-48299219A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3904447"/>
                <a:ext cx="532859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67592A6-0033-33A1-7B7C-3F8C44661B73}"/>
                  </a:ext>
                </a:extLst>
              </p:cNvPr>
              <p:cNvSpPr txBox="1"/>
              <p:nvPr/>
            </p:nvSpPr>
            <p:spPr>
              <a:xfrm>
                <a:off x="5735960" y="2455349"/>
                <a:ext cx="4032447" cy="11281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67592A6-0033-33A1-7B7C-3F8C44661B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2455349"/>
                <a:ext cx="4032447" cy="11281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78A24D0-2845-969D-2DE4-12AB1DF4D87E}"/>
                  </a:ext>
                </a:extLst>
              </p:cNvPr>
              <p:cNvSpPr txBox="1"/>
              <p:nvPr/>
            </p:nvSpPr>
            <p:spPr>
              <a:xfrm>
                <a:off x="5807968" y="4801147"/>
                <a:ext cx="49685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78A24D0-2845-969D-2DE4-12AB1DF4D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801147"/>
                <a:ext cx="49685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66BFD0D-38B7-67A6-2D22-6E1B3EA0BB0F}"/>
                  </a:ext>
                </a:extLst>
              </p:cNvPr>
              <p:cNvSpPr txBox="1"/>
              <p:nvPr/>
            </p:nvSpPr>
            <p:spPr>
              <a:xfrm>
                <a:off x="5735960" y="5537761"/>
                <a:ext cx="3243509" cy="11880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66BFD0D-38B7-67A6-2D22-6E1B3EA0B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5537761"/>
                <a:ext cx="3243509" cy="11880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FD61F548-3042-BBEE-3256-98DC35BB5863}"/>
              </a:ext>
            </a:extLst>
          </p:cNvPr>
          <p:cNvSpPr txBox="1"/>
          <p:nvPr/>
        </p:nvSpPr>
        <p:spPr>
          <a:xfrm>
            <a:off x="8982137" y="332656"/>
            <a:ext cx="2925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Give you answers </a:t>
            </a:r>
          </a:p>
          <a:p>
            <a:pPr algn="ctr"/>
            <a:r>
              <a:rPr lang="en-US" sz="2400" dirty="0"/>
              <a:t>as a single log.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9916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87688" y="176708"/>
                <a:ext cx="5694449" cy="124662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d>
                              <m:dPr>
                                <m:ctrlP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d>
                          </m:den>
                        </m:f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176708"/>
                <a:ext cx="5694449" cy="1246623"/>
              </a:xfrm>
              <a:prstGeom prst="rect">
                <a:avLst/>
              </a:prstGeom>
              <a:blipFill>
                <a:blip r:embed="rId2"/>
                <a:stretch>
                  <a:fillRect b="-87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9336" y="2441139"/>
                <a:ext cx="6120677" cy="1138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den>
                          </m:f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2441139"/>
                <a:ext cx="6120677" cy="11381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45674" y="2150208"/>
                <a:ext cx="5211343" cy="4713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3200" b="1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GB" sz="3200" b="1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sz="3200" b="1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  <m:r>
                                            <a:rPr lang="en-GB" sz="3200" b="1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GB" sz="3200" b="1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sz="3200" b="1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sz="32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32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32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674" y="2150208"/>
                <a:ext cx="5211343" cy="47139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cxnSpLocks/>
          </p:cNvCxnSpPr>
          <p:nvPr/>
        </p:nvCxnSpPr>
        <p:spPr>
          <a:xfrm>
            <a:off x="6431722" y="1636703"/>
            <a:ext cx="0" cy="50326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CEEBDF2-C7C7-8476-ACEA-F9D00786C07F}"/>
              </a:ext>
            </a:extLst>
          </p:cNvPr>
          <p:cNvSpPr txBox="1"/>
          <p:nvPr/>
        </p:nvSpPr>
        <p:spPr>
          <a:xfrm>
            <a:off x="383050" y="1636703"/>
            <a:ext cx="266429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Partial Fractions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79DF39-B34C-B068-FBDE-A3D9D4FC978B}"/>
              </a:ext>
            </a:extLst>
          </p:cNvPr>
          <p:cNvSpPr txBox="1"/>
          <p:nvPr/>
        </p:nvSpPr>
        <p:spPr>
          <a:xfrm>
            <a:off x="6845674" y="1613657"/>
            <a:ext cx="1946857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Integration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E43C31C-5E63-7C9D-4AA6-3CA5DDD63093}"/>
                  </a:ext>
                </a:extLst>
              </p:cNvPr>
              <p:cNvSpPr txBox="1"/>
              <p:nvPr/>
            </p:nvSpPr>
            <p:spPr>
              <a:xfrm>
                <a:off x="480336" y="3959988"/>
                <a:ext cx="53033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E43C31C-5E63-7C9D-4AA6-3CA5DDD63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36" y="3959988"/>
                <a:ext cx="530331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1CCA15F-0845-38D4-E237-B822C154EA68}"/>
                  </a:ext>
                </a:extLst>
              </p:cNvPr>
              <p:cNvSpPr txBox="1"/>
              <p:nvPr/>
            </p:nvSpPr>
            <p:spPr>
              <a:xfrm>
                <a:off x="3479574" y="4886343"/>
                <a:ext cx="1935421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Let </a:t>
                </a:r>
                <a: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1CCA15F-0845-38D4-E237-B822C154E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574" y="4886343"/>
                <a:ext cx="1935421" cy="1569660"/>
              </a:xfrm>
              <a:prstGeom prst="rect">
                <a:avLst/>
              </a:prstGeom>
              <a:blipFill>
                <a:blip r:embed="rId6"/>
                <a:stretch>
                  <a:fillRect l="-8202" t="-5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64DC450-DB9A-D576-22DE-9FC3C61A0DCD}"/>
                  </a:ext>
                </a:extLst>
              </p:cNvPr>
              <p:cNvSpPr txBox="1"/>
              <p:nvPr/>
            </p:nvSpPr>
            <p:spPr>
              <a:xfrm>
                <a:off x="661417" y="4877970"/>
                <a:ext cx="2107555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Let </a:t>
                </a:r>
                <a: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−6=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3200" b="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64DC450-DB9A-D576-22DE-9FC3C61A0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17" y="4877970"/>
                <a:ext cx="2107555" cy="1569660"/>
              </a:xfrm>
              <a:prstGeom prst="rect">
                <a:avLst/>
              </a:prstGeom>
              <a:blipFill>
                <a:blip r:embed="rId7"/>
                <a:stretch>
                  <a:fillRect l="-7536" t="-58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238F7922-2085-7C3B-FC52-F8E623C64339}"/>
              </a:ext>
            </a:extLst>
          </p:cNvPr>
          <p:cNvSpPr txBox="1"/>
          <p:nvPr/>
        </p:nvSpPr>
        <p:spPr>
          <a:xfrm>
            <a:off x="8982137" y="332656"/>
            <a:ext cx="2925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Give you answers </a:t>
            </a:r>
          </a:p>
          <a:p>
            <a:pPr algn="ctr"/>
            <a:r>
              <a:rPr lang="en-US" sz="2400" dirty="0"/>
              <a:t>as a single log.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5126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47944" y="160579"/>
                <a:ext cx="4864612" cy="11157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sSup>
                              <m:sSupPr>
                                <m:ctrlPr>
                                  <a:rPr lang="en-GB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−19</m:t>
                            </m:r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d>
                              <m:dPr>
                                <m:ctrlPr>
                                  <a:rPr lang="en-GB" sz="4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GB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4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4000" i="1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944" y="160579"/>
                <a:ext cx="4864612" cy="1115755"/>
              </a:xfrm>
              <a:prstGeom prst="rect">
                <a:avLst/>
              </a:prstGeom>
              <a:blipFill>
                <a:blip r:embed="rId2"/>
                <a:stretch>
                  <a:fillRect l="-119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5714" y="2319995"/>
                <a:ext cx="4853968" cy="108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14" y="2319995"/>
                <a:ext cx="4853968" cy="10871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774929" y="2212944"/>
                <a:ext cx="6148397" cy="4350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0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</m:func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0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GB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func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2800" b="1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2800" b="1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GB" sz="2800" b="1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GB" sz="2800" b="1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)+ </m:t>
                          </m:r>
                          <m:f>
                            <m:fPr>
                              <m:ctrlP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func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929" y="2212944"/>
                <a:ext cx="6148397" cy="43501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cxnSpLocks/>
          </p:cNvCxnSpPr>
          <p:nvPr/>
        </p:nvCxnSpPr>
        <p:spPr>
          <a:xfrm>
            <a:off x="5375920" y="1450541"/>
            <a:ext cx="0" cy="51125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37201D-6934-9D79-8387-8222A98CA7C8}"/>
                  </a:ext>
                </a:extLst>
              </p:cNvPr>
              <p:cNvSpPr txBox="1"/>
              <p:nvPr/>
            </p:nvSpPr>
            <p:spPr>
              <a:xfrm>
                <a:off x="1825587" y="4005064"/>
                <a:ext cx="1774221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37201D-6934-9D79-8387-8222A98CA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587" y="4005064"/>
                <a:ext cx="1774221" cy="1754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6CB1D5E-F649-83E6-254B-C07E515FAD80}"/>
              </a:ext>
            </a:extLst>
          </p:cNvPr>
          <p:cNvSpPr txBox="1"/>
          <p:nvPr/>
        </p:nvSpPr>
        <p:spPr>
          <a:xfrm>
            <a:off x="263352" y="1588383"/>
            <a:ext cx="266429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Partial Fractions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F8F45-263E-3F13-1217-D9B8958AA1D5}"/>
              </a:ext>
            </a:extLst>
          </p:cNvPr>
          <p:cNvSpPr txBox="1"/>
          <p:nvPr/>
        </p:nvSpPr>
        <p:spPr>
          <a:xfrm>
            <a:off x="5774929" y="1536554"/>
            <a:ext cx="1946857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Integration</a:t>
            </a:r>
          </a:p>
        </p:txBody>
      </p:sp>
    </p:spTree>
    <p:extLst>
      <p:ext uri="{BB962C8B-B14F-4D97-AF65-F5344CB8AC3E}">
        <p14:creationId xmlns:p14="http://schemas.microsoft.com/office/powerpoint/2010/main" val="40596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695400" y="689221"/>
            <a:ext cx="1085758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Integrating top-heavy algebraic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83432" y="3898817"/>
                <a:ext cx="4382354" cy="1946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898817"/>
                <a:ext cx="4382354" cy="19465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199456" y="1988840"/>
            <a:ext cx="10009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To be able to integrate you will need to rewrite as a mixed algebraic fraction.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2A51BC-B1BD-460F-D2F0-5256669084DD}"/>
                  </a:ext>
                </a:extLst>
              </p:cNvPr>
              <p:cNvSpPr txBox="1"/>
              <p:nvPr/>
            </p:nvSpPr>
            <p:spPr>
              <a:xfrm>
                <a:off x="5231904" y="4005064"/>
                <a:ext cx="6094926" cy="1840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−1+</m:t>
                          </m:r>
                          <m:f>
                            <m:fPr>
                              <m:ctrlP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2A51BC-B1BD-460F-D2F0-525666908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4005064"/>
                <a:ext cx="6094926" cy="18403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227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63352" y="332656"/>
            <a:ext cx="11305256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b="1" dirty="0">
                <a:solidFill>
                  <a:schemeClr val="tx1"/>
                </a:solidFill>
              </a:rPr>
              <a:t>How do you know if you have a</a:t>
            </a:r>
          </a:p>
          <a:p>
            <a:pPr algn="ctr"/>
            <a:r>
              <a:rPr lang="en-GB" sz="6600" b="1" dirty="0">
                <a:solidFill>
                  <a:schemeClr val="tx1"/>
                </a:solidFill>
              </a:rPr>
              <a:t> top-heavy algebraic fraction?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065957" y="3933056"/>
                <a:ext cx="4060086" cy="21525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957" y="3933056"/>
                <a:ext cx="4060086" cy="21525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43372" y="2743182"/>
            <a:ext cx="11305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Power of the numerator </a:t>
            </a:r>
            <a:r>
              <a:rPr lang="en-GB" sz="4800" b="1" dirty="0"/>
              <a:t>≥</a:t>
            </a:r>
            <a:r>
              <a:rPr lang="en-GB" sz="4000" dirty="0"/>
              <a:t> Power of the denominator </a:t>
            </a:r>
          </a:p>
        </p:txBody>
      </p:sp>
    </p:spTree>
    <p:extLst>
      <p:ext uri="{BB962C8B-B14F-4D97-AF65-F5344CB8AC3E}">
        <p14:creationId xmlns:p14="http://schemas.microsoft.com/office/powerpoint/2010/main" val="71624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7408" y="474329"/>
                <a:ext cx="3744416" cy="1946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74329"/>
                <a:ext cx="3744416" cy="19465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408" y="4437112"/>
                <a:ext cx="5943807" cy="18403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−1+</m:t>
                          </m:r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437112"/>
                <a:ext cx="5943807" cy="18403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920" y="1324820"/>
            <a:ext cx="5330800" cy="40324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DAC7E5-94D4-EC24-BD3E-3A5FDB23101E}"/>
              </a:ext>
            </a:extLst>
          </p:cNvPr>
          <p:cNvSpPr txBox="1"/>
          <p:nvPr/>
        </p:nvSpPr>
        <p:spPr>
          <a:xfrm>
            <a:off x="263352" y="332656"/>
            <a:ext cx="36004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76683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57882</TotalTime>
  <Words>401</Words>
  <Application>Microsoft Office PowerPoint</Application>
  <PresentationFormat>Widescreen</PresentationFormat>
  <Paragraphs>108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1297</cp:revision>
  <dcterms:created xsi:type="dcterms:W3CDTF">2013-02-28T07:36:55Z</dcterms:created>
  <dcterms:modified xsi:type="dcterms:W3CDTF">2026-01-27T07:23:04Z</dcterms:modified>
</cp:coreProperties>
</file>