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544" r:id="rId2"/>
    <p:sldId id="559" r:id="rId3"/>
    <p:sldId id="545" r:id="rId4"/>
    <p:sldId id="527" r:id="rId5"/>
    <p:sldId id="555" r:id="rId6"/>
    <p:sldId id="536" r:id="rId7"/>
    <p:sldId id="561" r:id="rId8"/>
    <p:sldId id="562" r:id="rId9"/>
    <p:sldId id="563" r:id="rId10"/>
    <p:sldId id="560" r:id="rId11"/>
    <p:sldId id="558" r:id="rId12"/>
    <p:sldId id="557" r:id="rId13"/>
    <p:sldId id="564" r:id="rId14"/>
    <p:sldId id="5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52768E-2481-4C2F-8171-D910AB208624}" v="305" dt="2025-04-23T10:47:26.9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06" autoAdjust="0"/>
    <p:restoredTop sz="94485" autoAdjust="0"/>
  </p:normalViewPr>
  <p:slideViewPr>
    <p:cSldViewPr>
      <p:cViewPr varScale="1">
        <p:scale>
          <a:sx n="67" d="100"/>
          <a:sy n="67" d="100"/>
        </p:scale>
        <p:origin x="54" y="45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F52768E-2481-4C2F-8171-D910AB208624}"/>
    <pc:docChg chg="undo custSel addSld delSld modSld sldOrd">
      <pc:chgData name="Stewart Gale" userId="3647ddd2-6040-41ae-a96d-232c23482af8" providerId="ADAL" clId="{2F52768E-2481-4C2F-8171-D910AB208624}" dt="2025-04-23T10:47:26.920" v="1701"/>
      <pc:docMkLst>
        <pc:docMk/>
      </pc:docMkLst>
      <pc:sldChg chg="addSp delSp modSp mod ord delAnim modAnim">
        <pc:chgData name="Stewart Gale" userId="3647ddd2-6040-41ae-a96d-232c23482af8" providerId="ADAL" clId="{2F52768E-2481-4C2F-8171-D910AB208624}" dt="2025-04-23T09:14:48.505" v="475" actId="20577"/>
        <pc:sldMkLst>
          <pc:docMk/>
          <pc:sldMk cId="2792462999" sldId="536"/>
        </pc:sldMkLst>
        <pc:spChg chg="add mod">
          <ac:chgData name="Stewart Gale" userId="3647ddd2-6040-41ae-a96d-232c23482af8" providerId="ADAL" clId="{2F52768E-2481-4C2F-8171-D910AB208624}" dt="2025-04-23T09:14:48.505" v="475" actId="20577"/>
          <ac:spMkLst>
            <pc:docMk/>
            <pc:sldMk cId="2792462999" sldId="536"/>
            <ac:spMk id="2" creationId="{CCFB1F08-5E03-43D0-F4AD-AB04F0DAFFA5}"/>
          </ac:spMkLst>
        </pc:spChg>
        <pc:spChg chg="mod">
          <ac:chgData name="Stewart Gale" userId="3647ddd2-6040-41ae-a96d-232c23482af8" providerId="ADAL" clId="{2F52768E-2481-4C2F-8171-D910AB208624}" dt="2025-04-23T08:26:27.976" v="260" actId="20577"/>
          <ac:spMkLst>
            <pc:docMk/>
            <pc:sldMk cId="2792462999" sldId="536"/>
            <ac:spMk id="6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24:39.658" v="203" actId="478"/>
          <ac:spMkLst>
            <pc:docMk/>
            <pc:sldMk cId="2792462999" sldId="536"/>
            <ac:spMk id="41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24:39.658" v="203" actId="478"/>
          <ac:spMkLst>
            <pc:docMk/>
            <pc:sldMk cId="2792462999" sldId="536"/>
            <ac:spMk id="43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24:39.658" v="203" actId="478"/>
          <ac:spMkLst>
            <pc:docMk/>
            <pc:sldMk cId="2792462999" sldId="536"/>
            <ac:spMk id="46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24:39.658" v="203" actId="478"/>
          <ac:spMkLst>
            <pc:docMk/>
            <pc:sldMk cId="2792462999" sldId="536"/>
            <ac:spMk id="47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24:39.658" v="203" actId="478"/>
          <ac:spMkLst>
            <pc:docMk/>
            <pc:sldMk cId="2792462999" sldId="536"/>
            <ac:spMk id="48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24:39.658" v="203" actId="478"/>
          <ac:spMkLst>
            <pc:docMk/>
            <pc:sldMk cId="2792462999" sldId="536"/>
            <ac:spMk id="49" creationId="{00000000-0000-0000-0000-000000000000}"/>
          </ac:spMkLst>
        </pc:spChg>
        <pc:picChg chg="del">
          <ac:chgData name="Stewart Gale" userId="3647ddd2-6040-41ae-a96d-232c23482af8" providerId="ADAL" clId="{2F52768E-2481-4C2F-8171-D910AB208624}" dt="2025-04-23T08:24:39.658" v="203" actId="478"/>
          <ac:picMkLst>
            <pc:docMk/>
            <pc:sldMk cId="2792462999" sldId="536"/>
            <ac:picMk id="5" creationId="{00000000-0000-0000-0000-000000000000}"/>
          </ac:picMkLst>
        </pc:picChg>
        <pc:picChg chg="del">
          <ac:chgData name="Stewart Gale" userId="3647ddd2-6040-41ae-a96d-232c23482af8" providerId="ADAL" clId="{2F52768E-2481-4C2F-8171-D910AB208624}" dt="2025-04-23T08:24:39.658" v="203" actId="478"/>
          <ac:picMkLst>
            <pc:docMk/>
            <pc:sldMk cId="2792462999" sldId="536"/>
            <ac:picMk id="7" creationId="{00000000-0000-0000-0000-000000000000}"/>
          </ac:picMkLst>
        </pc:picChg>
      </pc:sldChg>
      <pc:sldChg chg="modSp mod">
        <pc:chgData name="Stewart Gale" userId="3647ddd2-6040-41ae-a96d-232c23482af8" providerId="ADAL" clId="{2F52768E-2481-4C2F-8171-D910AB208624}" dt="2025-04-14T16:22:34.005" v="1" actId="20577"/>
        <pc:sldMkLst>
          <pc:docMk/>
          <pc:sldMk cId="2243433185" sldId="544"/>
        </pc:sldMkLst>
        <pc:spChg chg="mod">
          <ac:chgData name="Stewart Gale" userId="3647ddd2-6040-41ae-a96d-232c23482af8" providerId="ADAL" clId="{2F52768E-2481-4C2F-8171-D910AB208624}" dt="2025-04-14T16:22:34.005" v="1" actId="20577"/>
          <ac:spMkLst>
            <pc:docMk/>
            <pc:sldMk cId="2243433185" sldId="544"/>
            <ac:spMk id="5" creationId="{00000000-0000-0000-0000-000000000000}"/>
          </ac:spMkLst>
        </pc:spChg>
      </pc:sldChg>
      <pc:sldChg chg="addSp delSp modSp mod">
        <pc:chgData name="Stewart Gale" userId="3647ddd2-6040-41ae-a96d-232c23482af8" providerId="ADAL" clId="{2F52768E-2481-4C2F-8171-D910AB208624}" dt="2025-04-23T08:13:33.537" v="53" actId="1076"/>
        <pc:sldMkLst>
          <pc:docMk/>
          <pc:sldMk cId="42050091" sldId="545"/>
        </pc:sldMkLst>
        <pc:spChg chg="mod">
          <ac:chgData name="Stewart Gale" userId="3647ddd2-6040-41ae-a96d-232c23482af8" providerId="ADAL" clId="{2F52768E-2481-4C2F-8171-D910AB208624}" dt="2025-04-23T08:13:31.124" v="52" actId="1076"/>
          <ac:spMkLst>
            <pc:docMk/>
            <pc:sldMk cId="42050091" sldId="545"/>
            <ac:spMk id="11" creationId="{AB74EEDC-5BD6-40DF-B743-EA00FA0737E8}"/>
          </ac:spMkLst>
        </pc:spChg>
        <pc:spChg chg="mod">
          <ac:chgData name="Stewart Gale" userId="3647ddd2-6040-41ae-a96d-232c23482af8" providerId="ADAL" clId="{2F52768E-2481-4C2F-8171-D910AB208624}" dt="2025-04-23T08:13:01.285" v="41" actId="1076"/>
          <ac:spMkLst>
            <pc:docMk/>
            <pc:sldMk cId="42050091" sldId="545"/>
            <ac:spMk id="12" creationId="{A73350C7-BCFC-41F0-8D52-AD44A3F6D875}"/>
          </ac:spMkLst>
        </pc:spChg>
        <pc:spChg chg="mod">
          <ac:chgData name="Stewart Gale" userId="3647ddd2-6040-41ae-a96d-232c23482af8" providerId="ADAL" clId="{2F52768E-2481-4C2F-8171-D910AB208624}" dt="2025-04-23T08:12:51.049" v="38" actId="1076"/>
          <ac:spMkLst>
            <pc:docMk/>
            <pc:sldMk cId="42050091" sldId="545"/>
            <ac:spMk id="13" creationId="{00000000-0000-0000-0000-000000000000}"/>
          </ac:spMkLst>
        </pc:spChg>
        <pc:spChg chg="mod">
          <ac:chgData name="Stewart Gale" userId="3647ddd2-6040-41ae-a96d-232c23482af8" providerId="ADAL" clId="{2F52768E-2481-4C2F-8171-D910AB208624}" dt="2025-04-23T08:12:51.049" v="38" actId="1076"/>
          <ac:spMkLst>
            <pc:docMk/>
            <pc:sldMk cId="42050091" sldId="545"/>
            <ac:spMk id="14" creationId="{00000000-0000-0000-0000-000000000000}"/>
          </ac:spMkLst>
        </pc:spChg>
        <pc:spChg chg="mod">
          <ac:chgData name="Stewart Gale" userId="3647ddd2-6040-41ae-a96d-232c23482af8" providerId="ADAL" clId="{2F52768E-2481-4C2F-8171-D910AB208624}" dt="2025-04-23T08:13:05.647" v="42" actId="1076"/>
          <ac:spMkLst>
            <pc:docMk/>
            <pc:sldMk cId="42050091" sldId="545"/>
            <ac:spMk id="17" creationId="{A73350C7-BCFC-41F0-8D52-AD44A3F6D875}"/>
          </ac:spMkLst>
        </pc:spChg>
        <pc:spChg chg="mod">
          <ac:chgData name="Stewart Gale" userId="3647ddd2-6040-41ae-a96d-232c23482af8" providerId="ADAL" clId="{2F52768E-2481-4C2F-8171-D910AB208624}" dt="2025-04-23T08:13:27.890" v="51" actId="1076"/>
          <ac:spMkLst>
            <pc:docMk/>
            <pc:sldMk cId="42050091" sldId="545"/>
            <ac:spMk id="19" creationId="{A73350C7-BCFC-41F0-8D52-AD44A3F6D875}"/>
          </ac:spMkLst>
        </pc:spChg>
        <pc:spChg chg="mod">
          <ac:chgData name="Stewart Gale" userId="3647ddd2-6040-41ae-a96d-232c23482af8" providerId="ADAL" clId="{2F52768E-2481-4C2F-8171-D910AB208624}" dt="2025-04-23T08:13:33.537" v="53" actId="1076"/>
          <ac:spMkLst>
            <pc:docMk/>
            <pc:sldMk cId="42050091" sldId="545"/>
            <ac:spMk id="21" creationId="{AB74EEDC-5BD6-40DF-B743-EA00FA0737E8}"/>
          </ac:spMkLst>
        </pc:spChg>
        <pc:spChg chg="del mod">
          <ac:chgData name="Stewart Gale" userId="3647ddd2-6040-41ae-a96d-232c23482af8" providerId="ADAL" clId="{2F52768E-2481-4C2F-8171-D910AB208624}" dt="2025-04-23T08:12:34.369" v="33" actId="478"/>
          <ac:spMkLst>
            <pc:docMk/>
            <pc:sldMk cId="42050091" sldId="545"/>
            <ac:spMk id="24" creationId="{EBF66B6A-5DE7-4EBF-BFDB-025A1260078C}"/>
          </ac:spMkLst>
        </pc:spChg>
        <pc:grpChg chg="mod">
          <ac:chgData name="Stewart Gale" userId="3647ddd2-6040-41ae-a96d-232c23482af8" providerId="ADAL" clId="{2F52768E-2481-4C2F-8171-D910AB208624}" dt="2025-04-23T08:11:56.627" v="28" actId="1076"/>
          <ac:grpSpMkLst>
            <pc:docMk/>
            <pc:sldMk cId="42050091" sldId="545"/>
            <ac:grpSpMk id="5" creationId="{C6304C97-DAC1-1910-37EF-A5E646AC977A}"/>
          </ac:grpSpMkLst>
        </pc:grpChg>
        <pc:picChg chg="add mod modCrop">
          <ac:chgData name="Stewart Gale" userId="3647ddd2-6040-41ae-a96d-232c23482af8" providerId="ADAL" clId="{2F52768E-2481-4C2F-8171-D910AB208624}" dt="2025-04-23T08:12:51.049" v="38" actId="1076"/>
          <ac:picMkLst>
            <pc:docMk/>
            <pc:sldMk cId="42050091" sldId="545"/>
            <ac:picMk id="3" creationId="{4BFBFCB8-CC8C-07F3-8DC2-91D38447AB05}"/>
          </ac:picMkLst>
        </pc:picChg>
        <pc:cxnChg chg="mod">
          <ac:chgData name="Stewart Gale" userId="3647ddd2-6040-41ae-a96d-232c23482af8" providerId="ADAL" clId="{2F52768E-2481-4C2F-8171-D910AB208624}" dt="2025-04-23T08:12:51.049" v="38" actId="1076"/>
          <ac:cxnSpMkLst>
            <pc:docMk/>
            <pc:sldMk cId="42050091" sldId="545"/>
            <ac:cxnSpMk id="8" creationId="{07C0FD29-41DD-49EC-9AB8-88BAB1B21871}"/>
          </ac:cxnSpMkLst>
        </pc:cxnChg>
        <pc:cxnChg chg="mod">
          <ac:chgData name="Stewart Gale" userId="3647ddd2-6040-41ae-a96d-232c23482af8" providerId="ADAL" clId="{2F52768E-2481-4C2F-8171-D910AB208624}" dt="2025-04-23T08:13:21.365" v="48" actId="1076"/>
          <ac:cxnSpMkLst>
            <pc:docMk/>
            <pc:sldMk cId="42050091" sldId="545"/>
            <ac:cxnSpMk id="10" creationId="{C6D9893D-0845-49E2-A4A4-3C7C96DFCBAF}"/>
          </ac:cxnSpMkLst>
        </pc:cxnChg>
        <pc:cxnChg chg="mod">
          <ac:chgData name="Stewart Gale" userId="3647ddd2-6040-41ae-a96d-232c23482af8" providerId="ADAL" clId="{2F52768E-2481-4C2F-8171-D910AB208624}" dt="2025-04-23T08:12:57.918" v="40" actId="14100"/>
          <ac:cxnSpMkLst>
            <pc:docMk/>
            <pc:sldMk cId="42050091" sldId="545"/>
            <ac:cxnSpMk id="15" creationId="{07C0FD29-41DD-49EC-9AB8-88BAB1B21871}"/>
          </ac:cxnSpMkLst>
        </pc:cxnChg>
        <pc:cxnChg chg="mod">
          <ac:chgData name="Stewart Gale" userId="3647ddd2-6040-41ae-a96d-232c23482af8" providerId="ADAL" clId="{2F52768E-2481-4C2F-8171-D910AB208624}" dt="2025-04-23T08:12:20.747" v="30" actId="1076"/>
          <ac:cxnSpMkLst>
            <pc:docMk/>
            <pc:sldMk cId="42050091" sldId="545"/>
            <ac:cxnSpMk id="16" creationId="{C6D9893D-0845-49E2-A4A4-3C7C96DFCBAF}"/>
          </ac:cxnSpMkLst>
        </pc:cxnChg>
        <pc:cxnChg chg="mod">
          <ac:chgData name="Stewart Gale" userId="3647ddd2-6040-41ae-a96d-232c23482af8" providerId="ADAL" clId="{2F52768E-2481-4C2F-8171-D910AB208624}" dt="2025-04-23T08:12:51.049" v="38" actId="1076"/>
          <ac:cxnSpMkLst>
            <pc:docMk/>
            <pc:sldMk cId="42050091" sldId="545"/>
            <ac:cxnSpMk id="20" creationId="{07C0FD29-41DD-49EC-9AB8-88BAB1B21871}"/>
          </ac:cxnSpMkLst>
        </pc:cxnChg>
        <pc:cxnChg chg="del">
          <ac:chgData name="Stewart Gale" userId="3647ddd2-6040-41ae-a96d-232c23482af8" providerId="ADAL" clId="{2F52768E-2481-4C2F-8171-D910AB208624}" dt="2025-04-23T08:12:34.369" v="33" actId="478"/>
          <ac:cxnSpMkLst>
            <pc:docMk/>
            <pc:sldMk cId="42050091" sldId="545"/>
            <ac:cxnSpMk id="22" creationId="{097B67B2-1E91-4953-B573-31F2C3EB001C}"/>
          </ac:cxnSpMkLst>
        </pc:cxnChg>
        <pc:cxnChg chg="del mod">
          <ac:chgData name="Stewart Gale" userId="3647ddd2-6040-41ae-a96d-232c23482af8" providerId="ADAL" clId="{2F52768E-2481-4C2F-8171-D910AB208624}" dt="2025-04-23T08:12:34.369" v="33" actId="478"/>
          <ac:cxnSpMkLst>
            <pc:docMk/>
            <pc:sldMk cId="42050091" sldId="545"/>
            <ac:cxnSpMk id="23" creationId="{AF645C13-3291-4004-8594-AB457FF4D21D}"/>
          </ac:cxnSpMkLst>
        </pc:cxnChg>
      </pc:sldChg>
      <pc:sldChg chg="delSp del mod delAnim">
        <pc:chgData name="Stewart Gale" userId="3647ddd2-6040-41ae-a96d-232c23482af8" providerId="ADAL" clId="{2F52768E-2481-4C2F-8171-D910AB208624}" dt="2025-04-23T08:17:10.017" v="82" actId="47"/>
        <pc:sldMkLst>
          <pc:docMk/>
          <pc:sldMk cId="4049800480" sldId="554"/>
        </pc:sldMkLst>
        <pc:spChg chg="del">
          <ac:chgData name="Stewart Gale" userId="3647ddd2-6040-41ae-a96d-232c23482af8" providerId="ADAL" clId="{2F52768E-2481-4C2F-8171-D910AB208624}" dt="2025-04-23T08:14:36.108" v="56" actId="21"/>
          <ac:spMkLst>
            <pc:docMk/>
            <pc:sldMk cId="4049800480" sldId="554"/>
            <ac:spMk id="29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14:36.108" v="56" actId="21"/>
          <ac:spMkLst>
            <pc:docMk/>
            <pc:sldMk cId="4049800480" sldId="554"/>
            <ac:spMk id="34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14:36.108" v="56" actId="21"/>
          <ac:spMkLst>
            <pc:docMk/>
            <pc:sldMk cId="4049800480" sldId="554"/>
            <ac:spMk id="39" creationId="{AB74EEDC-5BD6-40DF-B743-EA00FA0737E8}"/>
          </ac:spMkLst>
        </pc:spChg>
        <pc:spChg chg="del">
          <ac:chgData name="Stewart Gale" userId="3647ddd2-6040-41ae-a96d-232c23482af8" providerId="ADAL" clId="{2F52768E-2481-4C2F-8171-D910AB208624}" dt="2025-04-23T08:14:36.108" v="56" actId="21"/>
          <ac:spMkLst>
            <pc:docMk/>
            <pc:sldMk cId="4049800480" sldId="554"/>
            <ac:spMk id="41" creationId="{00000000-0000-0000-0000-000000000000}"/>
          </ac:spMkLst>
        </pc:spChg>
        <pc:cxnChg chg="del">
          <ac:chgData name="Stewart Gale" userId="3647ddd2-6040-41ae-a96d-232c23482af8" providerId="ADAL" clId="{2F52768E-2481-4C2F-8171-D910AB208624}" dt="2025-04-23T08:14:36.108" v="56" actId="21"/>
          <ac:cxnSpMkLst>
            <pc:docMk/>
            <pc:sldMk cId="4049800480" sldId="554"/>
            <ac:cxnSpMk id="33" creationId="{C6D9893D-0845-49E2-A4A4-3C7C96DFCBAF}"/>
          </ac:cxnSpMkLst>
        </pc:cxnChg>
        <pc:cxnChg chg="del">
          <ac:chgData name="Stewart Gale" userId="3647ddd2-6040-41ae-a96d-232c23482af8" providerId="ADAL" clId="{2F52768E-2481-4C2F-8171-D910AB208624}" dt="2025-04-23T08:14:36.108" v="56" actId="21"/>
          <ac:cxnSpMkLst>
            <pc:docMk/>
            <pc:sldMk cId="4049800480" sldId="554"/>
            <ac:cxnSpMk id="40" creationId="{07C0FD29-41DD-49EC-9AB8-88BAB1B21871}"/>
          </ac:cxnSpMkLst>
        </pc:cxnChg>
      </pc:sldChg>
      <pc:sldChg chg="addSp delSp modSp mod delAnim modAnim">
        <pc:chgData name="Stewart Gale" userId="3647ddd2-6040-41ae-a96d-232c23482af8" providerId="ADAL" clId="{2F52768E-2481-4C2F-8171-D910AB208624}" dt="2025-04-23T08:19:34.425" v="101" actId="1076"/>
        <pc:sldMkLst>
          <pc:docMk/>
          <pc:sldMk cId="3271083392" sldId="555"/>
        </pc:sldMkLst>
        <pc:spChg chg="add mod">
          <ac:chgData name="Stewart Gale" userId="3647ddd2-6040-41ae-a96d-232c23482af8" providerId="ADAL" clId="{2F52768E-2481-4C2F-8171-D910AB208624}" dt="2025-04-23T08:18:26.298" v="90" actId="1076"/>
          <ac:spMkLst>
            <pc:docMk/>
            <pc:sldMk cId="3271083392" sldId="555"/>
            <ac:spMk id="2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26.298" v="90" actId="1076"/>
          <ac:spMkLst>
            <pc:docMk/>
            <pc:sldMk cId="3271083392" sldId="555"/>
            <ac:spMk id="3" creationId="{00000000-0000-0000-0000-000000000000}"/>
          </ac:spMkLst>
        </pc:spChg>
        <pc:spChg chg="del mod">
          <ac:chgData name="Stewart Gale" userId="3647ddd2-6040-41ae-a96d-232c23482af8" providerId="ADAL" clId="{2F52768E-2481-4C2F-8171-D910AB208624}" dt="2025-04-23T08:18:44.143" v="94" actId="21"/>
          <ac:spMkLst>
            <pc:docMk/>
            <pc:sldMk cId="3271083392" sldId="555"/>
            <ac:spMk id="5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26.298" v="90" actId="1076"/>
          <ac:spMkLst>
            <pc:docMk/>
            <pc:sldMk cId="3271083392" sldId="555"/>
            <ac:spMk id="6" creationId="{00000000-0000-0000-0000-000000000000}"/>
          </ac:spMkLst>
        </pc:spChg>
        <pc:spChg chg="mod">
          <ac:chgData name="Stewart Gale" userId="3647ddd2-6040-41ae-a96d-232c23482af8" providerId="ADAL" clId="{2F52768E-2481-4C2F-8171-D910AB208624}" dt="2025-04-23T08:14:20.010" v="55" actId="1076"/>
          <ac:spMkLst>
            <pc:docMk/>
            <pc:sldMk cId="3271083392" sldId="555"/>
            <ac:spMk id="7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26.298" v="90" actId="1076"/>
          <ac:spMkLst>
            <pc:docMk/>
            <pc:sldMk cId="3271083392" sldId="555"/>
            <ac:spMk id="11" creationId="{00000000-0000-0000-0000-000000000000}"/>
          </ac:spMkLst>
        </pc:spChg>
        <pc:spChg chg="mod">
          <ac:chgData name="Stewart Gale" userId="3647ddd2-6040-41ae-a96d-232c23482af8" providerId="ADAL" clId="{2F52768E-2481-4C2F-8171-D910AB208624}" dt="2025-04-23T08:14:20.010" v="55" actId="1076"/>
          <ac:spMkLst>
            <pc:docMk/>
            <pc:sldMk cId="3271083392" sldId="555"/>
            <ac:spMk id="12" creationId="{00000000-0000-0000-0000-000000000000}"/>
          </ac:spMkLst>
        </pc:spChg>
        <pc:spChg chg="mod">
          <ac:chgData name="Stewart Gale" userId="3647ddd2-6040-41ae-a96d-232c23482af8" providerId="ADAL" clId="{2F52768E-2481-4C2F-8171-D910AB208624}" dt="2025-04-23T08:14:20.010" v="55" actId="1076"/>
          <ac:spMkLst>
            <pc:docMk/>
            <pc:sldMk cId="3271083392" sldId="555"/>
            <ac:spMk id="17" creationId="{00000000-0000-0000-0000-000000000000}"/>
          </ac:spMkLst>
        </pc:spChg>
        <pc:spChg chg="mod">
          <ac:chgData name="Stewart Gale" userId="3647ddd2-6040-41ae-a96d-232c23482af8" providerId="ADAL" clId="{2F52768E-2481-4C2F-8171-D910AB208624}" dt="2025-04-23T08:14:20.010" v="55" actId="1076"/>
          <ac:spMkLst>
            <pc:docMk/>
            <pc:sldMk cId="3271083392" sldId="555"/>
            <ac:spMk id="19" creationId="{AB74EEDC-5BD6-40DF-B743-EA00FA0737E8}"/>
          </ac:spMkLst>
        </pc:spChg>
        <pc:spChg chg="mod">
          <ac:chgData name="Stewart Gale" userId="3647ddd2-6040-41ae-a96d-232c23482af8" providerId="ADAL" clId="{2F52768E-2481-4C2F-8171-D910AB208624}" dt="2025-04-23T08:14:20.010" v="55" actId="1076"/>
          <ac:spMkLst>
            <pc:docMk/>
            <pc:sldMk cId="3271083392" sldId="555"/>
            <ac:spMk id="22" creationId="{AB74EEDC-5BD6-40DF-B743-EA00FA0737E8}"/>
          </ac:spMkLst>
        </pc:spChg>
        <pc:spChg chg="mod">
          <ac:chgData name="Stewart Gale" userId="3647ddd2-6040-41ae-a96d-232c23482af8" providerId="ADAL" clId="{2F52768E-2481-4C2F-8171-D910AB208624}" dt="2025-04-23T08:14:20.010" v="55" actId="1076"/>
          <ac:spMkLst>
            <pc:docMk/>
            <pc:sldMk cId="3271083392" sldId="555"/>
            <ac:spMk id="26" creationId="{00000000-0000-0000-0000-000000000000}"/>
          </ac:spMkLst>
        </pc:spChg>
        <pc:spChg chg="mod">
          <ac:chgData name="Stewart Gale" userId="3647ddd2-6040-41ae-a96d-232c23482af8" providerId="ADAL" clId="{2F52768E-2481-4C2F-8171-D910AB208624}" dt="2025-04-23T08:14:20.010" v="55" actId="1076"/>
          <ac:spMkLst>
            <pc:docMk/>
            <pc:sldMk cId="3271083392" sldId="555"/>
            <ac:spMk id="28" creationId="{00000000-0000-0000-0000-000000000000}"/>
          </ac:spMkLst>
        </pc:spChg>
        <pc:spChg chg="del mod">
          <ac:chgData name="Stewart Gale" userId="3647ddd2-6040-41ae-a96d-232c23482af8" providerId="ADAL" clId="{2F52768E-2481-4C2F-8171-D910AB208624}" dt="2025-04-23T08:18:44.143" v="94" actId="21"/>
          <ac:spMkLst>
            <pc:docMk/>
            <pc:sldMk cId="3271083392" sldId="555"/>
            <ac:spMk id="29" creationId="{00000000-0000-0000-0000-000000000000}"/>
          </ac:spMkLst>
        </pc:spChg>
        <pc:spChg chg="del mod">
          <ac:chgData name="Stewart Gale" userId="3647ddd2-6040-41ae-a96d-232c23482af8" providerId="ADAL" clId="{2F52768E-2481-4C2F-8171-D910AB208624}" dt="2025-04-23T08:18:44.143" v="94" actId="21"/>
          <ac:spMkLst>
            <pc:docMk/>
            <pc:sldMk cId="3271083392" sldId="555"/>
            <ac:spMk id="30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26.298" v="90" actId="1076"/>
          <ac:spMkLst>
            <pc:docMk/>
            <pc:sldMk cId="3271083392" sldId="555"/>
            <ac:spMk id="34" creationId="{00000000-0000-0000-0000-000000000000}"/>
          </ac:spMkLst>
        </pc:spChg>
        <pc:spChg chg="del mod">
          <ac:chgData name="Stewart Gale" userId="3647ddd2-6040-41ae-a96d-232c23482af8" providerId="ADAL" clId="{2F52768E-2481-4C2F-8171-D910AB208624}" dt="2025-04-23T08:18:44.143" v="94" actId="21"/>
          <ac:spMkLst>
            <pc:docMk/>
            <pc:sldMk cId="3271083392" sldId="555"/>
            <ac:spMk id="35" creationId="{00000000-0000-0000-0000-000000000000}"/>
          </ac:spMkLst>
        </pc:spChg>
        <pc:spChg chg="del mod">
          <ac:chgData name="Stewart Gale" userId="3647ddd2-6040-41ae-a96d-232c23482af8" providerId="ADAL" clId="{2F52768E-2481-4C2F-8171-D910AB208624}" dt="2025-04-23T08:18:44.143" v="94" actId="21"/>
          <ac:spMkLst>
            <pc:docMk/>
            <pc:sldMk cId="3271083392" sldId="555"/>
            <ac:spMk id="36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50.062" v="96" actId="1076"/>
          <ac:spMkLst>
            <pc:docMk/>
            <pc:sldMk cId="3271083392" sldId="555"/>
            <ac:spMk id="38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26.298" v="90" actId="1076"/>
          <ac:spMkLst>
            <pc:docMk/>
            <pc:sldMk cId="3271083392" sldId="555"/>
            <ac:spMk id="39" creationId="{AB74EEDC-5BD6-40DF-B743-EA00FA0737E8}"/>
          </ac:spMkLst>
        </pc:spChg>
        <pc:spChg chg="add mod">
          <ac:chgData name="Stewart Gale" userId="3647ddd2-6040-41ae-a96d-232c23482af8" providerId="ADAL" clId="{2F52768E-2481-4C2F-8171-D910AB208624}" dt="2025-04-23T08:18:56.148" v="97" actId="1076"/>
          <ac:spMkLst>
            <pc:docMk/>
            <pc:sldMk cId="3271083392" sldId="555"/>
            <ac:spMk id="41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26.298" v="90" actId="1076"/>
          <ac:spMkLst>
            <pc:docMk/>
            <pc:sldMk cId="3271083392" sldId="555"/>
            <ac:spMk id="42" creationId="{AB74EEDC-5BD6-40DF-B743-EA00FA0737E8}"/>
          </ac:spMkLst>
        </pc:spChg>
        <pc:spChg chg="add mod">
          <ac:chgData name="Stewart Gale" userId="3647ddd2-6040-41ae-a96d-232c23482af8" providerId="ADAL" clId="{2F52768E-2481-4C2F-8171-D910AB208624}" dt="2025-04-23T08:18:56.148" v="97" actId="1076"/>
          <ac:spMkLst>
            <pc:docMk/>
            <pc:sldMk cId="3271083392" sldId="555"/>
            <ac:spMk id="43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50.062" v="96" actId="1076"/>
          <ac:spMkLst>
            <pc:docMk/>
            <pc:sldMk cId="3271083392" sldId="555"/>
            <ac:spMk id="45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9:34.425" v="101" actId="1076"/>
          <ac:spMkLst>
            <pc:docMk/>
            <pc:sldMk cId="3271083392" sldId="555"/>
            <ac:spMk id="46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50.062" v="96" actId="1076"/>
          <ac:spMkLst>
            <pc:docMk/>
            <pc:sldMk cId="3271083392" sldId="555"/>
            <ac:spMk id="48" creationId="{00000000-0000-0000-0000-000000000000}"/>
          </ac:spMkLst>
        </pc:spChg>
        <pc:spChg chg="add mod">
          <ac:chgData name="Stewart Gale" userId="3647ddd2-6040-41ae-a96d-232c23482af8" providerId="ADAL" clId="{2F52768E-2481-4C2F-8171-D910AB208624}" dt="2025-04-23T08:18:50.062" v="96" actId="1076"/>
          <ac:spMkLst>
            <pc:docMk/>
            <pc:sldMk cId="3271083392" sldId="555"/>
            <ac:spMk id="50" creationId="{00000000-0000-0000-0000-000000000000}"/>
          </ac:spMkLst>
        </pc:spChg>
        <pc:grpChg chg="del">
          <ac:chgData name="Stewart Gale" userId="3647ddd2-6040-41ae-a96d-232c23482af8" providerId="ADAL" clId="{2F52768E-2481-4C2F-8171-D910AB208624}" dt="2025-04-23T08:14:12.586" v="54" actId="478"/>
          <ac:grpSpMkLst>
            <pc:docMk/>
            <pc:sldMk cId="3271083392" sldId="555"/>
            <ac:grpSpMk id="8" creationId="{00000000-0000-0000-0000-000000000000}"/>
          </ac:grpSpMkLst>
        </pc:grpChg>
        <pc:picChg chg="add del mod">
          <ac:chgData name="Stewart Gale" userId="3647ddd2-6040-41ae-a96d-232c23482af8" providerId="ADAL" clId="{2F52768E-2481-4C2F-8171-D910AB208624}" dt="2025-04-23T08:18:44.143" v="94" actId="21"/>
          <ac:picMkLst>
            <pc:docMk/>
            <pc:sldMk cId="3271083392" sldId="555"/>
            <ac:picMk id="15" creationId="{56A89378-F461-523D-889C-EDB1EE9AA64B}"/>
          </ac:picMkLst>
        </pc:picChg>
        <pc:picChg chg="add mod modCrop">
          <ac:chgData name="Stewart Gale" userId="3647ddd2-6040-41ae-a96d-232c23482af8" providerId="ADAL" clId="{2F52768E-2481-4C2F-8171-D910AB208624}" dt="2025-04-23T08:18:26.298" v="90" actId="1076"/>
          <ac:picMkLst>
            <pc:docMk/>
            <pc:sldMk cId="3271083392" sldId="555"/>
            <ac:picMk id="16" creationId="{113C6B6E-0D7D-C8FB-477E-AD276F7C5687}"/>
          </ac:picMkLst>
        </pc:picChg>
        <pc:picChg chg="add mod modCrop">
          <ac:chgData name="Stewart Gale" userId="3647ddd2-6040-41ae-a96d-232c23482af8" providerId="ADAL" clId="{2F52768E-2481-4C2F-8171-D910AB208624}" dt="2025-04-23T08:17:32.015" v="86" actId="1076"/>
          <ac:picMkLst>
            <pc:docMk/>
            <pc:sldMk cId="3271083392" sldId="555"/>
            <ac:picMk id="37" creationId="{312BD9BD-2A8A-D12B-ACEA-CEABDE22D881}"/>
          </ac:picMkLst>
        </pc:picChg>
        <pc:picChg chg="add mod">
          <ac:chgData name="Stewart Gale" userId="3647ddd2-6040-41ae-a96d-232c23482af8" providerId="ADAL" clId="{2F52768E-2481-4C2F-8171-D910AB208624}" dt="2025-04-23T08:18:50.062" v="96" actId="1076"/>
          <ac:picMkLst>
            <pc:docMk/>
            <pc:sldMk cId="3271083392" sldId="555"/>
            <ac:picMk id="51" creationId="{56A89378-F461-523D-889C-EDB1EE9AA64B}"/>
          </ac:picMkLst>
        </pc:picChg>
        <pc:cxnChg chg="add mod">
          <ac:chgData name="Stewart Gale" userId="3647ddd2-6040-41ae-a96d-232c23482af8" providerId="ADAL" clId="{2F52768E-2481-4C2F-8171-D910AB208624}" dt="2025-04-23T08:15:10.852" v="62" actId="1076"/>
          <ac:cxnSpMkLst>
            <pc:docMk/>
            <pc:sldMk cId="3271083392" sldId="555"/>
            <ac:cxnSpMk id="4" creationId="{C6D9893D-0845-49E2-A4A4-3C7C96DFCBAF}"/>
          </ac:cxnSpMkLst>
        </pc:cxnChg>
        <pc:cxnChg chg="add mod">
          <ac:chgData name="Stewart Gale" userId="3647ddd2-6040-41ae-a96d-232c23482af8" providerId="ADAL" clId="{2F52768E-2481-4C2F-8171-D910AB208624}" dt="2025-04-23T08:15:10.852" v="62" actId="1076"/>
          <ac:cxnSpMkLst>
            <pc:docMk/>
            <pc:sldMk cId="3271083392" sldId="555"/>
            <ac:cxnSpMk id="10" creationId="{07C0FD29-41DD-49EC-9AB8-88BAB1B21871}"/>
          </ac:cxnSpMkLst>
        </pc:cxnChg>
        <pc:cxnChg chg="add mod">
          <ac:chgData name="Stewart Gale" userId="3647ddd2-6040-41ae-a96d-232c23482af8" providerId="ADAL" clId="{2F52768E-2481-4C2F-8171-D910AB208624}" dt="2025-04-23T08:15:10.852" v="62" actId="1076"/>
          <ac:cxnSpMkLst>
            <pc:docMk/>
            <pc:sldMk cId="3271083392" sldId="555"/>
            <ac:cxnSpMk id="13" creationId="{C6D9893D-0845-49E2-A4A4-3C7C96DFCBAF}"/>
          </ac:cxnSpMkLst>
        </pc:cxnChg>
        <pc:cxnChg chg="mod">
          <ac:chgData name="Stewart Gale" userId="3647ddd2-6040-41ae-a96d-232c23482af8" providerId="ADAL" clId="{2F52768E-2481-4C2F-8171-D910AB208624}" dt="2025-04-23T08:14:20.010" v="55" actId="1076"/>
          <ac:cxnSpMkLst>
            <pc:docMk/>
            <pc:sldMk cId="3271083392" sldId="555"/>
            <ac:cxnSpMk id="21" creationId="{07C0FD29-41DD-49EC-9AB8-88BAB1B21871}"/>
          </ac:cxnSpMkLst>
        </pc:cxnChg>
        <pc:cxnChg chg="mod">
          <ac:chgData name="Stewart Gale" userId="3647ddd2-6040-41ae-a96d-232c23482af8" providerId="ADAL" clId="{2F52768E-2481-4C2F-8171-D910AB208624}" dt="2025-04-23T08:14:20.010" v="55" actId="1076"/>
          <ac:cxnSpMkLst>
            <pc:docMk/>
            <pc:sldMk cId="3271083392" sldId="555"/>
            <ac:cxnSpMk id="23" creationId="{07C0FD29-41DD-49EC-9AB8-88BAB1B21871}"/>
          </ac:cxnSpMkLst>
        </pc:cxnChg>
        <pc:cxnChg chg="mod">
          <ac:chgData name="Stewart Gale" userId="3647ddd2-6040-41ae-a96d-232c23482af8" providerId="ADAL" clId="{2F52768E-2481-4C2F-8171-D910AB208624}" dt="2025-04-23T08:18:29.460" v="91" actId="1076"/>
          <ac:cxnSpMkLst>
            <pc:docMk/>
            <pc:sldMk cId="3271083392" sldId="555"/>
            <ac:cxnSpMk id="24" creationId="{C6D9893D-0845-49E2-A4A4-3C7C96DFCBAF}"/>
          </ac:cxnSpMkLst>
        </pc:cxnChg>
        <pc:cxnChg chg="mod">
          <ac:chgData name="Stewart Gale" userId="3647ddd2-6040-41ae-a96d-232c23482af8" providerId="ADAL" clId="{2F52768E-2481-4C2F-8171-D910AB208624}" dt="2025-04-23T08:14:20.010" v="55" actId="1076"/>
          <ac:cxnSpMkLst>
            <pc:docMk/>
            <pc:sldMk cId="3271083392" sldId="555"/>
            <ac:cxnSpMk id="25" creationId="{C6D9893D-0845-49E2-A4A4-3C7C96DFCBAF}"/>
          </ac:cxnSpMkLst>
        </pc:cxnChg>
        <pc:cxnChg chg="del mod">
          <ac:chgData name="Stewart Gale" userId="3647ddd2-6040-41ae-a96d-232c23482af8" providerId="ADAL" clId="{2F52768E-2481-4C2F-8171-D910AB208624}" dt="2025-04-23T08:18:44.143" v="94" actId="21"/>
          <ac:cxnSpMkLst>
            <pc:docMk/>
            <pc:sldMk cId="3271083392" sldId="555"/>
            <ac:cxnSpMk id="27" creationId="{C6D9893D-0845-49E2-A4A4-3C7C96DFCBAF}"/>
          </ac:cxnSpMkLst>
        </pc:cxnChg>
        <pc:cxnChg chg="del mod">
          <ac:chgData name="Stewart Gale" userId="3647ddd2-6040-41ae-a96d-232c23482af8" providerId="ADAL" clId="{2F52768E-2481-4C2F-8171-D910AB208624}" dt="2025-04-23T08:18:44.143" v="94" actId="21"/>
          <ac:cxnSpMkLst>
            <pc:docMk/>
            <pc:sldMk cId="3271083392" sldId="555"/>
            <ac:cxnSpMk id="31" creationId="{C6D9893D-0845-49E2-A4A4-3C7C96DFCBAF}"/>
          </ac:cxnSpMkLst>
        </pc:cxnChg>
        <pc:cxnChg chg="del mod">
          <ac:chgData name="Stewart Gale" userId="3647ddd2-6040-41ae-a96d-232c23482af8" providerId="ADAL" clId="{2F52768E-2481-4C2F-8171-D910AB208624}" dt="2025-04-23T08:18:44.143" v="94" actId="21"/>
          <ac:cxnSpMkLst>
            <pc:docMk/>
            <pc:sldMk cId="3271083392" sldId="555"/>
            <ac:cxnSpMk id="32" creationId="{07C0FD29-41DD-49EC-9AB8-88BAB1B21871}"/>
          </ac:cxnSpMkLst>
        </pc:cxnChg>
        <pc:cxnChg chg="add mod">
          <ac:chgData name="Stewart Gale" userId="3647ddd2-6040-41ae-a96d-232c23482af8" providerId="ADAL" clId="{2F52768E-2481-4C2F-8171-D910AB208624}" dt="2025-04-23T08:18:19.038" v="89" actId="1076"/>
          <ac:cxnSpMkLst>
            <pc:docMk/>
            <pc:sldMk cId="3271083392" sldId="555"/>
            <ac:cxnSpMk id="33" creationId="{C6D9893D-0845-49E2-A4A4-3C7C96DFCBAF}"/>
          </ac:cxnSpMkLst>
        </pc:cxnChg>
        <pc:cxnChg chg="add mod">
          <ac:chgData name="Stewart Gale" userId="3647ddd2-6040-41ae-a96d-232c23482af8" providerId="ADAL" clId="{2F52768E-2481-4C2F-8171-D910AB208624}" dt="2025-04-23T08:18:19.038" v="89" actId="1076"/>
          <ac:cxnSpMkLst>
            <pc:docMk/>
            <pc:sldMk cId="3271083392" sldId="555"/>
            <ac:cxnSpMk id="40" creationId="{07C0FD29-41DD-49EC-9AB8-88BAB1B21871}"/>
          </ac:cxnSpMkLst>
        </pc:cxnChg>
        <pc:cxnChg chg="add mod">
          <ac:chgData name="Stewart Gale" userId="3647ddd2-6040-41ae-a96d-232c23482af8" providerId="ADAL" clId="{2F52768E-2481-4C2F-8171-D910AB208624}" dt="2025-04-23T08:18:50.062" v="96" actId="1076"/>
          <ac:cxnSpMkLst>
            <pc:docMk/>
            <pc:sldMk cId="3271083392" sldId="555"/>
            <ac:cxnSpMk id="44" creationId="{07C0FD29-41DD-49EC-9AB8-88BAB1B21871}"/>
          </ac:cxnSpMkLst>
        </pc:cxnChg>
        <pc:cxnChg chg="add mod">
          <ac:chgData name="Stewart Gale" userId="3647ddd2-6040-41ae-a96d-232c23482af8" providerId="ADAL" clId="{2F52768E-2481-4C2F-8171-D910AB208624}" dt="2025-04-23T08:18:50.062" v="96" actId="1076"/>
          <ac:cxnSpMkLst>
            <pc:docMk/>
            <pc:sldMk cId="3271083392" sldId="555"/>
            <ac:cxnSpMk id="47" creationId="{C6D9893D-0845-49E2-A4A4-3C7C96DFCBAF}"/>
          </ac:cxnSpMkLst>
        </pc:cxnChg>
        <pc:cxnChg chg="add mod">
          <ac:chgData name="Stewart Gale" userId="3647ddd2-6040-41ae-a96d-232c23482af8" providerId="ADAL" clId="{2F52768E-2481-4C2F-8171-D910AB208624}" dt="2025-04-23T08:18:50.062" v="96" actId="1076"/>
          <ac:cxnSpMkLst>
            <pc:docMk/>
            <pc:sldMk cId="3271083392" sldId="555"/>
            <ac:cxnSpMk id="49" creationId="{C6D9893D-0845-49E2-A4A4-3C7C96DFCBAF}"/>
          </ac:cxnSpMkLst>
        </pc:cxnChg>
      </pc:sldChg>
      <pc:sldChg chg="delSp del mod delAnim">
        <pc:chgData name="Stewart Gale" userId="3647ddd2-6040-41ae-a96d-232c23482af8" providerId="ADAL" clId="{2F52768E-2481-4C2F-8171-D910AB208624}" dt="2025-04-23T08:17:10.999" v="83" actId="47"/>
        <pc:sldMkLst>
          <pc:docMk/>
          <pc:sldMk cId="506864304" sldId="556"/>
        </pc:sldMkLst>
        <pc:spChg chg="del">
          <ac:chgData name="Stewart Gale" userId="3647ddd2-6040-41ae-a96d-232c23482af8" providerId="ADAL" clId="{2F52768E-2481-4C2F-8171-D910AB208624}" dt="2025-04-23T08:14:59.989" v="60" actId="21"/>
          <ac:spMkLst>
            <pc:docMk/>
            <pc:sldMk cId="506864304" sldId="556"/>
            <ac:spMk id="29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14:59.989" v="60" actId="21"/>
          <ac:spMkLst>
            <pc:docMk/>
            <pc:sldMk cId="506864304" sldId="556"/>
            <ac:spMk id="34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14:59.989" v="60" actId="21"/>
          <ac:spMkLst>
            <pc:docMk/>
            <pc:sldMk cId="506864304" sldId="556"/>
            <ac:spMk id="35" creationId="{00000000-0000-0000-0000-000000000000}"/>
          </ac:spMkLst>
        </pc:spChg>
        <pc:spChg chg="del">
          <ac:chgData name="Stewart Gale" userId="3647ddd2-6040-41ae-a96d-232c23482af8" providerId="ADAL" clId="{2F52768E-2481-4C2F-8171-D910AB208624}" dt="2025-04-23T08:14:59.989" v="60" actId="21"/>
          <ac:spMkLst>
            <pc:docMk/>
            <pc:sldMk cId="506864304" sldId="556"/>
            <ac:spMk id="42" creationId="{AB74EEDC-5BD6-40DF-B743-EA00FA0737E8}"/>
          </ac:spMkLst>
        </pc:spChg>
        <pc:spChg chg="del">
          <ac:chgData name="Stewart Gale" userId="3647ddd2-6040-41ae-a96d-232c23482af8" providerId="ADAL" clId="{2F52768E-2481-4C2F-8171-D910AB208624}" dt="2025-04-23T08:14:59.989" v="60" actId="21"/>
          <ac:spMkLst>
            <pc:docMk/>
            <pc:sldMk cId="506864304" sldId="556"/>
            <ac:spMk id="43" creationId="{00000000-0000-0000-0000-000000000000}"/>
          </ac:spMkLst>
        </pc:spChg>
        <pc:cxnChg chg="del">
          <ac:chgData name="Stewart Gale" userId="3647ddd2-6040-41ae-a96d-232c23482af8" providerId="ADAL" clId="{2F52768E-2481-4C2F-8171-D910AB208624}" dt="2025-04-23T08:14:59.989" v="60" actId="21"/>
          <ac:cxnSpMkLst>
            <pc:docMk/>
            <pc:sldMk cId="506864304" sldId="556"/>
            <ac:cxnSpMk id="32" creationId="{07C0FD29-41DD-49EC-9AB8-88BAB1B21871}"/>
          </ac:cxnSpMkLst>
        </pc:cxnChg>
        <pc:cxnChg chg="del">
          <ac:chgData name="Stewart Gale" userId="3647ddd2-6040-41ae-a96d-232c23482af8" providerId="ADAL" clId="{2F52768E-2481-4C2F-8171-D910AB208624}" dt="2025-04-23T08:14:59.989" v="60" actId="21"/>
          <ac:cxnSpMkLst>
            <pc:docMk/>
            <pc:sldMk cId="506864304" sldId="556"/>
            <ac:cxnSpMk id="33" creationId="{C6D9893D-0845-49E2-A4A4-3C7C96DFCBAF}"/>
          </ac:cxnSpMkLst>
        </pc:cxnChg>
        <pc:cxnChg chg="del">
          <ac:chgData name="Stewart Gale" userId="3647ddd2-6040-41ae-a96d-232c23482af8" providerId="ADAL" clId="{2F52768E-2481-4C2F-8171-D910AB208624}" dt="2025-04-23T08:14:59.989" v="60" actId="21"/>
          <ac:cxnSpMkLst>
            <pc:docMk/>
            <pc:sldMk cId="506864304" sldId="556"/>
            <ac:cxnSpMk id="41" creationId="{C6D9893D-0845-49E2-A4A4-3C7C96DFCBAF}"/>
          </ac:cxnSpMkLst>
        </pc:cxnChg>
      </pc:sldChg>
      <pc:sldChg chg="addSp delSp modSp mod delAnim modAnim">
        <pc:chgData name="Stewart Gale" userId="3647ddd2-6040-41ae-a96d-232c23482af8" providerId="ADAL" clId="{2F52768E-2481-4C2F-8171-D910AB208624}" dt="2025-04-23T08:24:16.741" v="201"/>
        <pc:sldMkLst>
          <pc:docMk/>
          <pc:sldMk cId="1949462124" sldId="557"/>
        </pc:sldMkLst>
        <pc:spChg chg="mod topLvl">
          <ac:chgData name="Stewart Gale" userId="3647ddd2-6040-41ae-a96d-232c23482af8" providerId="ADAL" clId="{2F52768E-2481-4C2F-8171-D910AB208624}" dt="2025-04-23T08:22:48.191" v="178" actId="165"/>
          <ac:spMkLst>
            <pc:docMk/>
            <pc:sldMk cId="1949462124" sldId="557"/>
            <ac:spMk id="12" creationId="{AB74EEDC-5BD6-40DF-B743-EA00FA0737E8}"/>
          </ac:spMkLst>
        </pc:spChg>
        <pc:spChg chg="mod topLvl">
          <ac:chgData name="Stewart Gale" userId="3647ddd2-6040-41ae-a96d-232c23482af8" providerId="ADAL" clId="{2F52768E-2481-4C2F-8171-D910AB208624}" dt="2025-04-23T08:22:48.191" v="178" actId="165"/>
          <ac:spMkLst>
            <pc:docMk/>
            <pc:sldMk cId="1949462124" sldId="557"/>
            <ac:spMk id="13" creationId="{A73350C7-BCFC-41F0-8D52-AD44A3F6D875}"/>
          </ac:spMkLst>
        </pc:spChg>
        <pc:spChg chg="mod topLvl">
          <ac:chgData name="Stewart Gale" userId="3647ddd2-6040-41ae-a96d-232c23482af8" providerId="ADAL" clId="{2F52768E-2481-4C2F-8171-D910AB208624}" dt="2025-04-23T08:22:48.191" v="178" actId="165"/>
          <ac:spMkLst>
            <pc:docMk/>
            <pc:sldMk cId="1949462124" sldId="557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2F52768E-2481-4C2F-8171-D910AB208624}" dt="2025-04-23T08:22:48.191" v="178" actId="165"/>
          <ac:spMkLst>
            <pc:docMk/>
            <pc:sldMk cId="1949462124" sldId="557"/>
            <ac:spMk id="16" creationId="{00000000-0000-0000-0000-000000000000}"/>
          </ac:spMkLst>
        </pc:spChg>
        <pc:spChg chg="mod topLvl">
          <ac:chgData name="Stewart Gale" userId="3647ddd2-6040-41ae-a96d-232c23482af8" providerId="ADAL" clId="{2F52768E-2481-4C2F-8171-D910AB208624}" dt="2025-04-23T08:23:28.733" v="192" actId="1076"/>
          <ac:spMkLst>
            <pc:docMk/>
            <pc:sldMk cId="1949462124" sldId="557"/>
            <ac:spMk id="19" creationId="{A73350C7-BCFC-41F0-8D52-AD44A3F6D875}"/>
          </ac:spMkLst>
        </pc:spChg>
        <pc:spChg chg="del mod topLvl">
          <ac:chgData name="Stewart Gale" userId="3647ddd2-6040-41ae-a96d-232c23482af8" providerId="ADAL" clId="{2F52768E-2481-4C2F-8171-D910AB208624}" dt="2025-04-23T08:21:07.971" v="163" actId="478"/>
          <ac:spMkLst>
            <pc:docMk/>
            <pc:sldMk cId="1949462124" sldId="557"/>
            <ac:spMk id="22" creationId="{EBF66B6A-5DE7-4EBF-BFDB-025A1260078C}"/>
          </ac:spMkLst>
        </pc:spChg>
        <pc:spChg chg="mod topLvl">
          <ac:chgData name="Stewart Gale" userId="3647ddd2-6040-41ae-a96d-232c23482af8" providerId="ADAL" clId="{2F52768E-2481-4C2F-8171-D910AB208624}" dt="2025-04-23T08:22:48.191" v="178" actId="165"/>
          <ac:spMkLst>
            <pc:docMk/>
            <pc:sldMk cId="1949462124" sldId="557"/>
            <ac:spMk id="38" creationId="{A73350C7-BCFC-41F0-8D52-AD44A3F6D875}"/>
          </ac:spMkLst>
        </pc:spChg>
        <pc:spChg chg="mod topLvl">
          <ac:chgData name="Stewart Gale" userId="3647ddd2-6040-41ae-a96d-232c23482af8" providerId="ADAL" clId="{2F52768E-2481-4C2F-8171-D910AB208624}" dt="2025-04-23T08:23:31.831" v="193" actId="1076"/>
          <ac:spMkLst>
            <pc:docMk/>
            <pc:sldMk cId="1949462124" sldId="557"/>
            <ac:spMk id="44" creationId="{AB74EEDC-5BD6-40DF-B743-EA00FA0737E8}"/>
          </ac:spMkLst>
        </pc:spChg>
        <pc:spChg chg="del mod">
          <ac:chgData name="Stewart Gale" userId="3647ddd2-6040-41ae-a96d-232c23482af8" providerId="ADAL" clId="{2F52768E-2481-4C2F-8171-D910AB208624}" dt="2025-04-23T08:22:08.451" v="168" actId="478"/>
          <ac:spMkLst>
            <pc:docMk/>
            <pc:sldMk cId="1949462124" sldId="557"/>
            <ac:spMk id="48" creationId="{00000000-0000-0000-0000-000000000000}"/>
          </ac:spMkLst>
        </pc:spChg>
        <pc:grpChg chg="add del mod">
          <ac:chgData name="Stewart Gale" userId="3647ddd2-6040-41ae-a96d-232c23482af8" providerId="ADAL" clId="{2F52768E-2481-4C2F-8171-D910AB208624}" dt="2025-04-23T08:22:48.191" v="178" actId="165"/>
          <ac:grpSpMkLst>
            <pc:docMk/>
            <pc:sldMk cId="1949462124" sldId="557"/>
            <ac:grpSpMk id="3" creationId="{30489308-61DF-63EA-9CA7-77A9B6F40457}"/>
          </ac:grpSpMkLst>
        </pc:grpChg>
        <pc:grpChg chg="del">
          <ac:chgData name="Stewart Gale" userId="3647ddd2-6040-41ae-a96d-232c23482af8" providerId="ADAL" clId="{2F52768E-2481-4C2F-8171-D910AB208624}" dt="2025-04-23T08:21:03.086" v="162" actId="165"/>
          <ac:grpSpMkLst>
            <pc:docMk/>
            <pc:sldMk cId="1949462124" sldId="557"/>
            <ac:grpSpMk id="6" creationId="{F5825A3A-6DDE-E87C-AC51-318532E336F8}"/>
          </ac:grpSpMkLst>
        </pc:grpChg>
        <pc:picChg chg="add mod">
          <ac:chgData name="Stewart Gale" userId="3647ddd2-6040-41ae-a96d-232c23482af8" providerId="ADAL" clId="{2F52768E-2481-4C2F-8171-D910AB208624}" dt="2025-04-23T08:21:13.997" v="166" actId="1076"/>
          <ac:picMkLst>
            <pc:docMk/>
            <pc:sldMk cId="1949462124" sldId="557"/>
            <ac:picMk id="2" creationId="{3B71843D-D441-88B9-4B24-827F72DD31A5}"/>
          </ac:picMkLst>
        </pc:picChg>
        <pc:picChg chg="mod topLvl">
          <ac:chgData name="Stewart Gale" userId="3647ddd2-6040-41ae-a96d-232c23482af8" providerId="ADAL" clId="{2F52768E-2481-4C2F-8171-D910AB208624}" dt="2025-04-23T08:21:03.086" v="162" actId="165"/>
          <ac:picMkLst>
            <pc:docMk/>
            <pc:sldMk cId="1949462124" sldId="557"/>
            <ac:picMk id="7" creationId="{00000000-0000-0000-0000-000000000000}"/>
          </ac:picMkLst>
        </pc:picChg>
        <pc:cxnChg chg="mod topLvl">
          <ac:chgData name="Stewart Gale" userId="3647ddd2-6040-41ae-a96d-232c23482af8" providerId="ADAL" clId="{2F52768E-2481-4C2F-8171-D910AB208624}" dt="2025-04-23T08:22:48.191" v="178" actId="165"/>
          <ac:cxnSpMkLst>
            <pc:docMk/>
            <pc:sldMk cId="1949462124" sldId="557"/>
            <ac:cxnSpMk id="17" creationId="{07C0FD29-41DD-49EC-9AB8-88BAB1B21871}"/>
          </ac:cxnSpMkLst>
        </pc:cxnChg>
        <pc:cxnChg chg="mod">
          <ac:chgData name="Stewart Gale" userId="3647ddd2-6040-41ae-a96d-232c23482af8" providerId="ADAL" clId="{2F52768E-2481-4C2F-8171-D910AB208624}" dt="2025-04-23T08:23:28.733" v="192" actId="1076"/>
          <ac:cxnSpMkLst>
            <pc:docMk/>
            <pc:sldMk cId="1949462124" sldId="557"/>
            <ac:cxnSpMk id="18" creationId="{C6D9893D-0845-49E2-A4A4-3C7C96DFCBAF}"/>
          </ac:cxnSpMkLst>
        </pc:cxnChg>
        <pc:cxnChg chg="del mod topLvl">
          <ac:chgData name="Stewart Gale" userId="3647ddd2-6040-41ae-a96d-232c23482af8" providerId="ADAL" clId="{2F52768E-2481-4C2F-8171-D910AB208624}" dt="2025-04-23T08:21:07.971" v="163" actId="478"/>
          <ac:cxnSpMkLst>
            <pc:docMk/>
            <pc:sldMk cId="1949462124" sldId="557"/>
            <ac:cxnSpMk id="20" creationId="{097B67B2-1E91-4953-B573-31F2C3EB001C}"/>
          </ac:cxnSpMkLst>
        </pc:cxnChg>
        <pc:cxnChg chg="del mod topLvl">
          <ac:chgData name="Stewart Gale" userId="3647ddd2-6040-41ae-a96d-232c23482af8" providerId="ADAL" clId="{2F52768E-2481-4C2F-8171-D910AB208624}" dt="2025-04-23T08:21:07.971" v="163" actId="478"/>
          <ac:cxnSpMkLst>
            <pc:docMk/>
            <pc:sldMk cId="1949462124" sldId="557"/>
            <ac:cxnSpMk id="21" creationId="{AF645C13-3291-4004-8594-AB457FF4D21D}"/>
          </ac:cxnSpMkLst>
        </pc:cxnChg>
        <pc:cxnChg chg="mod">
          <ac:chgData name="Stewart Gale" userId="3647ddd2-6040-41ae-a96d-232c23482af8" providerId="ADAL" clId="{2F52768E-2481-4C2F-8171-D910AB208624}" dt="2025-04-23T08:23:31.831" v="193" actId="1076"/>
          <ac:cxnSpMkLst>
            <pc:docMk/>
            <pc:sldMk cId="1949462124" sldId="557"/>
            <ac:cxnSpMk id="24" creationId="{C6D9893D-0845-49E2-A4A4-3C7C96DFCBAF}"/>
          </ac:cxnSpMkLst>
        </pc:cxnChg>
        <pc:cxnChg chg="del mod topLvl">
          <ac:chgData name="Stewart Gale" userId="3647ddd2-6040-41ae-a96d-232c23482af8" providerId="ADAL" clId="{2F52768E-2481-4C2F-8171-D910AB208624}" dt="2025-04-23T08:23:10.710" v="183" actId="478"/>
          <ac:cxnSpMkLst>
            <pc:docMk/>
            <pc:sldMk cId="1949462124" sldId="557"/>
            <ac:cxnSpMk id="27" creationId="{C6D9893D-0845-49E2-A4A4-3C7C96DFCBAF}"/>
          </ac:cxnSpMkLst>
        </pc:cxnChg>
        <pc:cxnChg chg="del mod">
          <ac:chgData name="Stewart Gale" userId="3647ddd2-6040-41ae-a96d-232c23482af8" providerId="ADAL" clId="{2F52768E-2481-4C2F-8171-D910AB208624}" dt="2025-04-23T08:23:13.535" v="185" actId="478"/>
          <ac:cxnSpMkLst>
            <pc:docMk/>
            <pc:sldMk cId="1949462124" sldId="557"/>
            <ac:cxnSpMk id="28" creationId="{C6D9893D-0845-49E2-A4A4-3C7C96DFCBAF}"/>
          </ac:cxnSpMkLst>
        </pc:cxnChg>
        <pc:cxnChg chg="del mod">
          <ac:chgData name="Stewart Gale" userId="3647ddd2-6040-41ae-a96d-232c23482af8" providerId="ADAL" clId="{2F52768E-2481-4C2F-8171-D910AB208624}" dt="2025-04-23T08:23:16.241" v="187" actId="478"/>
          <ac:cxnSpMkLst>
            <pc:docMk/>
            <pc:sldMk cId="1949462124" sldId="557"/>
            <ac:cxnSpMk id="29" creationId="{C6D9893D-0845-49E2-A4A4-3C7C96DFCBAF}"/>
          </ac:cxnSpMkLst>
        </pc:cxnChg>
        <pc:cxnChg chg="del mod">
          <ac:chgData name="Stewart Gale" userId="3647ddd2-6040-41ae-a96d-232c23482af8" providerId="ADAL" clId="{2F52768E-2481-4C2F-8171-D910AB208624}" dt="2025-04-23T08:23:18.745" v="189" actId="478"/>
          <ac:cxnSpMkLst>
            <pc:docMk/>
            <pc:sldMk cId="1949462124" sldId="557"/>
            <ac:cxnSpMk id="30" creationId="{C6D9893D-0845-49E2-A4A4-3C7C96DFCBAF}"/>
          </ac:cxnSpMkLst>
        </pc:cxnChg>
        <pc:cxnChg chg="del mod">
          <ac:chgData name="Stewart Gale" userId="3647ddd2-6040-41ae-a96d-232c23482af8" providerId="ADAL" clId="{2F52768E-2481-4C2F-8171-D910AB208624}" dt="2025-04-23T08:23:20.957" v="191" actId="478"/>
          <ac:cxnSpMkLst>
            <pc:docMk/>
            <pc:sldMk cId="1949462124" sldId="557"/>
            <ac:cxnSpMk id="32" creationId="{C6D9893D-0845-49E2-A4A4-3C7C96DFCBAF}"/>
          </ac:cxnSpMkLst>
        </pc:cxnChg>
        <pc:cxnChg chg="mod">
          <ac:chgData name="Stewart Gale" userId="3647ddd2-6040-41ae-a96d-232c23482af8" providerId="ADAL" clId="{2F52768E-2481-4C2F-8171-D910AB208624}" dt="2025-04-23T08:23:31.831" v="193" actId="1076"/>
          <ac:cxnSpMkLst>
            <pc:docMk/>
            <pc:sldMk cId="1949462124" sldId="557"/>
            <ac:cxnSpMk id="42" creationId="{07C0FD29-41DD-49EC-9AB8-88BAB1B21871}"/>
          </ac:cxnSpMkLst>
        </pc:cxnChg>
      </pc:sldChg>
      <pc:sldChg chg="modSp mod">
        <pc:chgData name="Stewart Gale" userId="3647ddd2-6040-41ae-a96d-232c23482af8" providerId="ADAL" clId="{2F52768E-2481-4C2F-8171-D910AB208624}" dt="2025-04-23T08:19:56.765" v="105" actId="1076"/>
        <pc:sldMkLst>
          <pc:docMk/>
          <pc:sldMk cId="4075761418" sldId="558"/>
        </pc:sldMkLst>
        <pc:spChg chg="mod">
          <ac:chgData name="Stewart Gale" userId="3647ddd2-6040-41ae-a96d-232c23482af8" providerId="ADAL" clId="{2F52768E-2481-4C2F-8171-D910AB208624}" dt="2025-04-23T08:19:56.765" v="105" actId="1076"/>
          <ac:spMkLst>
            <pc:docMk/>
            <pc:sldMk cId="4075761418" sldId="558"/>
            <ac:spMk id="5" creationId="{00000000-0000-0000-0000-000000000000}"/>
          </ac:spMkLst>
        </pc:spChg>
      </pc:sldChg>
      <pc:sldChg chg="addSp delSp modSp mod">
        <pc:chgData name="Stewart Gale" userId="3647ddd2-6040-41ae-a96d-232c23482af8" providerId="ADAL" clId="{2F52768E-2481-4C2F-8171-D910AB208624}" dt="2025-04-23T08:11:17.572" v="22" actId="1076"/>
        <pc:sldMkLst>
          <pc:docMk/>
          <pc:sldMk cId="3746966469" sldId="559"/>
        </pc:sldMkLst>
        <pc:spChg chg="del mod">
          <ac:chgData name="Stewart Gale" userId="3647ddd2-6040-41ae-a96d-232c23482af8" providerId="ADAL" clId="{2F52768E-2481-4C2F-8171-D910AB208624}" dt="2025-04-23T08:10:45.500" v="8" actId="478"/>
          <ac:spMkLst>
            <pc:docMk/>
            <pc:sldMk cId="3746966469" sldId="559"/>
            <ac:spMk id="3" creationId="{1F055628-65F9-5352-28EC-63395EA27F0C}"/>
          </ac:spMkLst>
        </pc:spChg>
        <pc:spChg chg="add mod">
          <ac:chgData name="Stewart Gale" userId="3647ddd2-6040-41ae-a96d-232c23482af8" providerId="ADAL" clId="{2F52768E-2481-4C2F-8171-D910AB208624}" dt="2025-04-23T08:11:11.054" v="19" actId="207"/>
          <ac:spMkLst>
            <pc:docMk/>
            <pc:sldMk cId="3746966469" sldId="559"/>
            <ac:spMk id="4" creationId="{3D675960-4EC1-35DC-53BE-AB0124A49B4D}"/>
          </ac:spMkLst>
        </pc:spChg>
        <pc:picChg chg="mod">
          <ac:chgData name="Stewart Gale" userId="3647ddd2-6040-41ae-a96d-232c23482af8" providerId="ADAL" clId="{2F52768E-2481-4C2F-8171-D910AB208624}" dt="2025-04-23T08:11:17.572" v="22" actId="1076"/>
          <ac:picMkLst>
            <pc:docMk/>
            <pc:sldMk cId="3746966469" sldId="559"/>
            <ac:picMk id="5" creationId="{CA3AF268-0EE6-DF2A-5243-CD4F968461AA}"/>
          </ac:picMkLst>
        </pc:picChg>
      </pc:sldChg>
      <pc:sldChg chg="addSp modSp new mod">
        <pc:chgData name="Stewart Gale" userId="3647ddd2-6040-41ae-a96d-232c23482af8" providerId="ADAL" clId="{2F52768E-2481-4C2F-8171-D910AB208624}" dt="2025-04-23T08:20:48.160" v="161" actId="1076"/>
        <pc:sldMkLst>
          <pc:docMk/>
          <pc:sldMk cId="1993721780" sldId="560"/>
        </pc:sldMkLst>
        <pc:spChg chg="add mod">
          <ac:chgData name="Stewart Gale" userId="3647ddd2-6040-41ae-a96d-232c23482af8" providerId="ADAL" clId="{2F52768E-2481-4C2F-8171-D910AB208624}" dt="2025-04-23T08:20:48.160" v="161" actId="1076"/>
          <ac:spMkLst>
            <pc:docMk/>
            <pc:sldMk cId="1993721780" sldId="560"/>
            <ac:spMk id="2" creationId="{A0BFC386-355D-12A0-1101-E8C50CB73FA5}"/>
          </ac:spMkLst>
        </pc:spChg>
      </pc:sldChg>
      <pc:sldChg chg="addSp delSp modSp add mod ord delAnim modAnim">
        <pc:chgData name="Stewart Gale" userId="3647ddd2-6040-41ae-a96d-232c23482af8" providerId="ADAL" clId="{2F52768E-2481-4C2F-8171-D910AB208624}" dt="2025-04-23T09:14:44.995" v="474"/>
        <pc:sldMkLst>
          <pc:docMk/>
          <pc:sldMk cId="2282955956" sldId="561"/>
        </pc:sldMkLst>
        <pc:spChg chg="mod">
          <ac:chgData name="Stewart Gale" userId="3647ddd2-6040-41ae-a96d-232c23482af8" providerId="ADAL" clId="{2F52768E-2481-4C2F-8171-D910AB208624}" dt="2025-04-23T08:26:19.945" v="255" actId="20577"/>
          <ac:spMkLst>
            <pc:docMk/>
            <pc:sldMk cId="2282955956" sldId="561"/>
            <ac:spMk id="6" creationId="{457AD8AE-D8AD-FA4D-52C4-69777409BBE3}"/>
          </ac:spMkLst>
        </pc:spChg>
        <pc:spChg chg="add del mod">
          <ac:chgData name="Stewart Gale" userId="3647ddd2-6040-41ae-a96d-232c23482af8" providerId="ADAL" clId="{2F52768E-2481-4C2F-8171-D910AB208624}" dt="2025-04-23T08:28:12.995" v="296" actId="11529"/>
          <ac:spMkLst>
            <pc:docMk/>
            <pc:sldMk cId="2282955956" sldId="561"/>
            <ac:spMk id="10" creationId="{F0A0D70D-66A2-0E25-36A4-DE856EB09EDC}"/>
          </ac:spMkLst>
        </pc:spChg>
        <pc:spChg chg="add del mod">
          <ac:chgData name="Stewart Gale" userId="3647ddd2-6040-41ae-a96d-232c23482af8" providerId="ADAL" clId="{2F52768E-2481-4C2F-8171-D910AB208624}" dt="2025-04-23T08:28:41.130" v="304" actId="478"/>
          <ac:spMkLst>
            <pc:docMk/>
            <pc:sldMk cId="2282955956" sldId="561"/>
            <ac:spMk id="11" creationId="{D1BE1C6D-0622-408A-3204-EAB02C0296E0}"/>
          </ac:spMkLst>
        </pc:spChg>
        <pc:spChg chg="add del mod">
          <ac:chgData name="Stewart Gale" userId="3647ddd2-6040-41ae-a96d-232c23482af8" providerId="ADAL" clId="{2F52768E-2481-4C2F-8171-D910AB208624}" dt="2025-04-23T08:28:41.130" v="304" actId="478"/>
          <ac:spMkLst>
            <pc:docMk/>
            <pc:sldMk cId="2282955956" sldId="561"/>
            <ac:spMk id="12" creationId="{1BA76C06-A916-5375-EC65-D3D853FC0610}"/>
          </ac:spMkLst>
        </pc:spChg>
        <pc:spChg chg="add mod">
          <ac:chgData name="Stewart Gale" userId="3647ddd2-6040-41ae-a96d-232c23482af8" providerId="ADAL" clId="{2F52768E-2481-4C2F-8171-D910AB208624}" dt="2025-04-23T08:30:29.101" v="359" actId="1076"/>
          <ac:spMkLst>
            <pc:docMk/>
            <pc:sldMk cId="2282955956" sldId="561"/>
            <ac:spMk id="15" creationId="{1E22B095-B0B1-3DEA-1363-F9F90B7FF89E}"/>
          </ac:spMkLst>
        </pc:spChg>
        <pc:spChg chg="add mod">
          <ac:chgData name="Stewart Gale" userId="3647ddd2-6040-41ae-a96d-232c23482af8" providerId="ADAL" clId="{2F52768E-2481-4C2F-8171-D910AB208624}" dt="2025-04-23T08:30:29.101" v="359" actId="1076"/>
          <ac:spMkLst>
            <pc:docMk/>
            <pc:sldMk cId="2282955956" sldId="561"/>
            <ac:spMk id="17" creationId="{2DAD1EDF-2DAF-484B-167B-16FA344214F3}"/>
          </ac:spMkLst>
        </pc:spChg>
        <pc:spChg chg="mod">
          <ac:chgData name="Stewart Gale" userId="3647ddd2-6040-41ae-a96d-232c23482af8" providerId="ADAL" clId="{2F52768E-2481-4C2F-8171-D910AB208624}" dt="2025-04-23T08:30:29.101" v="359" actId="1076"/>
          <ac:spMkLst>
            <pc:docMk/>
            <pc:sldMk cId="2282955956" sldId="561"/>
            <ac:spMk id="41" creationId="{117B4E29-D530-D553-F45A-BADDF3E0C785}"/>
          </ac:spMkLst>
        </pc:spChg>
        <pc:spChg chg="mod">
          <ac:chgData name="Stewart Gale" userId="3647ddd2-6040-41ae-a96d-232c23482af8" providerId="ADAL" clId="{2F52768E-2481-4C2F-8171-D910AB208624}" dt="2025-04-23T08:27:15.710" v="279" actId="1076"/>
          <ac:spMkLst>
            <pc:docMk/>
            <pc:sldMk cId="2282955956" sldId="561"/>
            <ac:spMk id="43" creationId="{0CCFC481-B04B-7BDE-EB67-74F09A1B10EB}"/>
          </ac:spMkLst>
        </pc:spChg>
        <pc:spChg chg="del">
          <ac:chgData name="Stewart Gale" userId="3647ddd2-6040-41ae-a96d-232c23482af8" providerId="ADAL" clId="{2F52768E-2481-4C2F-8171-D910AB208624}" dt="2025-04-23T08:26:10.234" v="251" actId="478"/>
          <ac:spMkLst>
            <pc:docMk/>
            <pc:sldMk cId="2282955956" sldId="561"/>
            <ac:spMk id="46" creationId="{F83E78E8-F193-6CDE-F983-F3927889A7E0}"/>
          </ac:spMkLst>
        </pc:spChg>
        <pc:spChg chg="del">
          <ac:chgData name="Stewart Gale" userId="3647ddd2-6040-41ae-a96d-232c23482af8" providerId="ADAL" clId="{2F52768E-2481-4C2F-8171-D910AB208624}" dt="2025-04-23T08:26:10.234" v="251" actId="478"/>
          <ac:spMkLst>
            <pc:docMk/>
            <pc:sldMk cId="2282955956" sldId="561"/>
            <ac:spMk id="47" creationId="{8BCEEA00-BF3A-6A10-7FEA-64C432A85E3C}"/>
          </ac:spMkLst>
        </pc:spChg>
        <pc:spChg chg="del">
          <ac:chgData name="Stewart Gale" userId="3647ddd2-6040-41ae-a96d-232c23482af8" providerId="ADAL" clId="{2F52768E-2481-4C2F-8171-D910AB208624}" dt="2025-04-23T08:26:11.868" v="252" actId="478"/>
          <ac:spMkLst>
            <pc:docMk/>
            <pc:sldMk cId="2282955956" sldId="561"/>
            <ac:spMk id="48" creationId="{1AF58162-ED61-8761-5350-716544CA8FD8}"/>
          </ac:spMkLst>
        </pc:spChg>
        <pc:spChg chg="del">
          <ac:chgData name="Stewart Gale" userId="3647ddd2-6040-41ae-a96d-232c23482af8" providerId="ADAL" clId="{2F52768E-2481-4C2F-8171-D910AB208624}" dt="2025-04-23T08:26:12.926" v="253" actId="478"/>
          <ac:spMkLst>
            <pc:docMk/>
            <pc:sldMk cId="2282955956" sldId="561"/>
            <ac:spMk id="49" creationId="{7DE9206B-50CC-C104-2FAD-4840B5E81B36}"/>
          </ac:spMkLst>
        </pc:spChg>
        <pc:grpChg chg="add mod">
          <ac:chgData name="Stewart Gale" userId="3647ddd2-6040-41ae-a96d-232c23482af8" providerId="ADAL" clId="{2F52768E-2481-4C2F-8171-D910AB208624}" dt="2025-04-23T08:30:40.177" v="364" actId="1076"/>
          <ac:grpSpMkLst>
            <pc:docMk/>
            <pc:sldMk cId="2282955956" sldId="561"/>
            <ac:grpSpMk id="2" creationId="{8FA7647E-4B1E-8AF6-B77B-55542C68D599}"/>
          </ac:grpSpMkLst>
        </pc:grpChg>
        <pc:grpChg chg="add del mod">
          <ac:chgData name="Stewart Gale" userId="3647ddd2-6040-41ae-a96d-232c23482af8" providerId="ADAL" clId="{2F52768E-2481-4C2F-8171-D910AB208624}" dt="2025-04-23T08:27:45.757" v="287" actId="478"/>
          <ac:grpSpMkLst>
            <pc:docMk/>
            <pc:sldMk cId="2282955956" sldId="561"/>
            <ac:grpSpMk id="3" creationId="{52AF95B1-45C1-0E14-7263-FDAA12E7C957}"/>
          </ac:grpSpMkLst>
        </pc:grpChg>
        <pc:picChg chg="mod">
          <ac:chgData name="Stewart Gale" userId="3647ddd2-6040-41ae-a96d-232c23482af8" providerId="ADAL" clId="{2F52768E-2481-4C2F-8171-D910AB208624}" dt="2025-04-23T08:27:34.394" v="284"/>
          <ac:picMkLst>
            <pc:docMk/>
            <pc:sldMk cId="2282955956" sldId="561"/>
            <ac:picMk id="4" creationId="{7D8F19D9-CEF7-67BB-12E1-28E2EB81C276}"/>
          </ac:picMkLst>
        </pc:picChg>
        <pc:picChg chg="mod">
          <ac:chgData name="Stewart Gale" userId="3647ddd2-6040-41ae-a96d-232c23482af8" providerId="ADAL" clId="{2F52768E-2481-4C2F-8171-D910AB208624}" dt="2025-04-23T08:26:43.212" v="263" actId="164"/>
          <ac:picMkLst>
            <pc:docMk/>
            <pc:sldMk cId="2282955956" sldId="561"/>
            <ac:picMk id="5" creationId="{127DD935-343C-866D-53AF-02218CCD6641}"/>
          </ac:picMkLst>
        </pc:picChg>
        <pc:picChg chg="mod">
          <ac:chgData name="Stewart Gale" userId="3647ddd2-6040-41ae-a96d-232c23482af8" providerId="ADAL" clId="{2F52768E-2481-4C2F-8171-D910AB208624}" dt="2025-04-23T08:26:43.212" v="263" actId="164"/>
          <ac:picMkLst>
            <pc:docMk/>
            <pc:sldMk cId="2282955956" sldId="561"/>
            <ac:picMk id="7" creationId="{5032650B-40CC-8E90-35B3-5DE6F4399407}"/>
          </ac:picMkLst>
        </pc:picChg>
        <pc:picChg chg="mod">
          <ac:chgData name="Stewart Gale" userId="3647ddd2-6040-41ae-a96d-232c23482af8" providerId="ADAL" clId="{2F52768E-2481-4C2F-8171-D910AB208624}" dt="2025-04-23T08:27:34.394" v="284"/>
          <ac:picMkLst>
            <pc:docMk/>
            <pc:sldMk cId="2282955956" sldId="561"/>
            <ac:picMk id="8" creationId="{0E1F598F-537E-27C6-17EE-86D7CAC3362E}"/>
          </ac:picMkLst>
        </pc:picChg>
        <pc:picChg chg="add del mod modCrop">
          <ac:chgData name="Stewart Gale" userId="3647ddd2-6040-41ae-a96d-232c23482af8" providerId="ADAL" clId="{2F52768E-2481-4C2F-8171-D910AB208624}" dt="2025-04-23T08:28:41.130" v="304" actId="478"/>
          <ac:picMkLst>
            <pc:docMk/>
            <pc:sldMk cId="2282955956" sldId="561"/>
            <ac:picMk id="9" creationId="{A272E3B4-6DDB-2336-D9EC-4DF2A3C22ED0}"/>
          </ac:picMkLst>
        </pc:picChg>
        <pc:picChg chg="add mod">
          <ac:chgData name="Stewart Gale" userId="3647ddd2-6040-41ae-a96d-232c23482af8" providerId="ADAL" clId="{2F52768E-2481-4C2F-8171-D910AB208624}" dt="2025-04-23T08:30:40.177" v="364" actId="1076"/>
          <ac:picMkLst>
            <pc:docMk/>
            <pc:sldMk cId="2282955956" sldId="561"/>
            <ac:picMk id="13" creationId="{F2FE16BB-9297-B2F7-4B0C-9F29EBF04029}"/>
          </ac:picMkLst>
        </pc:picChg>
      </pc:sldChg>
      <pc:sldChg chg="addSp delSp modSp add mod ord delAnim modAnim">
        <pc:chgData name="Stewart Gale" userId="3647ddd2-6040-41ae-a96d-232c23482af8" providerId="ADAL" clId="{2F52768E-2481-4C2F-8171-D910AB208624}" dt="2025-04-23T09:14:44.995" v="474"/>
        <pc:sldMkLst>
          <pc:docMk/>
          <pc:sldMk cId="1978919357" sldId="562"/>
        </pc:sldMkLst>
        <pc:spChg chg="add mod">
          <ac:chgData name="Stewart Gale" userId="3647ddd2-6040-41ae-a96d-232c23482af8" providerId="ADAL" clId="{2F52768E-2481-4C2F-8171-D910AB208624}" dt="2025-04-23T08:34:32.990" v="441" actId="1076"/>
          <ac:spMkLst>
            <pc:docMk/>
            <pc:sldMk cId="1978919357" sldId="562"/>
            <ac:spMk id="2" creationId="{3B994B96-4170-6847-0BF8-6F4E5EC3702A}"/>
          </ac:spMkLst>
        </pc:spChg>
        <pc:spChg chg="add mod">
          <ac:chgData name="Stewart Gale" userId="3647ddd2-6040-41ae-a96d-232c23482af8" providerId="ADAL" clId="{2F52768E-2481-4C2F-8171-D910AB208624}" dt="2025-04-23T08:34:32.990" v="441" actId="1076"/>
          <ac:spMkLst>
            <pc:docMk/>
            <pc:sldMk cId="1978919357" sldId="562"/>
            <ac:spMk id="4" creationId="{A61A8AD9-F065-4EB5-3759-F4450E300461}"/>
          </ac:spMkLst>
        </pc:spChg>
        <pc:spChg chg="mod">
          <ac:chgData name="Stewart Gale" userId="3647ddd2-6040-41ae-a96d-232c23482af8" providerId="ADAL" clId="{2F52768E-2481-4C2F-8171-D910AB208624}" dt="2025-04-23T08:34:26.753" v="439" actId="20577"/>
          <ac:spMkLst>
            <pc:docMk/>
            <pc:sldMk cId="1978919357" sldId="562"/>
            <ac:spMk id="6" creationId="{560F75EC-2165-F6D8-24EC-906A0E8EF9C7}"/>
          </ac:spMkLst>
        </pc:spChg>
        <pc:spChg chg="add mod">
          <ac:chgData name="Stewart Gale" userId="3647ddd2-6040-41ae-a96d-232c23482af8" providerId="ADAL" clId="{2F52768E-2481-4C2F-8171-D910AB208624}" dt="2025-04-23T08:34:37.788" v="442" actId="1076"/>
          <ac:spMkLst>
            <pc:docMk/>
            <pc:sldMk cId="1978919357" sldId="562"/>
            <ac:spMk id="10" creationId="{6826DEA9-D4E6-8394-B436-97604D44974C}"/>
          </ac:spMkLst>
        </pc:spChg>
        <pc:spChg chg="del">
          <ac:chgData name="Stewart Gale" userId="3647ddd2-6040-41ae-a96d-232c23482af8" providerId="ADAL" clId="{2F52768E-2481-4C2F-8171-D910AB208624}" dt="2025-04-23T08:31:21.802" v="380" actId="478"/>
          <ac:spMkLst>
            <pc:docMk/>
            <pc:sldMk cId="1978919357" sldId="562"/>
            <ac:spMk id="41" creationId="{61E10B23-8557-0AF0-9495-BF06F994CC93}"/>
          </ac:spMkLst>
        </pc:spChg>
        <pc:spChg chg="del">
          <ac:chgData name="Stewart Gale" userId="3647ddd2-6040-41ae-a96d-232c23482af8" providerId="ADAL" clId="{2F52768E-2481-4C2F-8171-D910AB208624}" dt="2025-04-23T08:31:21.802" v="380" actId="478"/>
          <ac:spMkLst>
            <pc:docMk/>
            <pc:sldMk cId="1978919357" sldId="562"/>
            <ac:spMk id="43" creationId="{5ECE51F2-FF99-6D44-C379-BF1123647FB0}"/>
          </ac:spMkLst>
        </pc:spChg>
        <pc:spChg chg="mod">
          <ac:chgData name="Stewart Gale" userId="3647ddd2-6040-41ae-a96d-232c23482af8" providerId="ADAL" clId="{2F52768E-2481-4C2F-8171-D910AB208624}" dt="2025-04-23T08:34:32.990" v="441" actId="1076"/>
          <ac:spMkLst>
            <pc:docMk/>
            <pc:sldMk cId="1978919357" sldId="562"/>
            <ac:spMk id="46" creationId="{1827DC06-F5C9-9B65-9671-B2D4C65CBD07}"/>
          </ac:spMkLst>
        </pc:spChg>
        <pc:spChg chg="del">
          <ac:chgData name="Stewart Gale" userId="3647ddd2-6040-41ae-a96d-232c23482af8" providerId="ADAL" clId="{2F52768E-2481-4C2F-8171-D910AB208624}" dt="2025-04-23T08:31:35.602" v="382" actId="478"/>
          <ac:spMkLst>
            <pc:docMk/>
            <pc:sldMk cId="1978919357" sldId="562"/>
            <ac:spMk id="47" creationId="{77775344-1320-9E76-930D-B7AF39A6939A}"/>
          </ac:spMkLst>
        </pc:spChg>
        <pc:spChg chg="mod">
          <ac:chgData name="Stewart Gale" userId="3647ddd2-6040-41ae-a96d-232c23482af8" providerId="ADAL" clId="{2F52768E-2481-4C2F-8171-D910AB208624}" dt="2025-04-23T08:34:58.977" v="459" actId="1076"/>
          <ac:spMkLst>
            <pc:docMk/>
            <pc:sldMk cId="1978919357" sldId="562"/>
            <ac:spMk id="48" creationId="{0B790BAF-6DCD-06CE-10EE-6E56B7A5E859}"/>
          </ac:spMkLst>
        </pc:spChg>
        <pc:spChg chg="del">
          <ac:chgData name="Stewart Gale" userId="3647ddd2-6040-41ae-a96d-232c23482af8" providerId="ADAL" clId="{2F52768E-2481-4C2F-8171-D910AB208624}" dt="2025-04-23T08:33:02.630" v="410" actId="478"/>
          <ac:spMkLst>
            <pc:docMk/>
            <pc:sldMk cId="1978919357" sldId="562"/>
            <ac:spMk id="49" creationId="{864AED40-2AF8-74E9-7624-0E9CD92A19DA}"/>
          </ac:spMkLst>
        </pc:spChg>
        <pc:picChg chg="del mod">
          <ac:chgData name="Stewart Gale" userId="3647ddd2-6040-41ae-a96d-232c23482af8" providerId="ADAL" clId="{2F52768E-2481-4C2F-8171-D910AB208624}" dt="2025-04-23T08:31:15.923" v="379" actId="478"/>
          <ac:picMkLst>
            <pc:docMk/>
            <pc:sldMk cId="1978919357" sldId="562"/>
            <ac:picMk id="5" creationId="{22F46DAE-6D3C-4475-2C12-C76CACAD4EF9}"/>
          </ac:picMkLst>
        </pc:picChg>
        <pc:picChg chg="del">
          <ac:chgData name="Stewart Gale" userId="3647ddd2-6040-41ae-a96d-232c23482af8" providerId="ADAL" clId="{2F52768E-2481-4C2F-8171-D910AB208624}" dt="2025-04-23T08:31:15.923" v="379" actId="478"/>
          <ac:picMkLst>
            <pc:docMk/>
            <pc:sldMk cId="1978919357" sldId="562"/>
            <ac:picMk id="7" creationId="{E2F2BD5F-366A-377D-3B52-621E903BC891}"/>
          </ac:picMkLst>
        </pc:picChg>
        <pc:picChg chg="add del mod">
          <ac:chgData name="Stewart Gale" userId="3647ddd2-6040-41ae-a96d-232c23482af8" providerId="ADAL" clId="{2F52768E-2481-4C2F-8171-D910AB208624}" dt="2025-04-23T08:32:30.128" v="398" actId="478"/>
          <ac:picMkLst>
            <pc:docMk/>
            <pc:sldMk cId="1978919357" sldId="562"/>
            <ac:picMk id="8" creationId="{177FB251-F245-4120-6B53-7A6AF86B5544}"/>
          </ac:picMkLst>
        </pc:picChg>
        <pc:picChg chg="add mod">
          <ac:chgData name="Stewart Gale" userId="3647ddd2-6040-41ae-a96d-232c23482af8" providerId="ADAL" clId="{2F52768E-2481-4C2F-8171-D910AB208624}" dt="2025-04-23T08:34:32.990" v="441" actId="1076"/>
          <ac:picMkLst>
            <pc:docMk/>
            <pc:sldMk cId="1978919357" sldId="562"/>
            <ac:picMk id="9" creationId="{73D903AB-2ECA-40F9-D5A3-FE8DF7E36341}"/>
          </ac:picMkLst>
        </pc:picChg>
      </pc:sldChg>
      <pc:sldChg chg="add del ord">
        <pc:chgData name="Stewart Gale" userId="3647ddd2-6040-41ae-a96d-232c23482af8" providerId="ADAL" clId="{2F52768E-2481-4C2F-8171-D910AB208624}" dt="2025-04-23T09:14:55.718" v="477" actId="47"/>
        <pc:sldMkLst>
          <pc:docMk/>
          <pc:sldMk cId="70840423" sldId="563"/>
        </pc:sldMkLst>
      </pc:sldChg>
      <pc:sldChg chg="add del">
        <pc:chgData name="Stewart Gale" userId="3647ddd2-6040-41ae-a96d-232c23482af8" providerId="ADAL" clId="{2F52768E-2481-4C2F-8171-D910AB208624}" dt="2025-04-23T08:35:41.597" v="466" actId="47"/>
        <pc:sldMkLst>
          <pc:docMk/>
          <pc:sldMk cId="957112154" sldId="564"/>
        </pc:sldMkLst>
      </pc:sldChg>
      <pc:sldChg chg="modSp add del mod">
        <pc:chgData name="Stewart Gale" userId="3647ddd2-6040-41ae-a96d-232c23482af8" providerId="ADAL" clId="{2F52768E-2481-4C2F-8171-D910AB208624}" dt="2025-04-23T09:14:58.791" v="478" actId="47"/>
        <pc:sldMkLst>
          <pc:docMk/>
          <pc:sldMk cId="1307421813" sldId="564"/>
        </pc:sldMkLst>
        <pc:spChg chg="mod">
          <ac:chgData name="Stewart Gale" userId="3647ddd2-6040-41ae-a96d-232c23482af8" providerId="ADAL" clId="{2F52768E-2481-4C2F-8171-D910AB208624}" dt="2025-04-23T08:35:51.255" v="468" actId="20577"/>
          <ac:spMkLst>
            <pc:docMk/>
            <pc:sldMk cId="1307421813" sldId="564"/>
            <ac:spMk id="2" creationId="{61A0249B-1155-BA64-5657-58E90C7DB4C8}"/>
          </ac:spMkLst>
        </pc:spChg>
        <pc:spChg chg="mod">
          <ac:chgData name="Stewart Gale" userId="3647ddd2-6040-41ae-a96d-232c23482af8" providerId="ADAL" clId="{2F52768E-2481-4C2F-8171-D910AB208624}" dt="2025-04-23T08:35:58.823" v="470" actId="20577"/>
          <ac:spMkLst>
            <pc:docMk/>
            <pc:sldMk cId="1307421813" sldId="564"/>
            <ac:spMk id="6" creationId="{5490FFC0-37A4-DFF0-A09D-B48BC0F06AAB}"/>
          </ac:spMkLst>
        </pc:spChg>
      </pc:sldChg>
      <pc:sldChg chg="modSp add mod">
        <pc:chgData name="Stewart Gale" userId="3647ddd2-6040-41ae-a96d-232c23482af8" providerId="ADAL" clId="{2F52768E-2481-4C2F-8171-D910AB208624}" dt="2025-04-23T09:25:28.667" v="1394" actId="6549"/>
        <pc:sldMkLst>
          <pc:docMk/>
          <pc:sldMk cId="3625570334" sldId="564"/>
        </pc:sldMkLst>
        <pc:spChg chg="mod">
          <ac:chgData name="Stewart Gale" userId="3647ddd2-6040-41ae-a96d-232c23482af8" providerId="ADAL" clId="{2F52768E-2481-4C2F-8171-D910AB208624}" dt="2025-04-23T09:18:49.440" v="480" actId="20577"/>
          <ac:spMkLst>
            <pc:docMk/>
            <pc:sldMk cId="3625570334" sldId="564"/>
            <ac:spMk id="2" creationId="{A92F561F-F856-AF64-868A-05F3A0ED3451}"/>
          </ac:spMkLst>
        </pc:spChg>
        <pc:spChg chg="mod">
          <ac:chgData name="Stewart Gale" userId="3647ddd2-6040-41ae-a96d-232c23482af8" providerId="ADAL" clId="{2F52768E-2481-4C2F-8171-D910AB208624}" dt="2025-04-23T09:25:28.667" v="1394" actId="6549"/>
          <ac:spMkLst>
            <pc:docMk/>
            <pc:sldMk cId="3625570334" sldId="564"/>
            <ac:spMk id="6" creationId="{F28EDC69-245E-CEEC-105D-306419EF4142}"/>
          </ac:spMkLst>
        </pc:spChg>
      </pc:sldChg>
      <pc:sldChg chg="addSp delSp modSp new mod delAnim modAnim">
        <pc:chgData name="Stewart Gale" userId="3647ddd2-6040-41ae-a96d-232c23482af8" providerId="ADAL" clId="{2F52768E-2481-4C2F-8171-D910AB208624}" dt="2025-04-23T10:47:26.920" v="1701"/>
        <pc:sldMkLst>
          <pc:docMk/>
          <pc:sldMk cId="3262693627" sldId="565"/>
        </pc:sldMkLst>
        <pc:spChg chg="add mod">
          <ac:chgData name="Stewart Gale" userId="3647ddd2-6040-41ae-a96d-232c23482af8" providerId="ADAL" clId="{2F52768E-2481-4C2F-8171-D910AB208624}" dt="2025-04-23T09:48:35.867" v="1549" actId="1037"/>
          <ac:spMkLst>
            <pc:docMk/>
            <pc:sldMk cId="3262693627" sldId="565"/>
            <ac:spMk id="4" creationId="{89782A5B-D112-5B5F-0C3C-5D6CC8064E15}"/>
          </ac:spMkLst>
        </pc:spChg>
        <pc:spChg chg="add mod">
          <ac:chgData name="Stewart Gale" userId="3647ddd2-6040-41ae-a96d-232c23482af8" providerId="ADAL" clId="{2F52768E-2481-4C2F-8171-D910AB208624}" dt="2025-04-23T09:49:03.207" v="1553" actId="1076"/>
          <ac:spMkLst>
            <pc:docMk/>
            <pc:sldMk cId="3262693627" sldId="565"/>
            <ac:spMk id="5" creationId="{206F3B9E-67AA-E838-9E99-2520258B6417}"/>
          </ac:spMkLst>
        </pc:spChg>
        <pc:spChg chg="add mod">
          <ac:chgData name="Stewart Gale" userId="3647ddd2-6040-41ae-a96d-232c23482af8" providerId="ADAL" clId="{2F52768E-2481-4C2F-8171-D910AB208624}" dt="2025-04-23T09:29:35.277" v="1473" actId="1076"/>
          <ac:spMkLst>
            <pc:docMk/>
            <pc:sldMk cId="3262693627" sldId="565"/>
            <ac:spMk id="6" creationId="{C9EF5809-AADA-6329-95FE-C4E43D9C7CAE}"/>
          </ac:spMkLst>
        </pc:spChg>
        <pc:spChg chg="add mod">
          <ac:chgData name="Stewart Gale" userId="3647ddd2-6040-41ae-a96d-232c23482af8" providerId="ADAL" clId="{2F52768E-2481-4C2F-8171-D910AB208624}" dt="2025-04-23T09:53:15.613" v="1599" actId="1076"/>
          <ac:spMkLst>
            <pc:docMk/>
            <pc:sldMk cId="3262693627" sldId="565"/>
            <ac:spMk id="7" creationId="{8356E2DB-D96F-5A41-5BE2-A71E52C51C83}"/>
          </ac:spMkLst>
        </pc:spChg>
        <pc:spChg chg="add mod">
          <ac:chgData name="Stewart Gale" userId="3647ddd2-6040-41ae-a96d-232c23482af8" providerId="ADAL" clId="{2F52768E-2481-4C2F-8171-D910AB208624}" dt="2025-04-23T09:53:08.993" v="1596" actId="1076"/>
          <ac:spMkLst>
            <pc:docMk/>
            <pc:sldMk cId="3262693627" sldId="565"/>
            <ac:spMk id="10" creationId="{D8341695-4094-1194-ADC3-94CCB8EE1341}"/>
          </ac:spMkLst>
        </pc:spChg>
        <pc:spChg chg="add mod">
          <ac:chgData name="Stewart Gale" userId="3647ddd2-6040-41ae-a96d-232c23482af8" providerId="ADAL" clId="{2F52768E-2481-4C2F-8171-D910AB208624}" dt="2025-04-23T09:53:32.318" v="1605" actId="1076"/>
          <ac:spMkLst>
            <pc:docMk/>
            <pc:sldMk cId="3262693627" sldId="565"/>
            <ac:spMk id="12" creationId="{D53C4658-B189-45A7-7534-6B57202B8846}"/>
          </ac:spMkLst>
        </pc:spChg>
        <pc:spChg chg="add mod">
          <ac:chgData name="Stewart Gale" userId="3647ddd2-6040-41ae-a96d-232c23482af8" providerId="ADAL" clId="{2F52768E-2481-4C2F-8171-D910AB208624}" dt="2025-04-23T09:48:42.518" v="1551" actId="1037"/>
          <ac:spMkLst>
            <pc:docMk/>
            <pc:sldMk cId="3262693627" sldId="565"/>
            <ac:spMk id="14" creationId="{CB2A12B9-D8A2-6DB8-8197-58DBB6F38ACF}"/>
          </ac:spMkLst>
        </pc:spChg>
        <pc:spChg chg="add mod">
          <ac:chgData name="Stewart Gale" userId="3647ddd2-6040-41ae-a96d-232c23482af8" providerId="ADAL" clId="{2F52768E-2481-4C2F-8171-D910AB208624}" dt="2025-04-23T09:49:08.865" v="1557" actId="14100"/>
          <ac:spMkLst>
            <pc:docMk/>
            <pc:sldMk cId="3262693627" sldId="565"/>
            <ac:spMk id="19" creationId="{4DEF08AA-D3EE-4A2E-C223-5725B7C7EDFB}"/>
          </ac:spMkLst>
        </pc:spChg>
        <pc:spChg chg="add del mod">
          <ac:chgData name="Stewart Gale" userId="3647ddd2-6040-41ae-a96d-232c23482af8" providerId="ADAL" clId="{2F52768E-2481-4C2F-8171-D910AB208624}" dt="2025-04-23T09:47:30.834" v="1533" actId="478"/>
          <ac:spMkLst>
            <pc:docMk/>
            <pc:sldMk cId="3262693627" sldId="565"/>
            <ac:spMk id="20" creationId="{308C61C3-9BA0-E754-BBEF-175FC21A26C6}"/>
          </ac:spMkLst>
        </pc:spChg>
        <pc:spChg chg="add mod">
          <ac:chgData name="Stewart Gale" userId="3647ddd2-6040-41ae-a96d-232c23482af8" providerId="ADAL" clId="{2F52768E-2481-4C2F-8171-D910AB208624}" dt="2025-04-23T09:29:55.912" v="1480" actId="1035"/>
          <ac:spMkLst>
            <pc:docMk/>
            <pc:sldMk cId="3262693627" sldId="565"/>
            <ac:spMk id="21" creationId="{3DDF29F8-5E37-41B7-4FFA-A04D831BF428}"/>
          </ac:spMkLst>
        </pc:spChg>
        <pc:spChg chg="add mod">
          <ac:chgData name="Stewart Gale" userId="3647ddd2-6040-41ae-a96d-232c23482af8" providerId="ADAL" clId="{2F52768E-2481-4C2F-8171-D910AB208624}" dt="2025-04-23T09:29:27.587" v="1471" actId="1076"/>
          <ac:spMkLst>
            <pc:docMk/>
            <pc:sldMk cId="3262693627" sldId="565"/>
            <ac:spMk id="22" creationId="{F89256B4-B03F-E4D4-30C7-7081CD4F7119}"/>
          </ac:spMkLst>
        </pc:spChg>
        <pc:spChg chg="add mod">
          <ac:chgData name="Stewart Gale" userId="3647ddd2-6040-41ae-a96d-232c23482af8" providerId="ADAL" clId="{2F52768E-2481-4C2F-8171-D910AB208624}" dt="2025-04-23T09:54:18.972" v="1620" actId="1076"/>
          <ac:spMkLst>
            <pc:docMk/>
            <pc:sldMk cId="3262693627" sldId="565"/>
            <ac:spMk id="25" creationId="{E0D72933-2337-420D-6C85-6BC392AEF879}"/>
          </ac:spMkLst>
        </pc:spChg>
        <pc:spChg chg="add mod">
          <ac:chgData name="Stewart Gale" userId="3647ddd2-6040-41ae-a96d-232c23482af8" providerId="ADAL" clId="{2F52768E-2481-4C2F-8171-D910AB208624}" dt="2025-04-23T09:54:40.909" v="1627" actId="1076"/>
          <ac:spMkLst>
            <pc:docMk/>
            <pc:sldMk cId="3262693627" sldId="565"/>
            <ac:spMk id="27" creationId="{0547C176-6EA1-8D96-8ED1-81098330C724}"/>
          </ac:spMkLst>
        </pc:spChg>
        <pc:spChg chg="add mod">
          <ac:chgData name="Stewart Gale" userId="3647ddd2-6040-41ae-a96d-232c23482af8" providerId="ADAL" clId="{2F52768E-2481-4C2F-8171-D910AB208624}" dt="2025-04-23T09:54:36.699" v="1626" actId="404"/>
          <ac:spMkLst>
            <pc:docMk/>
            <pc:sldMk cId="3262693627" sldId="565"/>
            <ac:spMk id="29" creationId="{E9FF6725-2E30-7B44-92B7-B69B53302186}"/>
          </ac:spMkLst>
        </pc:spChg>
        <pc:spChg chg="add mod">
          <ac:chgData name="Stewart Gale" userId="3647ddd2-6040-41ae-a96d-232c23482af8" providerId="ADAL" clId="{2F52768E-2481-4C2F-8171-D910AB208624}" dt="2025-04-23T09:47:07.123" v="1526" actId="1076"/>
          <ac:spMkLst>
            <pc:docMk/>
            <pc:sldMk cId="3262693627" sldId="565"/>
            <ac:spMk id="38" creationId="{A3CDEDA4-5559-23A2-D0DE-A6AAC6B5C80C}"/>
          </ac:spMkLst>
        </pc:spChg>
        <pc:spChg chg="add mod">
          <ac:chgData name="Stewart Gale" userId="3647ddd2-6040-41ae-a96d-232c23482af8" providerId="ADAL" clId="{2F52768E-2481-4C2F-8171-D910AB208624}" dt="2025-04-23T09:30:05.543" v="1489" actId="404"/>
          <ac:spMkLst>
            <pc:docMk/>
            <pc:sldMk cId="3262693627" sldId="565"/>
            <ac:spMk id="39" creationId="{A0EB7FC9-D197-B71C-B2E6-18AE237F3CD8}"/>
          </ac:spMkLst>
        </pc:spChg>
        <pc:spChg chg="add mod">
          <ac:chgData name="Stewart Gale" userId="3647ddd2-6040-41ae-a96d-232c23482af8" providerId="ADAL" clId="{2F52768E-2481-4C2F-8171-D910AB208624}" dt="2025-04-23T09:54:05.833" v="1615" actId="1076"/>
          <ac:spMkLst>
            <pc:docMk/>
            <pc:sldMk cId="3262693627" sldId="565"/>
            <ac:spMk id="41" creationId="{FC190F08-BF52-11D0-F273-47A272D560FD}"/>
          </ac:spMkLst>
        </pc:spChg>
        <pc:spChg chg="add del mod">
          <ac:chgData name="Stewart Gale" userId="3647ddd2-6040-41ae-a96d-232c23482af8" providerId="ADAL" clId="{2F52768E-2481-4C2F-8171-D910AB208624}" dt="2025-04-23T09:30:39.982" v="1494" actId="478"/>
          <ac:spMkLst>
            <pc:docMk/>
            <pc:sldMk cId="3262693627" sldId="565"/>
            <ac:spMk id="43" creationId="{D76339D5-8A8B-6883-62DF-55DD250DBA5B}"/>
          </ac:spMkLst>
        </pc:spChg>
        <pc:spChg chg="add mod">
          <ac:chgData name="Stewart Gale" userId="3647ddd2-6040-41ae-a96d-232c23482af8" providerId="ADAL" clId="{2F52768E-2481-4C2F-8171-D910AB208624}" dt="2025-04-23T09:53:50.337" v="1610" actId="1076"/>
          <ac:spMkLst>
            <pc:docMk/>
            <pc:sldMk cId="3262693627" sldId="565"/>
            <ac:spMk id="45" creationId="{02F292A3-5FA1-E008-FCBC-30FCEA1C8750}"/>
          </ac:spMkLst>
        </pc:spChg>
        <pc:spChg chg="add mod">
          <ac:chgData name="Stewart Gale" userId="3647ddd2-6040-41ae-a96d-232c23482af8" providerId="ADAL" clId="{2F52768E-2481-4C2F-8171-D910AB208624}" dt="2025-04-23T09:58:35.472" v="1679" actId="1076"/>
          <ac:spMkLst>
            <pc:docMk/>
            <pc:sldMk cId="3262693627" sldId="565"/>
            <ac:spMk id="46" creationId="{1E9108A6-57F3-F673-EF02-C29484963BC9}"/>
          </ac:spMkLst>
        </pc:spChg>
        <pc:spChg chg="add del mod">
          <ac:chgData name="Stewart Gale" userId="3647ddd2-6040-41ae-a96d-232c23482af8" providerId="ADAL" clId="{2F52768E-2481-4C2F-8171-D910AB208624}" dt="2025-04-23T09:49:26.357" v="1565" actId="478"/>
          <ac:spMkLst>
            <pc:docMk/>
            <pc:sldMk cId="3262693627" sldId="565"/>
            <ac:spMk id="47" creationId="{4A46220C-BB89-B6E5-F1E6-1109D3DAF477}"/>
          </ac:spMkLst>
        </pc:spChg>
        <pc:spChg chg="add del mod">
          <ac:chgData name="Stewart Gale" userId="3647ddd2-6040-41ae-a96d-232c23482af8" providerId="ADAL" clId="{2F52768E-2481-4C2F-8171-D910AB208624}" dt="2025-04-23T09:49:24.184" v="1564" actId="478"/>
          <ac:spMkLst>
            <pc:docMk/>
            <pc:sldMk cId="3262693627" sldId="565"/>
            <ac:spMk id="48" creationId="{5EF0101F-2DA6-663E-B505-B165498A342A}"/>
          </ac:spMkLst>
        </pc:spChg>
        <pc:spChg chg="add mod">
          <ac:chgData name="Stewart Gale" userId="3647ddd2-6040-41ae-a96d-232c23482af8" providerId="ADAL" clId="{2F52768E-2481-4C2F-8171-D910AB208624}" dt="2025-04-23T09:47:29.206" v="1532" actId="1076"/>
          <ac:spMkLst>
            <pc:docMk/>
            <pc:sldMk cId="3262693627" sldId="565"/>
            <ac:spMk id="54" creationId="{F2601C3A-C076-0862-750F-B4C126A1C302}"/>
          </ac:spMkLst>
        </pc:spChg>
        <pc:spChg chg="add mod">
          <ac:chgData name="Stewart Gale" userId="3647ddd2-6040-41ae-a96d-232c23482af8" providerId="ADAL" clId="{2F52768E-2481-4C2F-8171-D910AB208624}" dt="2025-04-23T09:57:06.602" v="1670" actId="1076"/>
          <ac:spMkLst>
            <pc:docMk/>
            <pc:sldMk cId="3262693627" sldId="565"/>
            <ac:spMk id="55" creationId="{B95D8790-3843-06C9-338E-2E9A41AE3DAB}"/>
          </ac:spMkLst>
        </pc:spChg>
        <pc:spChg chg="add del mod">
          <ac:chgData name="Stewart Gale" userId="3647ddd2-6040-41ae-a96d-232c23482af8" providerId="ADAL" clId="{2F52768E-2481-4C2F-8171-D910AB208624}" dt="2025-04-23T09:56:57.398" v="1668" actId="478"/>
          <ac:spMkLst>
            <pc:docMk/>
            <pc:sldMk cId="3262693627" sldId="565"/>
            <ac:spMk id="68" creationId="{D4F6DD46-CDE0-234B-D123-720EEA13E1D8}"/>
          </ac:spMkLst>
        </pc:spChg>
        <pc:spChg chg="add mod">
          <ac:chgData name="Stewart Gale" userId="3647ddd2-6040-41ae-a96d-232c23482af8" providerId="ADAL" clId="{2F52768E-2481-4C2F-8171-D910AB208624}" dt="2025-04-23T09:57:06.602" v="1670" actId="1076"/>
          <ac:spMkLst>
            <pc:docMk/>
            <pc:sldMk cId="3262693627" sldId="565"/>
            <ac:spMk id="69" creationId="{7F116E74-D23C-EBBC-4E18-0411B1880A94}"/>
          </ac:spMkLst>
        </pc:spChg>
        <pc:spChg chg="add mod">
          <ac:chgData name="Stewart Gale" userId="3647ddd2-6040-41ae-a96d-232c23482af8" providerId="ADAL" clId="{2F52768E-2481-4C2F-8171-D910AB208624}" dt="2025-04-23T10:00:01.972" v="1693" actId="14100"/>
          <ac:spMkLst>
            <pc:docMk/>
            <pc:sldMk cId="3262693627" sldId="565"/>
            <ac:spMk id="70" creationId="{253E7221-79A0-FF60-A27E-D4DC2270A15E}"/>
          </ac:spMkLst>
        </pc:spChg>
        <pc:cxnChg chg="add mod">
          <ac:chgData name="Stewart Gale" userId="3647ddd2-6040-41ae-a96d-232c23482af8" providerId="ADAL" clId="{2F52768E-2481-4C2F-8171-D910AB208624}" dt="2025-04-23T09:53:15.613" v="1599" actId="1076"/>
          <ac:cxnSpMkLst>
            <pc:docMk/>
            <pc:sldMk cId="3262693627" sldId="565"/>
            <ac:cxnSpMk id="2" creationId="{042B43E6-095B-D0D5-9034-32759999FB75}"/>
          </ac:cxnSpMkLst>
        </pc:cxnChg>
        <pc:cxnChg chg="mod">
          <ac:chgData name="Stewart Gale" userId="3647ddd2-6040-41ae-a96d-232c23482af8" providerId="ADAL" clId="{2F52768E-2481-4C2F-8171-D910AB208624}" dt="2025-04-23T09:53:29.323" v="1604" actId="1076"/>
          <ac:cxnSpMkLst>
            <pc:docMk/>
            <pc:sldMk cId="3262693627" sldId="565"/>
            <ac:cxnSpMk id="3" creationId="{F352BB98-D1A6-7A17-6ABA-7469BEA77241}"/>
          </ac:cxnSpMkLst>
        </pc:cxnChg>
        <pc:cxnChg chg="add mod">
          <ac:chgData name="Stewart Gale" userId="3647ddd2-6040-41ae-a96d-232c23482af8" providerId="ADAL" clId="{2F52768E-2481-4C2F-8171-D910AB208624}" dt="2025-04-23T09:49:01.186" v="1552" actId="1076"/>
          <ac:cxnSpMkLst>
            <pc:docMk/>
            <pc:sldMk cId="3262693627" sldId="565"/>
            <ac:cxnSpMk id="8" creationId="{A118B1A9-0803-BD14-9E04-76371D86A2A8}"/>
          </ac:cxnSpMkLst>
        </pc:cxnChg>
        <pc:cxnChg chg="mod">
          <ac:chgData name="Stewart Gale" userId="3647ddd2-6040-41ae-a96d-232c23482af8" providerId="ADAL" clId="{2F52768E-2481-4C2F-8171-D910AB208624}" dt="2025-04-23T09:53:06.541" v="1595" actId="1076"/>
          <ac:cxnSpMkLst>
            <pc:docMk/>
            <pc:sldMk cId="3262693627" sldId="565"/>
            <ac:cxnSpMk id="9" creationId="{2553064F-8B53-E7FB-E608-7A4991DB9BF5}"/>
          </ac:cxnSpMkLst>
        </pc:cxnChg>
        <pc:cxnChg chg="add mod">
          <ac:chgData name="Stewart Gale" userId="3647ddd2-6040-41ae-a96d-232c23482af8" providerId="ADAL" clId="{2F52768E-2481-4C2F-8171-D910AB208624}" dt="2025-04-23T09:48:35.867" v="1549" actId="1037"/>
          <ac:cxnSpMkLst>
            <pc:docMk/>
            <pc:sldMk cId="3262693627" sldId="565"/>
            <ac:cxnSpMk id="11" creationId="{F8172247-781F-D4CF-70A4-CF5303B19D93}"/>
          </ac:cxnSpMkLst>
        </pc:cxnChg>
        <pc:cxnChg chg="del mod">
          <ac:chgData name="Stewart Gale" userId="3647ddd2-6040-41ae-a96d-232c23482af8" providerId="ADAL" clId="{2F52768E-2481-4C2F-8171-D910AB208624}" dt="2025-04-23T09:29:12.665" v="1467" actId="478"/>
          <ac:cxnSpMkLst>
            <pc:docMk/>
            <pc:sldMk cId="3262693627" sldId="565"/>
            <ac:cxnSpMk id="17" creationId="{48133674-E678-66D8-591C-70C5C0787DD6}"/>
          </ac:cxnSpMkLst>
        </pc:cxnChg>
        <pc:cxnChg chg="add mod">
          <ac:chgData name="Stewart Gale" userId="3647ddd2-6040-41ae-a96d-232c23482af8" providerId="ADAL" clId="{2F52768E-2481-4C2F-8171-D910AB208624}" dt="2025-04-23T09:54:30.011" v="1624" actId="14100"/>
          <ac:cxnSpMkLst>
            <pc:docMk/>
            <pc:sldMk cId="3262693627" sldId="565"/>
            <ac:cxnSpMk id="18" creationId="{D6457DF6-0653-F580-C645-E542D880050D}"/>
          </ac:cxnSpMkLst>
        </pc:cxnChg>
        <pc:cxnChg chg="add mod">
          <ac:chgData name="Stewart Gale" userId="3647ddd2-6040-41ae-a96d-232c23482af8" providerId="ADAL" clId="{2F52768E-2481-4C2F-8171-D910AB208624}" dt="2025-04-23T09:47:21.954" v="1530" actId="1076"/>
          <ac:cxnSpMkLst>
            <pc:docMk/>
            <pc:sldMk cId="3262693627" sldId="565"/>
            <ac:cxnSpMk id="23" creationId="{69E715A3-4A5D-B097-6457-5BA11F0B5464}"/>
          </ac:cxnSpMkLst>
        </pc:cxnChg>
        <pc:cxnChg chg="add mod">
          <ac:chgData name="Stewart Gale" userId="3647ddd2-6040-41ae-a96d-232c23482af8" providerId="ADAL" clId="{2F52768E-2481-4C2F-8171-D910AB208624}" dt="2025-04-23T09:54:16.251" v="1619" actId="14100"/>
          <ac:cxnSpMkLst>
            <pc:docMk/>
            <pc:sldMk cId="3262693627" sldId="565"/>
            <ac:cxnSpMk id="24" creationId="{84C4A4A0-28FF-DC90-F41A-B2F5F9068A14}"/>
          </ac:cxnSpMkLst>
        </pc:cxnChg>
        <pc:cxnChg chg="mod">
          <ac:chgData name="Stewart Gale" userId="3647ddd2-6040-41ae-a96d-232c23482af8" providerId="ADAL" clId="{2F52768E-2481-4C2F-8171-D910AB208624}" dt="2025-04-23T09:29:55.912" v="1480" actId="1035"/>
          <ac:cxnSpMkLst>
            <pc:docMk/>
            <pc:sldMk cId="3262693627" sldId="565"/>
            <ac:cxnSpMk id="26" creationId="{F407D27A-1A76-0EA6-4947-8CABB8F5EF53}"/>
          </ac:cxnSpMkLst>
        </pc:cxnChg>
        <pc:cxnChg chg="mod">
          <ac:chgData name="Stewart Gale" userId="3647ddd2-6040-41ae-a96d-232c23482af8" providerId="ADAL" clId="{2F52768E-2481-4C2F-8171-D910AB208624}" dt="2025-04-23T09:29:27.587" v="1471" actId="1076"/>
          <ac:cxnSpMkLst>
            <pc:docMk/>
            <pc:sldMk cId="3262693627" sldId="565"/>
            <ac:cxnSpMk id="28" creationId="{741B31CB-AFF5-8F0F-E043-B2221AB3BDDD}"/>
          </ac:cxnSpMkLst>
        </pc:cxnChg>
        <pc:cxnChg chg="add mod">
          <ac:chgData name="Stewart Gale" userId="3647ddd2-6040-41ae-a96d-232c23482af8" providerId="ADAL" clId="{2F52768E-2481-4C2F-8171-D910AB208624}" dt="2025-04-23T09:54:01.473" v="1614" actId="14100"/>
          <ac:cxnSpMkLst>
            <pc:docMk/>
            <pc:sldMk cId="3262693627" sldId="565"/>
            <ac:cxnSpMk id="37" creationId="{A2DE46BF-7CB5-751D-267C-D2DC4211F1B3}"/>
          </ac:cxnSpMkLst>
        </pc:cxnChg>
        <pc:cxnChg chg="add mod">
          <ac:chgData name="Stewart Gale" userId="3647ddd2-6040-41ae-a96d-232c23482af8" providerId="ADAL" clId="{2F52768E-2481-4C2F-8171-D910AB208624}" dt="2025-04-23T09:47:03.921" v="1525" actId="14100"/>
          <ac:cxnSpMkLst>
            <pc:docMk/>
            <pc:sldMk cId="3262693627" sldId="565"/>
            <ac:cxnSpMk id="40" creationId="{5545A505-772E-E856-255A-ABAF31E76E44}"/>
          </ac:cxnSpMkLst>
        </pc:cxnChg>
        <pc:cxnChg chg="add del mod">
          <ac:chgData name="Stewart Gale" userId="3647ddd2-6040-41ae-a96d-232c23482af8" providerId="ADAL" clId="{2F52768E-2481-4C2F-8171-D910AB208624}" dt="2025-04-23T09:30:29.842" v="1491" actId="478"/>
          <ac:cxnSpMkLst>
            <pc:docMk/>
            <pc:sldMk cId="3262693627" sldId="565"/>
            <ac:cxnSpMk id="42" creationId="{62A61C9B-4250-8376-66A4-EDCF3ED8BB42}"/>
          </ac:cxnSpMkLst>
        </pc:cxnChg>
        <pc:cxnChg chg="add mod">
          <ac:chgData name="Stewart Gale" userId="3647ddd2-6040-41ae-a96d-232c23482af8" providerId="ADAL" clId="{2F52768E-2481-4C2F-8171-D910AB208624}" dt="2025-04-23T09:55:05.751" v="1629" actId="14100"/>
          <ac:cxnSpMkLst>
            <pc:docMk/>
            <pc:sldMk cId="3262693627" sldId="565"/>
            <ac:cxnSpMk id="44" creationId="{96F30385-D00A-39A1-2E81-EC168250E6AB}"/>
          </ac:cxnSpMkLst>
        </pc:cxnChg>
      </pc:sldChg>
    </pc:docChg>
  </pc:docChgLst>
  <pc:docChgLst>
    <pc:chgData name="Stewart Gale" userId="3647ddd2-6040-41ae-a96d-232c23482af8" providerId="ADAL" clId="{2422DF15-F2BC-42B0-BD61-F6EE307A5446}"/>
    <pc:docChg chg="custSel addSld modSld modMainMaster modNotesMaster">
      <pc:chgData name="Stewart Gale" userId="3647ddd2-6040-41ae-a96d-232c23482af8" providerId="ADAL" clId="{2422DF15-F2BC-42B0-BD61-F6EE307A5446}" dt="2024-04-17T20:35:25.975" v="176" actId="20577"/>
      <pc:docMkLst>
        <pc:docMk/>
      </pc:docMkLst>
      <pc:sldChg chg="delSp modSp mod">
        <pc:chgData name="Stewart Gale" userId="3647ddd2-6040-41ae-a96d-232c23482af8" providerId="ADAL" clId="{2422DF15-F2BC-42B0-BD61-F6EE307A5446}" dt="2024-03-10T08:49:46.714" v="109" actId="1076"/>
        <pc:sldMkLst>
          <pc:docMk/>
          <pc:sldMk cId="2609714953" sldId="527"/>
        </pc:sldMkLst>
      </pc:sldChg>
      <pc:sldChg chg="delSp modSp mod">
        <pc:chgData name="Stewart Gale" userId="3647ddd2-6040-41ae-a96d-232c23482af8" providerId="ADAL" clId="{2422DF15-F2BC-42B0-BD61-F6EE307A5446}" dt="2024-03-10T08:53:23.391" v="175" actId="1076"/>
        <pc:sldMkLst>
          <pc:docMk/>
          <pc:sldMk cId="2792462999" sldId="536"/>
        </pc:sldMkLst>
      </pc:sldChg>
      <pc:sldChg chg="delSp modSp mod">
        <pc:chgData name="Stewart Gale" userId="3647ddd2-6040-41ae-a96d-232c23482af8" providerId="ADAL" clId="{2422DF15-F2BC-42B0-BD61-F6EE307A5446}" dt="2024-04-17T20:35:25.975" v="176" actId="20577"/>
        <pc:sldMkLst>
          <pc:docMk/>
          <pc:sldMk cId="2243433185" sldId="544"/>
        </pc:sldMkLst>
      </pc:sldChg>
      <pc:sldChg chg="addSp delSp modSp mod">
        <pc:chgData name="Stewart Gale" userId="3647ddd2-6040-41ae-a96d-232c23482af8" providerId="ADAL" clId="{2422DF15-F2BC-42B0-BD61-F6EE307A5446}" dt="2024-03-10T08:49:28.588" v="102" actId="1076"/>
        <pc:sldMkLst>
          <pc:docMk/>
          <pc:sldMk cId="42050091" sldId="545"/>
        </pc:sldMkLst>
      </pc:sldChg>
      <pc:sldChg chg="delSp modSp mod">
        <pc:chgData name="Stewart Gale" userId="3647ddd2-6040-41ae-a96d-232c23482af8" providerId="ADAL" clId="{2422DF15-F2BC-42B0-BD61-F6EE307A5446}" dt="2024-03-10T08:50:22.935" v="119" actId="1076"/>
        <pc:sldMkLst>
          <pc:docMk/>
          <pc:sldMk cId="4049800480" sldId="554"/>
        </pc:sldMkLst>
      </pc:sldChg>
      <pc:sldChg chg="delSp modSp mod">
        <pc:chgData name="Stewart Gale" userId="3647ddd2-6040-41ae-a96d-232c23482af8" providerId="ADAL" clId="{2422DF15-F2BC-42B0-BD61-F6EE307A5446}" dt="2024-03-10T08:50:14.279" v="116" actId="1076"/>
        <pc:sldMkLst>
          <pc:docMk/>
          <pc:sldMk cId="3271083392" sldId="555"/>
        </pc:sldMkLst>
      </pc:sldChg>
      <pc:sldChg chg="delSp modSp mod">
        <pc:chgData name="Stewart Gale" userId="3647ddd2-6040-41ae-a96d-232c23482af8" providerId="ADAL" clId="{2422DF15-F2BC-42B0-BD61-F6EE307A5446}" dt="2024-03-10T08:50:38.884" v="122" actId="1076"/>
        <pc:sldMkLst>
          <pc:docMk/>
          <pc:sldMk cId="506864304" sldId="556"/>
        </pc:sldMkLst>
      </pc:sldChg>
      <pc:sldChg chg="addSp delSp modSp mod">
        <pc:chgData name="Stewart Gale" userId="3647ddd2-6040-41ae-a96d-232c23482af8" providerId="ADAL" clId="{2422DF15-F2BC-42B0-BD61-F6EE307A5446}" dt="2024-03-10T08:52:45.403" v="165" actId="1076"/>
        <pc:sldMkLst>
          <pc:docMk/>
          <pc:sldMk cId="1949462124" sldId="557"/>
        </pc:sldMkLst>
      </pc:sldChg>
      <pc:sldChg chg="delSp modSp mod">
        <pc:chgData name="Stewart Gale" userId="3647ddd2-6040-41ae-a96d-232c23482af8" providerId="ADAL" clId="{2422DF15-F2BC-42B0-BD61-F6EE307A5446}" dt="2024-03-10T08:51:41.900" v="148" actId="1076"/>
        <pc:sldMkLst>
          <pc:docMk/>
          <pc:sldMk cId="4075761418" sldId="558"/>
        </pc:sldMkLst>
      </pc:sldChg>
      <pc:sldChg chg="addSp delSp modSp new mod">
        <pc:chgData name="Stewart Gale" userId="3647ddd2-6040-41ae-a96d-232c23482af8" providerId="ADAL" clId="{2422DF15-F2BC-42B0-BD61-F6EE307A5446}" dt="2024-03-10T08:48:43.229" v="89" actId="1076"/>
        <pc:sldMkLst>
          <pc:docMk/>
          <pc:sldMk cId="3746966469" sldId="559"/>
        </pc:sldMkLst>
      </pc:sldChg>
      <pc:sldMasterChg chg="modSp modSldLayout">
        <pc:chgData name="Stewart Gale" userId="3647ddd2-6040-41ae-a96d-232c23482af8" providerId="ADAL" clId="{2422DF15-F2BC-42B0-BD61-F6EE307A5446}" dt="2024-03-10T08:47:34.791" v="6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2422DF15-F2BC-42B0-BD61-F6EE307A5446}" dt="2024-03-10T08:47:34.791" v="6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2422DF15-F2BC-42B0-BD61-F6EE307A5446}" dt="2024-03-10T08:47:34.791" v="6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2422DF15-F2BC-42B0-BD61-F6EE307A5446}" dt="2024-03-10T08:47:34.791" v="6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2422DF15-F2BC-42B0-BD61-F6EE307A5446}" dt="2024-03-10T08:47:34.791" v="6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2422DF15-F2BC-42B0-BD61-F6EE307A5446}" dt="2024-03-10T08:47:34.791" v="6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2422DF15-F2BC-42B0-BD61-F6EE307A5446}" dt="2024-03-10T08:47:34.791" v="6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2422DF15-F2BC-42B0-BD61-F6EE307A5446}" dt="2024-03-10T08:47:34.791" v="6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18.png"/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7388" y="15395"/>
            <a:ext cx="1101722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Forces and Motions</a:t>
            </a:r>
          </a:p>
          <a:p>
            <a:pPr algn="ctr"/>
            <a:r>
              <a:rPr lang="en-GB" sz="8800" dirty="0"/>
              <a:t>Connected Particles</a:t>
            </a:r>
          </a:p>
          <a:p>
            <a:pPr algn="ctr"/>
            <a:r>
              <a:rPr lang="en-GB" sz="8800" dirty="0"/>
              <a:t>(Horizontally)</a:t>
            </a:r>
          </a:p>
          <a:p>
            <a:pPr algn="ctr"/>
            <a:endParaRPr lang="en-GB" sz="1600" dirty="0"/>
          </a:p>
          <a:p>
            <a:pPr algn="ctr"/>
            <a:r>
              <a:rPr lang="en-GB" sz="8000" dirty="0"/>
              <a:t>Chapter 10</a:t>
            </a:r>
          </a:p>
          <a:p>
            <a:pPr algn="ctr"/>
            <a:r>
              <a:rPr lang="en-GB" sz="8000" dirty="0"/>
              <a:t>(Part 3 </a:t>
            </a:r>
            <a:r>
              <a:rPr lang="en-GB" sz="8000"/>
              <a:t>of 9)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24343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BFC386-355D-12A0-1101-E8C50CB73FA5}"/>
              </a:ext>
            </a:extLst>
          </p:cNvPr>
          <p:cNvSpPr txBox="1"/>
          <p:nvPr/>
        </p:nvSpPr>
        <p:spPr>
          <a:xfrm>
            <a:off x="3215680" y="692696"/>
            <a:ext cx="5976664" cy="540147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chemeClr val="bg1"/>
                </a:solidFill>
              </a:rPr>
              <a:t>Thrust</a:t>
            </a:r>
          </a:p>
          <a:p>
            <a:pPr algn="ctr"/>
            <a:r>
              <a:rPr lang="en-GB" sz="11500" b="1" dirty="0">
                <a:solidFill>
                  <a:schemeClr val="bg1"/>
                </a:solidFill>
              </a:rPr>
              <a:t>not</a:t>
            </a:r>
          </a:p>
          <a:p>
            <a:pPr algn="ctr"/>
            <a:r>
              <a:rPr lang="en-GB" sz="11500" b="1" dirty="0">
                <a:solidFill>
                  <a:schemeClr val="bg1"/>
                </a:solidFill>
              </a:rPr>
              <a:t>Tension</a:t>
            </a:r>
          </a:p>
        </p:txBody>
      </p:sp>
    </p:spTree>
    <p:extLst>
      <p:ext uri="{BB962C8B-B14F-4D97-AF65-F5344CB8AC3E}">
        <p14:creationId xmlns:p14="http://schemas.microsoft.com/office/powerpoint/2010/main" val="19937217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38" y="2996952"/>
            <a:ext cx="10097123" cy="30243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3432" y="548680"/>
            <a:ext cx="10449161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The car is now reversing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80" y="1916832"/>
            <a:ext cx="1463051" cy="166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761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999" y="543896"/>
            <a:ext cx="7068017" cy="2152033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  <a:stCxn id="14" idx="3"/>
            <a:endCxn id="16" idx="1"/>
          </p:cNvCxnSpPr>
          <p:nvPr/>
        </p:nvCxnSpPr>
        <p:spPr>
          <a:xfrm>
            <a:off x="4875640" y="4279479"/>
            <a:ext cx="2384420" cy="0"/>
          </a:xfrm>
          <a:prstGeom prst="straightConnector1">
            <a:avLst/>
          </a:prstGeom>
          <a:ln w="38100">
            <a:solidFill>
              <a:schemeClr val="accent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>
            <a:off x="6699179" y="4716955"/>
            <a:ext cx="560880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/>
              <p:nvPr/>
            </p:nvSpPr>
            <p:spPr>
              <a:xfrm>
                <a:off x="4977026" y="3762791"/>
                <a:ext cx="10260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𝒓𝒖𝒔𝒕</m:t>
                      </m:r>
                    </m:oMath>
                  </m:oMathPara>
                </a14:m>
                <a:endParaRPr lang="en-GB" sz="2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026" y="3762791"/>
                <a:ext cx="1026024" cy="400110"/>
              </a:xfrm>
              <a:prstGeom prst="rect">
                <a:avLst/>
              </a:prstGeom>
              <a:blipFill>
                <a:blip r:embed="rId3"/>
                <a:stretch>
                  <a:fillRect r="-5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/>
              <p:nvPr/>
            </p:nvSpPr>
            <p:spPr>
              <a:xfrm>
                <a:off x="9663828" y="3922463"/>
                <a:ext cx="123578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𝑫𝒓𝒊𝒗𝒊𝒏𝒈</m:t>
                      </m:r>
                      <m:r>
                        <a:rPr lang="en-GB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000" b="1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𝑭𝒐𝒓𝒄𝒆</m:t>
                      </m:r>
                    </m:oMath>
                  </m:oMathPara>
                </a14:m>
                <a:endParaRPr lang="en-GB" sz="2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828" y="3922463"/>
                <a:ext cx="1235788" cy="707886"/>
              </a:xfrm>
              <a:prstGeom prst="rect">
                <a:avLst/>
              </a:prstGeom>
              <a:blipFill>
                <a:blip r:embed="rId4"/>
                <a:stretch>
                  <a:fillRect l="-19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103109" y="3501010"/>
            <a:ext cx="1772530" cy="155693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dirty="0"/>
              <a:t>m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260059" y="3597635"/>
            <a:ext cx="1614008" cy="13636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dirty="0"/>
              <a:t>m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 flipH="1">
            <a:off x="8874067" y="4306159"/>
            <a:ext cx="629511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V="1">
            <a:off x="2313600" y="4716493"/>
            <a:ext cx="791673" cy="1086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/>
              <p:nvPr/>
            </p:nvSpPr>
            <p:spPr>
              <a:xfrm>
                <a:off x="733544" y="4204387"/>
                <a:ext cx="1974208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𝑹𝒆𝒔𝒊𝒔𝒕𝒂𝒏𝒄𝒆</m:t>
                      </m:r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000" b="1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𝑭𝒐𝒓𝒄𝒆</m:t>
                      </m:r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000" b="1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𝑪𝒂𝒓𝒂𝒗𝒂𝒏</m:t>
                      </m:r>
                    </m:oMath>
                  </m:oMathPara>
                </a14:m>
                <a:endParaRPr lang="en-GB" sz="20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544" y="4204387"/>
                <a:ext cx="1974208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 flipV="1">
            <a:off x="5382429" y="4268611"/>
            <a:ext cx="795410" cy="10868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/>
              <p:nvPr/>
            </p:nvSpPr>
            <p:spPr>
              <a:xfrm>
                <a:off x="5478360" y="4712219"/>
                <a:ext cx="17258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𝑹𝒆𝒔𝒊𝒔𝒕𝒂𝒏𝒄𝒆</m:t>
                      </m:r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000" b="1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𝑭𝒐𝒓𝒄𝒆</m:t>
                      </m:r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000" b="1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𝑪𝒂𝒓</m:t>
                      </m:r>
                    </m:oMath>
                  </m:oMathPara>
                </a14:m>
                <a:endParaRPr lang="en-GB" sz="20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8360" y="4712219"/>
                <a:ext cx="1725802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>
            <a:off x="6116764" y="4279479"/>
            <a:ext cx="676871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/>
              <p:nvPr/>
            </p:nvSpPr>
            <p:spPr>
              <a:xfrm>
                <a:off x="6096000" y="3762791"/>
                <a:ext cx="102602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  <m:r>
                        <a:rPr lang="en-US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GB" sz="2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𝒓𝒖𝒔𝒕</m:t>
                      </m:r>
                    </m:oMath>
                  </m:oMathPara>
                </a14:m>
                <a:endParaRPr lang="en-GB" sz="2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762791"/>
                <a:ext cx="1026024" cy="400110"/>
              </a:xfrm>
              <a:prstGeom prst="rect">
                <a:avLst/>
              </a:prstGeom>
              <a:blipFill>
                <a:blip r:embed="rId7"/>
                <a:stretch>
                  <a:fillRect r="-5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3B71843D-D441-88B9-4B24-827F72DD31A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4230" y="-29381"/>
            <a:ext cx="993058" cy="1147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4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9" grpId="0"/>
      <p:bldP spid="38" grpId="0"/>
      <p:bldP spid="4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78130-F16A-AE0B-3461-BBC83AF29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28EDC69-245E-CEEC-105D-306419EF4142}"/>
                  </a:ext>
                </a:extLst>
              </p:cNvPr>
              <p:cNvSpPr/>
              <p:nvPr/>
            </p:nvSpPr>
            <p:spPr>
              <a:xfrm>
                <a:off x="515380" y="1196752"/>
                <a:ext cx="11161240" cy="52629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A car of mass of masses 900kg pulls a trailer of mass 300kg along a straight horizontal road using a light tow-bar which is parallel to the road.</a:t>
                </a:r>
              </a:p>
              <a:p>
                <a:endParaRPr lang="en-GB" sz="2400" b="1" dirty="0"/>
              </a:p>
              <a:p>
                <a:r>
                  <a:rPr lang="en-GB" sz="2400" dirty="0"/>
                  <a:t>The horizontals resistances to motions of the car and the trailer have magnitude 200N and 100N respectively.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The car is moving along the road when the driver sees a set of traffic lights have turned red. He reduces the force produced by the engine to zero and applies the brakes.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The brakes produce a forces on the car of magnitude of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GB" sz="2400" dirty="0"/>
                  <a:t> and the car and trailer decelerate.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Given that the resistances to motion are unchanged and the magnitude of the thrust in the towbar is 100N, find the value of </a:t>
                </a:r>
                <a14:m>
                  <m:oMath xmlns:m="http://schemas.openxmlformats.org/officeDocument/2006/math">
                    <m:r>
                      <a:rPr lang="en-GB" sz="2400" i="1" dirty="0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GB" sz="2400" dirty="0"/>
                  <a:t>. </a:t>
                </a: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28EDC69-245E-CEEC-105D-306419EF41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1196752"/>
                <a:ext cx="11161240" cy="52629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A92F561F-F856-AF64-868A-05F3A0ED3451}"/>
              </a:ext>
            </a:extLst>
          </p:cNvPr>
          <p:cNvSpPr txBox="1"/>
          <p:nvPr/>
        </p:nvSpPr>
        <p:spPr>
          <a:xfrm>
            <a:off x="3971764" y="14610"/>
            <a:ext cx="42484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Question B</a:t>
            </a:r>
          </a:p>
        </p:txBody>
      </p:sp>
    </p:spTree>
    <p:extLst>
      <p:ext uri="{BB962C8B-B14F-4D97-AF65-F5344CB8AC3E}">
        <p14:creationId xmlns:p14="http://schemas.microsoft.com/office/powerpoint/2010/main" val="3625570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042B43E6-095B-D0D5-9034-32759999FB75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4885537" y="937058"/>
            <a:ext cx="2603401" cy="0"/>
          </a:xfrm>
          <a:prstGeom prst="straightConnector1">
            <a:avLst/>
          </a:prstGeom>
          <a:ln w="38100">
            <a:solidFill>
              <a:schemeClr val="accent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352BB98-D1A6-7A17-6ABA-7469BEA77241}"/>
              </a:ext>
            </a:extLst>
          </p:cNvPr>
          <p:cNvCxnSpPr>
            <a:cxnSpLocks/>
          </p:cNvCxnSpPr>
          <p:nvPr/>
        </p:nvCxnSpPr>
        <p:spPr>
          <a:xfrm flipH="1">
            <a:off x="6906523" y="1464107"/>
            <a:ext cx="582415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782A5B-D112-5B5F-0C3C-5D6CC8064E15}"/>
                  </a:ext>
                </a:extLst>
              </p:cNvPr>
              <p:cNvSpPr txBox="1"/>
              <p:nvPr/>
            </p:nvSpPr>
            <p:spPr>
              <a:xfrm>
                <a:off x="5015880" y="194929"/>
                <a:ext cx="102602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4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782A5B-D112-5B5F-0C3C-5D6CC8064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194929"/>
                <a:ext cx="1026024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6F3B9E-67AA-E838-9E99-2520258B6417}"/>
                  </a:ext>
                </a:extLst>
              </p:cNvPr>
              <p:cNvSpPr txBox="1"/>
              <p:nvPr/>
            </p:nvSpPr>
            <p:spPr>
              <a:xfrm>
                <a:off x="9987599" y="559960"/>
                <a:ext cx="82424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06F3B9E-67AA-E838-9E99-2520258B6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599" y="559960"/>
                <a:ext cx="824247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C9EF5809-AADA-6329-95FE-C4E43D9C7CAE}"/>
              </a:ext>
            </a:extLst>
          </p:cNvPr>
          <p:cNvSpPr/>
          <p:nvPr/>
        </p:nvSpPr>
        <p:spPr>
          <a:xfrm>
            <a:off x="3361833" y="260648"/>
            <a:ext cx="1523704" cy="13528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dirty="0"/>
              <a:t>300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56E2DB-D96F-5A41-5BE2-A71E52C51C83}"/>
              </a:ext>
            </a:extLst>
          </p:cNvPr>
          <p:cNvSpPr/>
          <p:nvPr/>
        </p:nvSpPr>
        <p:spPr>
          <a:xfrm>
            <a:off x="7488938" y="255214"/>
            <a:ext cx="1614008" cy="13636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dirty="0"/>
              <a:t>900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118B1A9-0803-BD14-9E04-76371D86A2A8}"/>
              </a:ext>
            </a:extLst>
          </p:cNvPr>
          <p:cNvCxnSpPr>
            <a:cxnSpLocks/>
          </p:cNvCxnSpPr>
          <p:nvPr/>
        </p:nvCxnSpPr>
        <p:spPr>
          <a:xfrm>
            <a:off x="9102946" y="937058"/>
            <a:ext cx="934155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553064F-8B53-E7FB-E608-7A4991DB9BF5}"/>
              </a:ext>
            </a:extLst>
          </p:cNvPr>
          <p:cNvCxnSpPr>
            <a:cxnSpLocks/>
          </p:cNvCxnSpPr>
          <p:nvPr/>
        </p:nvCxnSpPr>
        <p:spPr>
          <a:xfrm flipH="1">
            <a:off x="2727205" y="1440111"/>
            <a:ext cx="622943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8341695-4094-1194-ADC3-94CCB8EE1341}"/>
                  </a:ext>
                </a:extLst>
              </p:cNvPr>
              <p:cNvSpPr txBox="1"/>
              <p:nvPr/>
            </p:nvSpPr>
            <p:spPr>
              <a:xfrm>
                <a:off x="1675274" y="1088636"/>
                <a:ext cx="11136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8341695-4094-1194-ADC3-94CCB8EE13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5274" y="1088636"/>
                <a:ext cx="1113632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8172247-781F-D4CF-70A4-CF5303B19D93}"/>
              </a:ext>
            </a:extLst>
          </p:cNvPr>
          <p:cNvCxnSpPr>
            <a:cxnSpLocks/>
          </p:cNvCxnSpPr>
          <p:nvPr/>
        </p:nvCxnSpPr>
        <p:spPr>
          <a:xfrm flipH="1" flipV="1">
            <a:off x="5339444" y="926190"/>
            <a:ext cx="795410" cy="10868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3C4658-B189-45A7-7534-6B57202B8846}"/>
                  </a:ext>
                </a:extLst>
              </p:cNvPr>
              <p:cNvSpPr txBox="1"/>
              <p:nvPr/>
            </p:nvSpPr>
            <p:spPr>
              <a:xfrm>
                <a:off x="5875766" y="1122169"/>
                <a:ext cx="114674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𝟐𝟎𝟎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D53C4658-B189-45A7-7534-6B57202B88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5766" y="1122169"/>
                <a:ext cx="114674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8926786-70D2-906C-5DB6-6C220D93CE23}"/>
              </a:ext>
            </a:extLst>
          </p:cNvPr>
          <p:cNvCxnSpPr>
            <a:cxnSpLocks/>
          </p:cNvCxnSpPr>
          <p:nvPr/>
        </p:nvCxnSpPr>
        <p:spPr>
          <a:xfrm>
            <a:off x="6345643" y="937058"/>
            <a:ext cx="676871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2A12B9-D8A2-6DB8-8197-58DBB6F38ACF}"/>
                  </a:ext>
                </a:extLst>
              </p:cNvPr>
              <p:cNvSpPr txBox="1"/>
              <p:nvPr/>
            </p:nvSpPr>
            <p:spPr>
              <a:xfrm>
                <a:off x="6312024" y="194929"/>
                <a:ext cx="102602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4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B2A12B9-D8A2-6DB8-8197-58DBB6F38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194929"/>
                <a:ext cx="1026024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6457DF6-0653-F580-C645-E542D880050D}"/>
              </a:ext>
            </a:extLst>
          </p:cNvPr>
          <p:cNvCxnSpPr>
            <a:cxnSpLocks/>
          </p:cNvCxnSpPr>
          <p:nvPr/>
        </p:nvCxnSpPr>
        <p:spPr>
          <a:xfrm flipH="1">
            <a:off x="2516149" y="6325826"/>
            <a:ext cx="599077" cy="14272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EF08AA-D3EE-4A2E-C223-5725B7C7EDFB}"/>
                  </a:ext>
                </a:extLst>
              </p:cNvPr>
              <p:cNvSpPr txBox="1"/>
              <p:nvPr/>
            </p:nvSpPr>
            <p:spPr>
              <a:xfrm>
                <a:off x="4782255" y="4040752"/>
                <a:ext cx="1146747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40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EF08AA-D3EE-4A2E-C223-5725B7C7ED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2255" y="4040752"/>
                <a:ext cx="1146747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>
            <a:extLst>
              <a:ext uri="{FF2B5EF4-FFF2-40B4-BE49-F238E27FC236}">
                <a16:creationId xmlns:a16="http://schemas.microsoft.com/office/drawing/2014/main" id="{3DDF29F8-5E37-41B7-4FFA-A04D831BF428}"/>
              </a:ext>
            </a:extLst>
          </p:cNvPr>
          <p:cNvSpPr/>
          <p:nvPr/>
        </p:nvSpPr>
        <p:spPr>
          <a:xfrm>
            <a:off x="3134481" y="3951504"/>
            <a:ext cx="1104706" cy="9912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dirty="0"/>
              <a:t>300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89256B4-B03F-E4D4-30C7-7081CD4F7119}"/>
              </a:ext>
            </a:extLst>
          </p:cNvPr>
          <p:cNvSpPr/>
          <p:nvPr/>
        </p:nvSpPr>
        <p:spPr>
          <a:xfrm>
            <a:off x="3121023" y="5502760"/>
            <a:ext cx="1170178" cy="9991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400" dirty="0"/>
              <a:t>900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9E715A3-4A5D-B097-6457-5BA11F0B5464}"/>
              </a:ext>
            </a:extLst>
          </p:cNvPr>
          <p:cNvCxnSpPr>
            <a:cxnSpLocks/>
          </p:cNvCxnSpPr>
          <p:nvPr/>
        </p:nvCxnSpPr>
        <p:spPr>
          <a:xfrm>
            <a:off x="4305072" y="6057698"/>
            <a:ext cx="644098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4C4A4A0-28FF-DC90-F41A-B2F5F9068A14}"/>
              </a:ext>
            </a:extLst>
          </p:cNvPr>
          <p:cNvCxnSpPr>
            <a:cxnSpLocks/>
          </p:cNvCxnSpPr>
          <p:nvPr/>
        </p:nvCxnSpPr>
        <p:spPr>
          <a:xfrm flipH="1">
            <a:off x="2539407" y="4748638"/>
            <a:ext cx="607036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D72933-2337-420D-6C85-6BC392AEF879}"/>
                  </a:ext>
                </a:extLst>
              </p:cNvPr>
              <p:cNvSpPr txBox="1"/>
              <p:nvPr/>
            </p:nvSpPr>
            <p:spPr>
              <a:xfrm>
                <a:off x="1495942" y="4394695"/>
                <a:ext cx="80739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0D72933-2337-420D-6C85-6BC392AEF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5942" y="4394695"/>
                <a:ext cx="807399" cy="646331"/>
              </a:xfrm>
              <a:prstGeom prst="rect">
                <a:avLst/>
              </a:prstGeom>
              <a:blipFill>
                <a:blip r:embed="rId8"/>
                <a:stretch>
                  <a:fillRect r="-9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407D27A-1A76-0EA6-4947-8CABB8F5EF53}"/>
              </a:ext>
            </a:extLst>
          </p:cNvPr>
          <p:cNvCxnSpPr>
            <a:cxnSpLocks/>
          </p:cNvCxnSpPr>
          <p:nvPr/>
        </p:nvCxnSpPr>
        <p:spPr>
          <a:xfrm flipH="1">
            <a:off x="4294895" y="4454267"/>
            <a:ext cx="590642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547C176-6EA1-8D96-8ED1-81098330C724}"/>
                  </a:ext>
                </a:extLst>
              </p:cNvPr>
              <p:cNvSpPr txBox="1"/>
              <p:nvPr/>
            </p:nvSpPr>
            <p:spPr>
              <a:xfrm>
                <a:off x="1544928" y="6057698"/>
                <a:ext cx="83140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𝟐𝟎𝟎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547C176-6EA1-8D96-8ED1-81098330C7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928" y="6057698"/>
                <a:ext cx="831407" cy="646331"/>
              </a:xfrm>
              <a:prstGeom prst="rect">
                <a:avLst/>
              </a:prstGeom>
              <a:blipFill>
                <a:blip r:embed="rId9"/>
                <a:stretch>
                  <a:fillRect r="-65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741B31CB-AFF5-8F0F-E043-B2221AB3BDDD}"/>
              </a:ext>
            </a:extLst>
          </p:cNvPr>
          <p:cNvCxnSpPr>
            <a:cxnSpLocks/>
          </p:cNvCxnSpPr>
          <p:nvPr/>
        </p:nvCxnSpPr>
        <p:spPr>
          <a:xfrm>
            <a:off x="2643740" y="5853868"/>
            <a:ext cx="490741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9FF6725-2E30-7B44-92B7-B69B53302186}"/>
                  </a:ext>
                </a:extLst>
              </p:cNvPr>
              <p:cNvSpPr txBox="1"/>
              <p:nvPr/>
            </p:nvSpPr>
            <p:spPr>
              <a:xfrm>
                <a:off x="1532111" y="5499925"/>
                <a:ext cx="11116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36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9FF6725-2E30-7B44-92B7-B69B533021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2111" y="5499925"/>
                <a:ext cx="1111629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2DE46BF-7CB5-751D-267C-D2DC4211F1B3}"/>
              </a:ext>
            </a:extLst>
          </p:cNvPr>
          <p:cNvCxnSpPr>
            <a:cxnSpLocks/>
          </p:cNvCxnSpPr>
          <p:nvPr/>
        </p:nvCxnSpPr>
        <p:spPr>
          <a:xfrm flipH="1">
            <a:off x="2539407" y="3157178"/>
            <a:ext cx="595074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3CDEDA4-5559-23A2-D0DE-A6AAC6B5C80C}"/>
                  </a:ext>
                </a:extLst>
              </p:cNvPr>
              <p:cNvSpPr txBox="1"/>
              <p:nvPr/>
            </p:nvSpPr>
            <p:spPr>
              <a:xfrm>
                <a:off x="4909075" y="2496486"/>
                <a:ext cx="5975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3CDEDA4-5559-23A2-D0DE-A6AAC6B5C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9075" y="2496486"/>
                <a:ext cx="597590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Rectangle 38">
            <a:extLst>
              <a:ext uri="{FF2B5EF4-FFF2-40B4-BE49-F238E27FC236}">
                <a16:creationId xmlns:a16="http://schemas.microsoft.com/office/drawing/2014/main" id="{A0EB7FC9-D197-B71C-B2E6-18AE237F3CD8}"/>
              </a:ext>
            </a:extLst>
          </p:cNvPr>
          <p:cNvSpPr/>
          <p:nvPr/>
        </p:nvSpPr>
        <p:spPr>
          <a:xfrm>
            <a:off x="3113381" y="2388384"/>
            <a:ext cx="1170178" cy="9991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1200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545A505-772E-E856-255A-ABAF31E76E44}"/>
              </a:ext>
            </a:extLst>
          </p:cNvPr>
          <p:cNvCxnSpPr>
            <a:cxnSpLocks/>
          </p:cNvCxnSpPr>
          <p:nvPr/>
        </p:nvCxnSpPr>
        <p:spPr>
          <a:xfrm flipV="1">
            <a:off x="4291201" y="2871341"/>
            <a:ext cx="657969" cy="1091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C190F08-BF52-11D0-F273-47A272D560FD}"/>
                  </a:ext>
                </a:extLst>
              </p:cNvPr>
              <p:cNvSpPr txBox="1"/>
              <p:nvPr/>
            </p:nvSpPr>
            <p:spPr>
              <a:xfrm>
                <a:off x="1573188" y="2834012"/>
                <a:ext cx="83140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𝟐𝟎𝟎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C190F08-BF52-11D0-F273-47A272D56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188" y="2834012"/>
                <a:ext cx="831407" cy="646331"/>
              </a:xfrm>
              <a:prstGeom prst="rect">
                <a:avLst/>
              </a:prstGeom>
              <a:blipFill>
                <a:blip r:embed="rId12"/>
                <a:stretch>
                  <a:fillRect r="-7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96F30385-D00A-39A1-2E81-EC168250E6AB}"/>
              </a:ext>
            </a:extLst>
          </p:cNvPr>
          <p:cNvCxnSpPr>
            <a:cxnSpLocks/>
          </p:cNvCxnSpPr>
          <p:nvPr/>
        </p:nvCxnSpPr>
        <p:spPr>
          <a:xfrm flipH="1">
            <a:off x="2539407" y="2661362"/>
            <a:ext cx="573453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2F292A3-5FA1-E008-FCBC-30FCEA1C8750}"/>
                  </a:ext>
                </a:extLst>
              </p:cNvPr>
              <p:cNvSpPr txBox="1"/>
              <p:nvPr/>
            </p:nvSpPr>
            <p:spPr>
              <a:xfrm>
                <a:off x="1566208" y="2319228"/>
                <a:ext cx="83140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2F292A3-5FA1-E008-FCBC-30FCEA1C87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6208" y="2319228"/>
                <a:ext cx="831407" cy="646331"/>
              </a:xfrm>
              <a:prstGeom prst="rect">
                <a:avLst/>
              </a:prstGeom>
              <a:blipFill>
                <a:blip r:embed="rId13"/>
                <a:stretch>
                  <a:fillRect r="-73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E9108A6-57F3-F673-EF02-C29484963BC9}"/>
                  </a:ext>
                </a:extLst>
              </p:cNvPr>
              <p:cNvSpPr txBox="1"/>
              <p:nvPr/>
            </p:nvSpPr>
            <p:spPr>
              <a:xfrm>
                <a:off x="6729657" y="2165708"/>
                <a:ext cx="4665172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0−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−300=1200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b="1" baseline="30000" dirty="0"/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E9108A6-57F3-F673-EF02-C29484963B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9657" y="2165708"/>
                <a:ext cx="4665172" cy="64639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2601C3A-C076-0862-750F-B4C126A1C302}"/>
                  </a:ext>
                </a:extLst>
              </p:cNvPr>
              <p:cNvSpPr txBox="1"/>
              <p:nvPr/>
            </p:nvSpPr>
            <p:spPr>
              <a:xfrm>
                <a:off x="4949170" y="5708205"/>
                <a:ext cx="5975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2601C3A-C076-0862-750F-B4C126A1C3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170" y="5708205"/>
                <a:ext cx="597590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95D8790-3843-06C9-338E-2E9A41AE3DAB}"/>
                  </a:ext>
                </a:extLst>
              </p:cNvPr>
              <p:cNvSpPr txBox="1"/>
              <p:nvPr/>
            </p:nvSpPr>
            <p:spPr>
              <a:xfrm>
                <a:off x="6683227" y="3809855"/>
                <a:ext cx="4952522" cy="584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0−100 −100=300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b="1" baseline="30000" dirty="0"/>
              </a:p>
            </p:txBody>
          </p:sp>
        </mc:Choice>
        <mc:Fallback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B95D8790-3843-06C9-338E-2E9A41AE3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3227" y="3809855"/>
                <a:ext cx="4952522" cy="58484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7F116E74-D23C-EBBC-4E18-0411B1880A94}"/>
                  </a:ext>
                </a:extLst>
              </p:cNvPr>
              <p:cNvSpPr txBox="1"/>
              <p:nvPr/>
            </p:nvSpPr>
            <p:spPr>
              <a:xfrm>
                <a:off x="9135417" y="4394695"/>
                <a:ext cx="1803367" cy="1017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3200" b="1" baseline="30000" dirty="0"/>
              </a:p>
            </p:txBody>
          </p:sp>
        </mc:Choice>
        <mc:Fallback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7F116E74-D23C-EBBC-4E18-0411B1880A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5417" y="4394695"/>
                <a:ext cx="1803367" cy="101758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53E7221-79A0-FF60-A27E-D4DC2270A15E}"/>
                  </a:ext>
                </a:extLst>
              </p:cNvPr>
              <p:cNvSpPr txBox="1"/>
              <p:nvPr/>
            </p:nvSpPr>
            <p:spPr>
              <a:xfrm>
                <a:off x="8832304" y="2882251"/>
                <a:ext cx="1979542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𝟓𝟎𝟎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b="1" baseline="30000" dirty="0"/>
              </a:p>
            </p:txBody>
          </p:sp>
        </mc:Choice>
        <mc:Fallback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53E7221-79A0-FF60-A27E-D4DC2270A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4" y="2882251"/>
                <a:ext cx="1979542" cy="64639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269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22" grpId="0" animBg="1"/>
      <p:bldP spid="25" grpId="0"/>
      <p:bldP spid="27" grpId="0"/>
      <p:bldP spid="29" grpId="0"/>
      <p:bldP spid="38" grpId="0"/>
      <p:bldP spid="39" grpId="0" animBg="1"/>
      <p:bldP spid="41" grpId="0"/>
      <p:bldP spid="45" grpId="0"/>
      <p:bldP spid="46" grpId="0"/>
      <p:bldP spid="54" grpId="0"/>
      <p:bldP spid="55" grpId="0"/>
      <p:bldP spid="69" grpId="0"/>
      <p:bldP spid="7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3AF268-0EE6-DF2A-5243-CD4F96846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2492896"/>
            <a:ext cx="10698139" cy="32043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675960-4EC1-35DC-53BE-AB0124A49B4D}"/>
              </a:ext>
            </a:extLst>
          </p:cNvPr>
          <p:cNvSpPr txBox="1"/>
          <p:nvPr/>
        </p:nvSpPr>
        <p:spPr>
          <a:xfrm>
            <a:off x="371363" y="404664"/>
            <a:ext cx="11449272" cy="101566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Connected Particles - Horizontally </a:t>
            </a:r>
          </a:p>
        </p:txBody>
      </p:sp>
    </p:spTree>
    <p:extLst>
      <p:ext uri="{BB962C8B-B14F-4D97-AF65-F5344CB8AC3E}">
        <p14:creationId xmlns:p14="http://schemas.microsoft.com/office/powerpoint/2010/main" val="374696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>
            <a:off x="4554543" y="4123102"/>
            <a:ext cx="2621577" cy="0"/>
          </a:xfrm>
          <a:prstGeom prst="straightConnector1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>
            <a:off x="6491122" y="4488639"/>
            <a:ext cx="684998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/>
              <p:nvPr/>
            </p:nvSpPr>
            <p:spPr>
              <a:xfrm>
                <a:off x="4644499" y="3321858"/>
                <a:ext cx="9220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𝑻𝒆𝒏𝒔𝒊𝒐𝒏</m:t>
                      </m:r>
                    </m:oMath>
                  </m:oMathPara>
                </a14:m>
                <a:endParaRPr lang="en-GB" b="1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𝒇𝒐𝒓𝒄𝒆</m:t>
                      </m:r>
                    </m:oMath>
                  </m:oMathPara>
                </a14:m>
                <a:endParaRPr lang="en-GB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499" y="3321858"/>
                <a:ext cx="922076" cy="646331"/>
              </a:xfrm>
              <a:prstGeom prst="rect">
                <a:avLst/>
              </a:prstGeom>
              <a:blipFill>
                <a:blip r:embed="rId2"/>
                <a:stretch>
                  <a:fillRect r="-16556"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/>
              <p:nvPr/>
            </p:nvSpPr>
            <p:spPr>
              <a:xfrm>
                <a:off x="9401842" y="3792316"/>
                <a:ext cx="111058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𝑫𝒓𝒊𝒗𝒊𝒏𝒈</m:t>
                      </m:r>
                      <m:r>
                        <a:rPr lang="en-GB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b="1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𝑭𝒐𝒓𝒄𝒆</m:t>
                      </m:r>
                    </m:oMath>
                  </m:oMathPara>
                </a14:m>
                <a:endParaRPr lang="en-GB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1842" y="3792316"/>
                <a:ext cx="1110588" cy="646331"/>
              </a:xfrm>
              <a:prstGeom prst="rect">
                <a:avLst/>
              </a:prstGeom>
              <a:blipFill>
                <a:blip r:embed="rId3"/>
                <a:stretch>
                  <a:fillRect l="-10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/>
          <p:cNvSpPr/>
          <p:nvPr/>
        </p:nvSpPr>
        <p:spPr>
          <a:xfrm>
            <a:off x="2961591" y="3577275"/>
            <a:ext cx="1592952" cy="10916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176120" y="3645024"/>
            <a:ext cx="1450490" cy="9561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dirty="0"/>
              <a:t>m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>
            <a:off x="8642459" y="4134189"/>
            <a:ext cx="698977" cy="0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2313519" y="4123102"/>
            <a:ext cx="648072" cy="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/>
              <p:nvPr/>
            </p:nvSpPr>
            <p:spPr>
              <a:xfrm>
                <a:off x="1044563" y="3627840"/>
                <a:ext cx="155095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𝑹𝒆𝒔𝒊𝒔𝒕𝒂𝒏𝒄𝒆</m:t>
                      </m:r>
                      <m:r>
                        <a:rPr lang="en-GB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b="1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𝑭𝒐𝒓𝒄𝒆</m:t>
                      </m:r>
                      <m:r>
                        <a:rPr lang="en-GB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b="1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𝑪𝒂𝒓𝒂𝒗𝒂𝒏</m:t>
                      </m:r>
                    </m:oMath>
                  </m:oMathPara>
                </a14:m>
                <a:endParaRPr lang="en-GB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563" y="3627840"/>
                <a:ext cx="155095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  <a:stCxn id="14" idx="1"/>
          </p:cNvCxnSpPr>
          <p:nvPr/>
        </p:nvCxnSpPr>
        <p:spPr>
          <a:xfrm flipH="1" flipV="1">
            <a:off x="6461294" y="4115482"/>
            <a:ext cx="714826" cy="762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/>
              <p:nvPr/>
            </p:nvSpPr>
            <p:spPr>
              <a:xfrm>
                <a:off x="5919837" y="4629497"/>
                <a:ext cx="140363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𝑹𝒆𝒔𝒊𝒔𝒕𝒂𝒏𝒄𝒆</m:t>
                      </m:r>
                      <m:r>
                        <a:rPr lang="en-GB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b="1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𝑭𝒐𝒓𝒄𝒆</m:t>
                      </m:r>
                      <m:r>
                        <a:rPr lang="en-GB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b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𝐂𝐚𝐫</m:t>
                      </m:r>
                    </m:oMath>
                  </m:oMathPara>
                </a14:m>
                <a:endParaRPr lang="en-GB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73350C7-BCFC-41F0-8D52-AD44A3F6D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9837" y="4629497"/>
                <a:ext cx="1403635" cy="923330"/>
              </a:xfrm>
              <a:prstGeom prst="rect">
                <a:avLst/>
              </a:prstGeom>
              <a:blipFill>
                <a:blip r:embed="rId5"/>
                <a:stretch>
                  <a:fillRect l="-3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>
            <a:off x="4554543" y="4123102"/>
            <a:ext cx="608296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/>
              <p:nvPr/>
            </p:nvSpPr>
            <p:spPr>
              <a:xfrm>
                <a:off x="6096000" y="3391694"/>
                <a:ext cx="92207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𝑻𝒆𝒏𝒔𝒊𝒐𝒏</m:t>
                      </m:r>
                      <m:r>
                        <a:rPr lang="en-GB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b="1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𝑭𝒐𝒓𝒄𝒆</m:t>
                      </m:r>
                    </m:oMath>
                  </m:oMathPara>
                </a14:m>
                <a:endParaRPr lang="en-GB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3391694"/>
                <a:ext cx="922076" cy="646331"/>
              </a:xfrm>
              <a:prstGeom prst="rect">
                <a:avLst/>
              </a:prstGeom>
              <a:blipFill>
                <a:blip r:embed="rId6"/>
                <a:stretch>
                  <a:fillRect r="-16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1123967" y="5905090"/>
            <a:ext cx="99440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Name the forces of each coloured arrow.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6304C97-DAC1-1910-37EF-A5E646AC977A}"/>
              </a:ext>
            </a:extLst>
          </p:cNvPr>
          <p:cNvGrpSpPr/>
          <p:nvPr/>
        </p:nvGrpSpPr>
        <p:grpSpPr>
          <a:xfrm>
            <a:off x="2427532" y="229633"/>
            <a:ext cx="6914737" cy="2052920"/>
            <a:chOff x="1724366" y="345125"/>
            <a:chExt cx="7632848" cy="232443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724366" y="383329"/>
              <a:ext cx="7632848" cy="2286226"/>
            </a:xfrm>
            <a:prstGeom prst="rect">
              <a:avLst/>
            </a:prstGeom>
          </p:spPr>
        </p:pic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097B67B2-1E91-4953-B573-31F2C3EB001C}"/>
                </a:ext>
              </a:extLst>
            </p:cNvPr>
            <p:cNvCxnSpPr>
              <a:cxnSpLocks/>
            </p:cNvCxnSpPr>
            <p:nvPr/>
          </p:nvCxnSpPr>
          <p:spPr>
            <a:xfrm>
              <a:off x="4975184" y="842173"/>
              <a:ext cx="181712" cy="267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AF645C13-3291-4004-8594-AB457FF4D21D}"/>
                </a:ext>
              </a:extLst>
            </p:cNvPr>
            <p:cNvCxnSpPr>
              <a:cxnSpLocks/>
            </p:cNvCxnSpPr>
            <p:nvPr/>
          </p:nvCxnSpPr>
          <p:spPr>
            <a:xfrm>
              <a:off x="4911684" y="842173"/>
              <a:ext cx="327194" cy="267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BF66B6A-5DE7-4EBF-BFDB-025A1260078C}"/>
                    </a:ext>
                  </a:extLst>
                </p:cNvPr>
                <p:cNvSpPr txBox="1"/>
                <p:nvPr/>
              </p:nvSpPr>
              <p:spPr>
                <a:xfrm>
                  <a:off x="4865000" y="345125"/>
                  <a:ext cx="45265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BF66B6A-5DE7-4EBF-BFDB-025A126007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65000" y="345125"/>
                  <a:ext cx="452655" cy="46166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4BFBFCB8-CC8C-07F3-8DC2-91D38447AB0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22731"/>
          <a:stretch/>
        </p:blipFill>
        <p:spPr>
          <a:xfrm>
            <a:off x="5526205" y="2511531"/>
            <a:ext cx="787265" cy="7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19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6686" y="297981"/>
            <a:ext cx="11499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When dealing with horizontally connect particles </a:t>
            </a:r>
          </a:p>
          <a:p>
            <a:pPr algn="ctr"/>
            <a:r>
              <a:rPr lang="en-GB" sz="4400" dirty="0"/>
              <a:t>you can use one of 3 equations.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t="9414" b="3891"/>
          <a:stretch/>
        </p:blipFill>
        <p:spPr>
          <a:xfrm>
            <a:off x="1631504" y="2056396"/>
            <a:ext cx="5544616" cy="14732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267287" y="2247527"/>
            <a:ext cx="28440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F = ma</a:t>
            </a:r>
          </a:p>
          <a:p>
            <a:pPr algn="ctr"/>
            <a:r>
              <a:rPr lang="en-GB" sz="3200" b="1" dirty="0"/>
              <a:t>Overall System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75013" y="3869619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F = ma</a:t>
            </a:r>
          </a:p>
          <a:p>
            <a:pPr algn="ctr"/>
            <a:r>
              <a:rPr lang="en-GB" sz="3200" b="1" dirty="0"/>
              <a:t>Caravan Only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1057" y="5472275"/>
            <a:ext cx="1944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F = ma </a:t>
            </a:r>
          </a:p>
          <a:p>
            <a:pPr algn="ctr"/>
            <a:r>
              <a:rPr lang="en-GB" sz="3200" b="1" dirty="0"/>
              <a:t>Car only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75520" y="2013123"/>
            <a:ext cx="5256584" cy="149117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/>
          <p:cNvGrpSpPr/>
          <p:nvPr/>
        </p:nvGrpSpPr>
        <p:grpSpPr>
          <a:xfrm>
            <a:off x="1649761" y="3724951"/>
            <a:ext cx="2304256" cy="1567847"/>
            <a:chOff x="394633" y="3789040"/>
            <a:chExt cx="2304256" cy="156784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r="57354"/>
            <a:stretch/>
          </p:blipFill>
          <p:spPr>
            <a:xfrm>
              <a:off x="394633" y="3789040"/>
              <a:ext cx="2290284" cy="1567847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520392" y="3907722"/>
              <a:ext cx="2178497" cy="1361378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08885" y="5402469"/>
            <a:ext cx="3254331" cy="1197031"/>
            <a:chOff x="2853756" y="5466558"/>
            <a:chExt cx="3254331" cy="119703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2"/>
            <a:srcRect l="41570" t="29445"/>
            <a:stretch/>
          </p:blipFill>
          <p:spPr>
            <a:xfrm>
              <a:off x="2853756" y="5466558"/>
              <a:ext cx="3254331" cy="1197031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2853756" y="5482964"/>
              <a:ext cx="3096343" cy="1137352"/>
            </a:xfrm>
            <a:prstGeom prst="rect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0971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544442" y="456876"/>
            <a:ext cx="1224136" cy="10081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1000kg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88088" y="464496"/>
            <a:ext cx="1224136" cy="10081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800kg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>
            <a:off x="4743959" y="968552"/>
            <a:ext cx="2142851" cy="0"/>
          </a:xfrm>
          <a:prstGeom prst="straightConnector1">
            <a:avLst/>
          </a:prstGeom>
          <a:ln w="38100">
            <a:solidFill>
              <a:schemeClr val="tx1"/>
            </a:solidFill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/>
              <p:nvPr/>
            </p:nvSpPr>
            <p:spPr>
              <a:xfrm>
                <a:off x="5150186" y="456877"/>
                <a:ext cx="315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n-GB" sz="24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0186" y="456877"/>
                <a:ext cx="315670" cy="461665"/>
              </a:xfrm>
              <a:prstGeom prst="rect">
                <a:avLst/>
              </a:prstGeom>
              <a:blipFill>
                <a:blip r:embed="rId2"/>
                <a:stretch>
                  <a:fillRect l="-5769" r="-211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 flipV="1">
            <a:off x="6171983" y="960932"/>
            <a:ext cx="714826" cy="762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>
            <a:off x="4759807" y="960932"/>
            <a:ext cx="608296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/>
              <p:nvPr/>
            </p:nvSpPr>
            <p:spPr>
              <a:xfrm>
                <a:off x="6098959" y="483056"/>
                <a:ext cx="3967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n-GB" sz="24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8959" y="483056"/>
                <a:ext cx="39679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>
            <a:off x="8116269" y="955131"/>
            <a:ext cx="487680" cy="7620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>
            <a:off x="6461688" y="1340768"/>
            <a:ext cx="388290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830770" y="109776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B050"/>
                </a:solidFill>
              </a:rPr>
              <a:t>20N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>
            <a:off x="3152107" y="1265855"/>
            <a:ext cx="388290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487124" y="103502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B050"/>
                </a:solidFill>
              </a:rPr>
              <a:t>40N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592402" y="731919"/>
            <a:ext cx="863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500N</a:t>
            </a:r>
          </a:p>
        </p:txBody>
      </p:sp>
      <p:sp>
        <p:nvSpPr>
          <p:cNvPr id="2" name="Rectangle 1"/>
          <p:cNvSpPr/>
          <p:nvPr/>
        </p:nvSpPr>
        <p:spPr>
          <a:xfrm>
            <a:off x="4843812" y="3952056"/>
            <a:ext cx="1224136" cy="10081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1000kg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>
            <a:off x="4451477" y="4469810"/>
            <a:ext cx="388290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786494" y="4238978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B050"/>
                </a:solidFill>
              </a:rPr>
              <a:t>40N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/>
              <p:nvPr/>
            </p:nvSpPr>
            <p:spPr>
              <a:xfrm>
                <a:off x="6458327" y="3965755"/>
                <a:ext cx="31567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n-GB" sz="24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8327" y="3965755"/>
                <a:ext cx="315670" cy="461665"/>
              </a:xfrm>
              <a:prstGeom prst="rect">
                <a:avLst/>
              </a:prstGeom>
              <a:blipFill>
                <a:blip r:embed="rId4"/>
                <a:stretch>
                  <a:fillRect l="-3846" r="-230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>
            <a:off x="6067948" y="4469810"/>
            <a:ext cx="608296" cy="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8502256" y="3961048"/>
            <a:ext cx="23475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F = ma</a:t>
            </a:r>
          </a:p>
          <a:p>
            <a:pPr algn="ctr"/>
            <a:r>
              <a:rPr lang="en-GB" sz="2800" dirty="0">
                <a:solidFill>
                  <a:srgbClr val="0000FF"/>
                </a:solidFill>
              </a:rPr>
              <a:t>T</a:t>
            </a:r>
            <a:r>
              <a:rPr lang="en-GB" sz="2800" dirty="0"/>
              <a:t> – </a:t>
            </a:r>
            <a:r>
              <a:rPr lang="en-GB" sz="2800" dirty="0">
                <a:solidFill>
                  <a:srgbClr val="00B050"/>
                </a:solidFill>
              </a:rPr>
              <a:t>40</a:t>
            </a:r>
            <a:r>
              <a:rPr lang="en-GB" sz="2800" dirty="0"/>
              <a:t> = 1000a</a:t>
            </a:r>
          </a:p>
        </p:txBody>
      </p:sp>
      <p:sp>
        <p:nvSpPr>
          <p:cNvPr id="3" name="Rectangle 2"/>
          <p:cNvSpPr/>
          <p:nvPr/>
        </p:nvSpPr>
        <p:spPr>
          <a:xfrm>
            <a:off x="4874808" y="5543437"/>
            <a:ext cx="1224136" cy="10081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800kg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>
            <a:off x="4482473" y="6275880"/>
            <a:ext cx="388290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89521" y="6233899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B050"/>
                </a:solidFill>
              </a:rPr>
              <a:t>20N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>
            <a:off x="6102989" y="6053571"/>
            <a:ext cx="487680" cy="7620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79122" y="5830359"/>
            <a:ext cx="863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500N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 flipV="1">
            <a:off x="4155937" y="5873858"/>
            <a:ext cx="714826" cy="7620"/>
          </a:xfrm>
          <a:prstGeom prst="straightConnector1">
            <a:avLst/>
          </a:prstGeom>
          <a:ln w="38100">
            <a:solidFill>
              <a:srgbClr val="0000FF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/>
              <p:nvPr/>
            </p:nvSpPr>
            <p:spPr>
              <a:xfrm>
                <a:off x="3979133" y="5406530"/>
                <a:ext cx="39679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n-GB" sz="24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AB74EEDC-5BD6-40DF-B743-EA00FA0737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133" y="5406530"/>
                <a:ext cx="396795" cy="461665"/>
              </a:xfrm>
              <a:prstGeom prst="rect">
                <a:avLst/>
              </a:prstGeom>
              <a:blipFill>
                <a:blip r:embed="rId5"/>
                <a:stretch>
                  <a:fillRect l="-15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8112224" y="5423076"/>
            <a:ext cx="31275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F = ma</a:t>
            </a:r>
          </a:p>
          <a:p>
            <a:pPr algn="ctr"/>
            <a:r>
              <a:rPr lang="en-GB" sz="2800" dirty="0">
                <a:solidFill>
                  <a:srgbClr val="FF0000"/>
                </a:solidFill>
              </a:rPr>
              <a:t>500</a:t>
            </a:r>
            <a:r>
              <a:rPr lang="en-GB" sz="2800" dirty="0"/>
              <a:t> – </a:t>
            </a:r>
            <a:r>
              <a:rPr lang="en-GB" sz="2800" dirty="0">
                <a:solidFill>
                  <a:srgbClr val="00B050"/>
                </a:solidFill>
              </a:rPr>
              <a:t>20 </a:t>
            </a:r>
            <a:r>
              <a:rPr lang="en-GB" sz="2800" dirty="0"/>
              <a:t>– </a:t>
            </a:r>
            <a:r>
              <a:rPr lang="en-GB" sz="2800" dirty="0">
                <a:solidFill>
                  <a:srgbClr val="0000FF"/>
                </a:solidFill>
              </a:rPr>
              <a:t>T</a:t>
            </a:r>
            <a:r>
              <a:rPr lang="en-GB" sz="2800" dirty="0">
                <a:solidFill>
                  <a:srgbClr val="00B050"/>
                </a:solidFill>
              </a:rPr>
              <a:t> </a:t>
            </a:r>
            <a:r>
              <a:rPr lang="en-GB" sz="2800" dirty="0"/>
              <a:t>= 800a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13C6B6E-0D7D-C8FB-477E-AD276F7C56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56190"/>
          <a:stretch/>
        </p:blipFill>
        <p:spPr>
          <a:xfrm>
            <a:off x="732460" y="4062389"/>
            <a:ext cx="1201380" cy="73006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312BD9BD-2A8A-D12B-ACEA-CEABDE22D88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0300"/>
          <a:stretch/>
        </p:blipFill>
        <p:spPr>
          <a:xfrm>
            <a:off x="1851891" y="5527394"/>
            <a:ext cx="1637123" cy="730060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4870514" y="2309475"/>
            <a:ext cx="1224136" cy="10081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1800kg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07C0FD29-41DD-49EC-9AB8-88BAB1B21871}"/>
              </a:ext>
            </a:extLst>
          </p:cNvPr>
          <p:cNvCxnSpPr>
            <a:cxnSpLocks/>
          </p:cNvCxnSpPr>
          <p:nvPr/>
        </p:nvCxnSpPr>
        <p:spPr>
          <a:xfrm>
            <a:off x="6098695" y="2832894"/>
            <a:ext cx="487680" cy="7620"/>
          </a:xfrm>
          <a:prstGeom prst="straightConnector1">
            <a:avLst/>
          </a:prstGeom>
          <a:ln w="38100">
            <a:solidFill>
              <a:srgbClr val="FF000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574828" y="2576898"/>
            <a:ext cx="863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500N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328248" y="2373371"/>
            <a:ext cx="28083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F = ma</a:t>
            </a:r>
          </a:p>
          <a:p>
            <a:pPr algn="ctr"/>
            <a:r>
              <a:rPr lang="en-GB" sz="2800" dirty="0">
                <a:solidFill>
                  <a:srgbClr val="FF0000"/>
                </a:solidFill>
              </a:rPr>
              <a:t>500</a:t>
            </a:r>
            <a:r>
              <a:rPr lang="en-GB" sz="2800" dirty="0"/>
              <a:t> – </a:t>
            </a:r>
            <a:r>
              <a:rPr lang="en-GB" sz="2800" dirty="0">
                <a:solidFill>
                  <a:srgbClr val="00B050"/>
                </a:solidFill>
              </a:rPr>
              <a:t>60</a:t>
            </a:r>
            <a:r>
              <a:rPr lang="en-GB" sz="2800" dirty="0"/>
              <a:t> = 1800a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>
            <a:off x="4475836" y="3071347"/>
            <a:ext cx="388290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810853" y="2840515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B050"/>
                </a:solidFill>
              </a:rPr>
              <a:t>20N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6D9893D-0845-49E2-A4A4-3C7C96DFCBAF}"/>
              </a:ext>
            </a:extLst>
          </p:cNvPr>
          <p:cNvCxnSpPr>
            <a:cxnSpLocks/>
          </p:cNvCxnSpPr>
          <p:nvPr/>
        </p:nvCxnSpPr>
        <p:spPr>
          <a:xfrm flipH="1">
            <a:off x="4475836" y="2609682"/>
            <a:ext cx="388290" cy="0"/>
          </a:xfrm>
          <a:prstGeom prst="straightConnector1">
            <a:avLst/>
          </a:prstGeom>
          <a:ln w="38100">
            <a:solidFill>
              <a:srgbClr val="00B050"/>
            </a:solidFill>
            <a:headEnd type="none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810853" y="2378850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B050"/>
                </a:solidFill>
              </a:rPr>
              <a:t>40N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56A89378-F461-523D-889C-EDB1EE9AA6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774" y="2351940"/>
            <a:ext cx="2742250" cy="730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08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/>
      <p:bldP spid="39" grpId="0"/>
      <p:bldP spid="41" grpId="0"/>
      <p:bldP spid="3" grpId="0" animBg="1"/>
      <p:bldP spid="6" grpId="0"/>
      <p:bldP spid="11" grpId="0"/>
      <p:bldP spid="42" grpId="0"/>
      <p:bldP spid="43" grpId="0"/>
      <p:bldP spid="38" grpId="0" animBg="1"/>
      <p:bldP spid="45" grpId="0"/>
      <p:bldP spid="46" grpId="0"/>
      <p:bldP spid="48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15380" y="1196752"/>
                <a:ext cx="11161240" cy="52629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Two particles,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, of masses 5kg and 3kg respectively, are connected by a light inextensible string.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is pulled by a horizontal force of magnitude 40N along a rough horizontal plane. 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experiences a frictional force of 10N and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 experiences a frictional force of 6N.</a:t>
                </a:r>
              </a:p>
              <a:p>
                <a:endParaRPr lang="en-GB" sz="2400" dirty="0"/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 Find the acceleration of the particles.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 Find the tension in the string.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 Explain how the modelling assumption that the string is inextensible have been used.</a:t>
                </a: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1196752"/>
                <a:ext cx="11161240" cy="52629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CCFB1F08-5E03-43D0-F4AD-AB04F0DAFFA5}"/>
              </a:ext>
            </a:extLst>
          </p:cNvPr>
          <p:cNvSpPr txBox="1"/>
          <p:nvPr/>
        </p:nvSpPr>
        <p:spPr>
          <a:xfrm>
            <a:off x="3971764" y="14610"/>
            <a:ext cx="42484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2792462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736C5-8BA9-4E5B-7F5C-E3A5ECF74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57AD8AE-D8AD-FA4D-52C4-69777409BBE3}"/>
                  </a:ext>
                </a:extLst>
              </p:cNvPr>
              <p:cNvSpPr/>
              <p:nvPr/>
            </p:nvSpPr>
            <p:spPr>
              <a:xfrm>
                <a:off x="695400" y="244599"/>
                <a:ext cx="11161240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Two particles,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, of masses 5kg and 3kg respectively, are connected by a light inextensible string.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is pulled by a horizontal force of magnitude 40N along a rough horizontal plane.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experiences a frictional force of 10N and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 experiences a frictional force of 6N.</a:t>
                </a:r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 Find the acceleration of the particles.</a:t>
                </a: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57AD8AE-D8AD-FA4D-52C4-69777409BB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44599"/>
                <a:ext cx="11161240" cy="1938992"/>
              </a:xfrm>
              <a:prstGeom prst="rect">
                <a:avLst/>
              </a:prstGeom>
              <a:blipFill>
                <a:blip r:embed="rId2"/>
                <a:stretch>
                  <a:fillRect b="-20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17B4E29-D530-D553-F45A-BADDF3E0C785}"/>
                  </a:ext>
                </a:extLst>
              </p:cNvPr>
              <p:cNvSpPr txBox="1"/>
              <p:nvPr/>
            </p:nvSpPr>
            <p:spPr>
              <a:xfrm>
                <a:off x="6672064" y="4605519"/>
                <a:ext cx="3744416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40−10−6=8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br>
                  <a:rPr lang="en-GB" sz="3600" i="1" dirty="0">
                    <a:latin typeface="Cambria Math" panose="02040503050406030204" pitchFamily="18" charset="0"/>
                  </a:rPr>
                </a:br>
                <a:endParaRPr lang="en-GB" sz="3600" b="1" baseline="30000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17B4E29-D530-D553-F45A-BADDF3E0C7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064" y="4605519"/>
                <a:ext cx="3744416" cy="646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>
            <a:extLst>
              <a:ext uri="{FF2B5EF4-FFF2-40B4-BE49-F238E27FC236}">
                <a16:creationId xmlns:a16="http://schemas.microsoft.com/office/drawing/2014/main" id="{0CCFC481-B04B-7BDE-EB67-74F09A1B10EB}"/>
              </a:ext>
            </a:extLst>
          </p:cNvPr>
          <p:cNvSpPr/>
          <p:nvPr/>
        </p:nvSpPr>
        <p:spPr>
          <a:xfrm>
            <a:off x="696988" y="2564904"/>
            <a:ext cx="576064" cy="5760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a.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A7647E-4B1E-8AF6-B77B-55542C68D599}"/>
              </a:ext>
            </a:extLst>
          </p:cNvPr>
          <p:cNvGrpSpPr/>
          <p:nvPr/>
        </p:nvGrpSpPr>
        <p:grpSpPr>
          <a:xfrm>
            <a:off x="3503712" y="2445235"/>
            <a:ext cx="5508612" cy="1847248"/>
            <a:chOff x="3299738" y="2325713"/>
            <a:chExt cx="6336704" cy="234869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27DD935-343C-866D-53AF-02218CCD66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6001" b="1"/>
            <a:stretch/>
          </p:blipFill>
          <p:spPr>
            <a:xfrm>
              <a:off x="3299738" y="2717296"/>
              <a:ext cx="6336704" cy="195711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032650B-40CC-8E90-35B3-5DE6F43994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38575" t="-2061" r="45715" b="72777"/>
            <a:stretch/>
          </p:blipFill>
          <p:spPr>
            <a:xfrm>
              <a:off x="6023992" y="2325713"/>
              <a:ext cx="792088" cy="648072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F2FE16BB-9297-B2F7-4B0C-9F29EBF040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07568" y="4497244"/>
            <a:ext cx="3778353" cy="21161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E22B095-B0B1-3DEA-1363-F9F90B7FF89E}"/>
                  </a:ext>
                </a:extLst>
              </p:cNvPr>
              <p:cNvSpPr txBox="1"/>
              <p:nvPr/>
            </p:nvSpPr>
            <p:spPr>
              <a:xfrm>
                <a:off x="8544272" y="5955231"/>
                <a:ext cx="2880320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p>
                        <m:sSupPr>
                          <m:ctrlP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𝒎𝒔</m:t>
                          </m:r>
                        </m:e>
                        <m:sup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6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E22B095-B0B1-3DEA-1363-F9F90B7FF8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5955231"/>
                <a:ext cx="2880320" cy="6588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DAD1EDF-2DAF-484B-167B-16FA344214F3}"/>
                  </a:ext>
                </a:extLst>
              </p:cNvPr>
              <p:cNvSpPr txBox="1"/>
              <p:nvPr/>
            </p:nvSpPr>
            <p:spPr>
              <a:xfrm>
                <a:off x="8400256" y="5308900"/>
                <a:ext cx="20882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DAD1EDF-2DAF-484B-167B-16FA34421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6" y="5308900"/>
                <a:ext cx="2088232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295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5D8D6-4F1A-A86E-48DF-821563D8B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60F75EC-2165-F6D8-24EC-906A0E8EF9C7}"/>
                  </a:ext>
                </a:extLst>
              </p:cNvPr>
              <p:cNvSpPr/>
              <p:nvPr/>
            </p:nvSpPr>
            <p:spPr>
              <a:xfrm>
                <a:off x="695400" y="244599"/>
                <a:ext cx="11161240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Two particles,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, of masses 5kg and 3kg respectively, are connected by a light inextensible string.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is pulled by a horizontal force of magnitude 40N along a rough horizontal plane.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experiences a frictional force of 10N and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 experiences a frictional force of 6N.</a:t>
                </a:r>
              </a:p>
              <a:p>
                <a:r>
                  <a:rPr lang="en-GB" sz="2400" dirty="0"/>
                  <a:t>(b) Find the tension in the string.</a:t>
                </a:r>
              </a:p>
              <a:p>
                <a:r>
                  <a:rPr lang="en-GB" sz="2400" dirty="0"/>
                  <a:t>(c) Explain how the modelling assumption that the string is inextensible have been used.</a:t>
                </a: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560F75EC-2165-F6D8-24EC-906A0E8EF9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44599"/>
                <a:ext cx="11161240" cy="2308324"/>
              </a:xfrm>
              <a:prstGeom prst="rect">
                <a:avLst/>
              </a:prstGeom>
              <a:blipFill>
                <a:blip r:embed="rId2"/>
                <a:stretch>
                  <a:fillRect b="-9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827DC06-F5C9-9B65-9671-B2D4C65CBD07}"/>
                  </a:ext>
                </a:extLst>
              </p:cNvPr>
              <p:cNvSpPr txBox="1"/>
              <p:nvPr/>
            </p:nvSpPr>
            <p:spPr>
              <a:xfrm>
                <a:off x="6076256" y="3330799"/>
                <a:ext cx="4392488" cy="646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dirty="0" smtClean="0">
                          <a:latin typeface="Cambria Math" panose="02040503050406030204" pitchFamily="18" charset="0"/>
                        </a:rPr>
                        <m:t>40−</m:t>
                      </m:r>
                      <m:r>
                        <a:rPr lang="en-GB" sz="3600" i="1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600" i="1" dirty="0" smtClean="0">
                          <a:latin typeface="Cambria Math" panose="02040503050406030204" pitchFamily="18" charset="0"/>
                        </a:rPr>
                        <m:t>−10=5(3)</m:t>
                      </m:r>
                    </m:oMath>
                  </m:oMathPara>
                </a14:m>
                <a:br>
                  <a:rPr lang="en-GB" sz="3600" dirty="0"/>
                </a:br>
                <a:endParaRPr lang="en-GB" sz="3600" b="1" dirty="0"/>
              </a:p>
            </p:txBody>
          </p:sp>
        </mc:Choice>
        <mc:Fallback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1827DC06-F5C9-9B65-9671-B2D4C65CB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256" y="3330799"/>
                <a:ext cx="4392488" cy="646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>
            <a:extLst>
              <a:ext uri="{FF2B5EF4-FFF2-40B4-BE49-F238E27FC236}">
                <a16:creationId xmlns:a16="http://schemas.microsoft.com/office/drawing/2014/main" id="{0B790BAF-6DCD-06CE-10EE-6E56B7A5E859}"/>
              </a:ext>
            </a:extLst>
          </p:cNvPr>
          <p:cNvSpPr txBox="1"/>
          <p:nvPr/>
        </p:nvSpPr>
        <p:spPr>
          <a:xfrm>
            <a:off x="1703512" y="5492551"/>
            <a:ext cx="93943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acceleration of the objects are the same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994B96-4170-6847-0BF8-6F4E5EC3702A}"/>
              </a:ext>
            </a:extLst>
          </p:cNvPr>
          <p:cNvSpPr/>
          <p:nvPr/>
        </p:nvSpPr>
        <p:spPr>
          <a:xfrm>
            <a:off x="677244" y="3212976"/>
            <a:ext cx="576064" cy="5760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b.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1A8AD9-F065-4EB5-3759-F4450E300461}"/>
                  </a:ext>
                </a:extLst>
              </p:cNvPr>
              <p:cNvSpPr txBox="1"/>
              <p:nvPr/>
            </p:nvSpPr>
            <p:spPr>
              <a:xfrm>
                <a:off x="8164488" y="4130149"/>
                <a:ext cx="208823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𝑻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𝟏𝟓</m:t>
                    </m:r>
                  </m:oMath>
                </a14:m>
                <a:r>
                  <a:rPr kumimoji="0" lang="en-GB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N</a:t>
                </a:r>
                <a:endParaRPr lang="en-GB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1A8AD9-F065-4EB5-3759-F4450E300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4488" y="4130149"/>
                <a:ext cx="2088232" cy="646331"/>
              </a:xfrm>
              <a:prstGeom prst="rect">
                <a:avLst/>
              </a:prstGeom>
              <a:blipFill>
                <a:blip r:embed="rId4"/>
                <a:stretch>
                  <a:fillRect t="-15094" r="-5248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73D903AB-2ECA-40F9-D5A3-FE8DF7E363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7470" y="3075286"/>
            <a:ext cx="3462026" cy="193899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826DEA9-D4E6-8394-B436-97604D44974C}"/>
              </a:ext>
            </a:extLst>
          </p:cNvPr>
          <p:cNvSpPr/>
          <p:nvPr/>
        </p:nvSpPr>
        <p:spPr>
          <a:xfrm>
            <a:off x="677244" y="5589240"/>
            <a:ext cx="576064" cy="5760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bg1"/>
                </a:solidFill>
              </a:rPr>
              <a:t>c.</a:t>
            </a:r>
          </a:p>
        </p:txBody>
      </p:sp>
    </p:spTree>
    <p:extLst>
      <p:ext uri="{BB962C8B-B14F-4D97-AF65-F5344CB8AC3E}">
        <p14:creationId xmlns:p14="http://schemas.microsoft.com/office/powerpoint/2010/main" val="197891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8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85D22-C08F-A9E2-DDEA-B827B138B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0517C83-5316-98B7-9D77-93B3257DD6D9}"/>
                  </a:ext>
                </a:extLst>
              </p:cNvPr>
              <p:cNvSpPr/>
              <p:nvPr/>
            </p:nvSpPr>
            <p:spPr>
              <a:xfrm>
                <a:off x="695400" y="244599"/>
                <a:ext cx="11161240" cy="26776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Two particles,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, of masses 5kg and 3kg respectively, are connected by a light inextensible string.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is pulled by a horizontal force of magnitude 40N along a rough horizontal plane.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400" dirty="0"/>
                  <a:t> experiences a frictional force of 10N and particle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2400" dirty="0"/>
                  <a:t> experiences a frictional force of 6N.</a:t>
                </a:r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Find the acceleration of the particles.</a:t>
                </a:r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Find the tension in the string.</a:t>
                </a:r>
              </a:p>
              <a:p>
                <a:pPr marL="342900" indent="-342900">
                  <a:buAutoNum type="alphaLcParenBoth"/>
                </a:pPr>
                <a:r>
                  <a:rPr lang="en-GB" sz="2400" dirty="0"/>
                  <a:t>Explain how the modelling assumption that the string is inextensible have been used.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44599"/>
                <a:ext cx="11161240" cy="2677656"/>
              </a:xfrm>
              <a:prstGeom prst="rect">
                <a:avLst/>
              </a:prstGeom>
              <a:blipFill>
                <a:blip r:embed="rId2"/>
                <a:stretch>
                  <a:fillRect b="-106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5665077-2C38-4821-EF61-7961C5EC5ED6}"/>
                  </a:ext>
                </a:extLst>
              </p:cNvPr>
              <p:cNvSpPr txBox="1"/>
              <p:nvPr/>
            </p:nvSpPr>
            <p:spPr>
              <a:xfrm>
                <a:off x="2927649" y="5065993"/>
                <a:ext cx="354044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→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:40−10−6=8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=24</m:t>
                      </m:r>
                    </m:oMath>
                  </m:oMathPara>
                </a14:m>
                <a:br>
                  <a:rPr lang="en-GB" sz="2400" b="1" dirty="0"/>
                </a:b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GB" sz="2400" b="1" dirty="0"/>
                  <a:t> ms</a:t>
                </a:r>
                <a:r>
                  <a:rPr lang="en-GB" sz="2400" b="1" baseline="30000" dirty="0"/>
                  <a:t>-2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9" y="5065993"/>
                <a:ext cx="3540441" cy="1200329"/>
              </a:xfrm>
              <a:prstGeom prst="rect">
                <a:avLst/>
              </a:prstGeom>
              <a:blipFill>
                <a:blip r:embed="rId3"/>
                <a:stretch>
                  <a:fillRect l="-344" b="-1066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>
            <a:extLst>
              <a:ext uri="{FF2B5EF4-FFF2-40B4-BE49-F238E27FC236}">
                <a16:creationId xmlns:a16="http://schemas.microsoft.com/office/drawing/2014/main" id="{68B77EE0-9427-638E-3ADF-A045F1934A31}"/>
              </a:ext>
            </a:extLst>
          </p:cNvPr>
          <p:cNvSpPr/>
          <p:nvPr/>
        </p:nvSpPr>
        <p:spPr>
          <a:xfrm>
            <a:off x="2495642" y="5152075"/>
            <a:ext cx="23078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C938945D-E6E9-0211-8286-A381C334CC4B}"/>
                  </a:ext>
                </a:extLst>
              </p:cNvPr>
              <p:cNvSpPr txBox="1"/>
              <p:nvPr/>
            </p:nvSpPr>
            <p:spPr>
              <a:xfrm>
                <a:off x="7176121" y="5027301"/>
                <a:ext cx="307594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40−</m:t>
                      </m:r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2400" i="1" dirty="0">
                          <a:latin typeface="Cambria Math" panose="02040503050406030204" pitchFamily="18" charset="0"/>
                        </a:rPr>
                        <m:t>−10=5×3</m:t>
                      </m:r>
                    </m:oMath>
                  </m:oMathPara>
                </a14:m>
                <a:br>
                  <a:rPr lang="en-GB" sz="2400" dirty="0"/>
                </a:b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𝑻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𝟏𝟓</m:t>
                    </m:r>
                  </m:oMath>
                </a14:m>
                <a:r>
                  <a:rPr lang="en-GB" sz="2400" b="1" dirty="0"/>
                  <a:t> N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1" y="5027301"/>
                <a:ext cx="3075943" cy="830997"/>
              </a:xfrm>
              <a:prstGeom prst="rect">
                <a:avLst/>
              </a:prstGeom>
              <a:blipFill>
                <a:blip r:embed="rId4"/>
                <a:stretch>
                  <a:fillRect l="-396" b="-16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ectangle 46">
            <a:extLst>
              <a:ext uri="{FF2B5EF4-FFF2-40B4-BE49-F238E27FC236}">
                <a16:creationId xmlns:a16="http://schemas.microsoft.com/office/drawing/2014/main" id="{EC5D61F0-E842-FF30-7FB9-5BD1D089148D}"/>
              </a:ext>
            </a:extLst>
          </p:cNvPr>
          <p:cNvSpPr/>
          <p:nvPr/>
        </p:nvSpPr>
        <p:spPr>
          <a:xfrm>
            <a:off x="6761976" y="5131552"/>
            <a:ext cx="23078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50360A7-FA1B-338D-65C6-B7957F6C9724}"/>
                  </a:ext>
                </a:extLst>
              </p:cNvPr>
              <p:cNvSpPr txBox="1"/>
              <p:nvPr/>
            </p:nvSpPr>
            <p:spPr>
              <a:xfrm>
                <a:off x="2999656" y="6290824"/>
                <a:ext cx="61206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Inextensible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GB" sz="2400" dirty="0"/>
                  <a:t> acceleration of objects the same</a:t>
                </a: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6290824"/>
                <a:ext cx="6120680" cy="461665"/>
              </a:xfrm>
              <a:prstGeom prst="rect">
                <a:avLst/>
              </a:prstGeom>
              <a:blipFill>
                <a:blip r:embed="rId5"/>
                <a:stretch>
                  <a:fillRect l="-1494" t="-10526" r="-1195" b="-28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Rectangle 48">
            <a:extLst>
              <a:ext uri="{FF2B5EF4-FFF2-40B4-BE49-F238E27FC236}">
                <a16:creationId xmlns:a16="http://schemas.microsoft.com/office/drawing/2014/main" id="{F20F2CAB-79E4-98C7-17B8-9CEA5B830F64}"/>
              </a:ext>
            </a:extLst>
          </p:cNvPr>
          <p:cNvSpPr/>
          <p:nvPr/>
        </p:nvSpPr>
        <p:spPr>
          <a:xfrm>
            <a:off x="2503704" y="6413644"/>
            <a:ext cx="230784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F66E8E-FCC0-EE9A-8B46-2056853319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6001" b="1"/>
          <a:stretch/>
        </p:blipFill>
        <p:spPr>
          <a:xfrm>
            <a:off x="3215680" y="2922255"/>
            <a:ext cx="6336704" cy="19571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9FD4C0-78BB-35CB-5A3B-4B8FE1EA86C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8575" t="-2061" r="45715" b="72777"/>
          <a:stretch/>
        </p:blipFill>
        <p:spPr>
          <a:xfrm>
            <a:off x="2338444" y="3161501"/>
            <a:ext cx="792088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6" grpId="0"/>
      <p:bldP spid="4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26844</TotalTime>
  <Words>712</Words>
  <Application>Microsoft Office PowerPoint</Application>
  <PresentationFormat>Widescreen</PresentationFormat>
  <Paragraphs>139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897</cp:revision>
  <dcterms:created xsi:type="dcterms:W3CDTF">2013-02-28T07:36:55Z</dcterms:created>
  <dcterms:modified xsi:type="dcterms:W3CDTF">2025-04-23T10:47:30Z</dcterms:modified>
</cp:coreProperties>
</file>