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530" r:id="rId2"/>
    <p:sldId id="517" r:id="rId3"/>
    <p:sldId id="534" r:id="rId4"/>
    <p:sldId id="535" r:id="rId5"/>
    <p:sldId id="53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FC0862-5F12-490A-A2DB-59D09808D8B4}" v="143" dt="2025-03-18T04:32:33.1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12" autoAdjust="0"/>
    <p:restoredTop sz="88534" autoAdjust="0"/>
  </p:normalViewPr>
  <p:slideViewPr>
    <p:cSldViewPr>
      <p:cViewPr varScale="1">
        <p:scale>
          <a:sx n="86" d="100"/>
          <a:sy n="86" d="100"/>
        </p:scale>
        <p:origin x="57" y="15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B434436-72C3-4E59-9C29-9F00CDA6C3BE}"/>
    <pc:docChg chg="modSld">
      <pc:chgData name="Stewart Gale" userId="3647ddd2-6040-41ae-a96d-232c23482af8" providerId="ADAL" clId="{4B434436-72C3-4E59-9C29-9F00CDA6C3BE}" dt="2022-04-25T09:01:03.136" v="6" actId="20577"/>
      <pc:docMkLst>
        <pc:docMk/>
      </pc:docMkLst>
      <pc:sldChg chg="modSp mod">
        <pc:chgData name="Stewart Gale" userId="3647ddd2-6040-41ae-a96d-232c23482af8" providerId="ADAL" clId="{4B434436-72C3-4E59-9C29-9F00CDA6C3BE}" dt="2022-04-25T09:01:03.136" v="6" actId="20577"/>
        <pc:sldMkLst>
          <pc:docMk/>
          <pc:sldMk cId="983489783" sldId="530"/>
        </pc:sldMkLst>
      </pc:sldChg>
    </pc:docChg>
  </pc:docChgLst>
  <pc:docChgLst>
    <pc:chgData name="Stewart Gale" userId="3647ddd2-6040-41ae-a96d-232c23482af8" providerId="ADAL" clId="{4BFC0862-5F12-490A-A2DB-59D09808D8B4}"/>
    <pc:docChg chg="undo custSel addSld modSld modMainMaster modNotesMaster">
      <pc:chgData name="Stewart Gale" userId="3647ddd2-6040-41ae-a96d-232c23482af8" providerId="ADAL" clId="{4BFC0862-5F12-490A-A2DB-59D09808D8B4}" dt="2025-03-18T04:33:18.859" v="378" actId="1076"/>
      <pc:docMkLst>
        <pc:docMk/>
      </pc:docMkLst>
      <pc:sldChg chg="addSp delSp modSp mod modAnim">
        <pc:chgData name="Stewart Gale" userId="3647ddd2-6040-41ae-a96d-232c23482af8" providerId="ADAL" clId="{4BFC0862-5F12-490A-A2DB-59D09808D8B4}" dt="2025-03-18T04:33:18.859" v="378" actId="1076"/>
        <pc:sldMkLst>
          <pc:docMk/>
          <pc:sldMk cId="2008796709" sldId="517"/>
        </pc:sldMkLst>
        <pc:spChg chg="add del mod">
          <ac:chgData name="Stewart Gale" userId="3647ddd2-6040-41ae-a96d-232c23482af8" providerId="ADAL" clId="{4BFC0862-5F12-490A-A2DB-59D09808D8B4}" dt="2025-03-18T04:25:36.731" v="231" actId="478"/>
          <ac:spMkLst>
            <pc:docMk/>
            <pc:sldMk cId="2008796709" sldId="517"/>
            <ac:spMk id="2" creationId="{9837E053-C511-BADE-95F7-435969DDDB0B}"/>
          </ac:spMkLst>
        </pc:spChg>
        <pc:spChg chg="add del mod">
          <ac:chgData name="Stewart Gale" userId="3647ddd2-6040-41ae-a96d-232c23482af8" providerId="ADAL" clId="{4BFC0862-5F12-490A-A2DB-59D09808D8B4}" dt="2025-03-18T04:26:30.967" v="245" actId="478"/>
          <ac:spMkLst>
            <pc:docMk/>
            <pc:sldMk cId="2008796709" sldId="517"/>
            <ac:spMk id="4" creationId="{4CF182C3-0E56-1E96-265D-C6C74CDE35D8}"/>
          </ac:spMkLst>
        </pc:spChg>
        <pc:spChg chg="add del mod">
          <ac:chgData name="Stewart Gale" userId="3647ddd2-6040-41ae-a96d-232c23482af8" providerId="ADAL" clId="{4BFC0862-5F12-490A-A2DB-59D09808D8B4}" dt="2025-03-18T04:32:25.819" v="370" actId="478"/>
          <ac:spMkLst>
            <pc:docMk/>
            <pc:sldMk cId="2008796709" sldId="517"/>
            <ac:spMk id="17" creationId="{4A9A96E8-08A0-E58D-50E2-8AD0B69DC268}"/>
          </ac:spMkLst>
        </pc:spChg>
        <pc:spChg chg="mod">
          <ac:chgData name="Stewart Gale" userId="3647ddd2-6040-41ae-a96d-232c23482af8" providerId="ADAL" clId="{4BFC0862-5F12-490A-A2DB-59D09808D8B4}" dt="2025-03-18T04:33:18.859" v="378" actId="1076"/>
          <ac:spMkLst>
            <pc:docMk/>
            <pc:sldMk cId="2008796709" sldId="517"/>
            <ac:spMk id="29" creationId="{CE1B1E86-6FCA-410C-BE50-41DB6DDDF9BE}"/>
          </ac:spMkLst>
        </pc:spChg>
        <pc:spChg chg="mod">
          <ac:chgData name="Stewart Gale" userId="3647ddd2-6040-41ae-a96d-232c23482af8" providerId="ADAL" clId="{4BFC0862-5F12-490A-A2DB-59D09808D8B4}" dt="2025-03-18T04:33:09.951" v="376" actId="1076"/>
          <ac:spMkLst>
            <pc:docMk/>
            <pc:sldMk cId="2008796709" sldId="517"/>
            <ac:spMk id="30" creationId="{CE1B1E86-6FCA-410C-BE50-41DB6DDDF9BE}"/>
          </ac:spMkLst>
        </pc:spChg>
        <pc:spChg chg="mod">
          <ac:chgData name="Stewart Gale" userId="3647ddd2-6040-41ae-a96d-232c23482af8" providerId="ADAL" clId="{4BFC0862-5F12-490A-A2DB-59D09808D8B4}" dt="2025-03-18T04:33:13.077" v="377" actId="1076"/>
          <ac:spMkLst>
            <pc:docMk/>
            <pc:sldMk cId="2008796709" sldId="517"/>
            <ac:spMk id="50" creationId="{CE1B1E86-6FCA-410C-BE50-41DB6DDDF9BE}"/>
          </ac:spMkLst>
        </pc:spChg>
        <pc:picChg chg="add del mod">
          <ac:chgData name="Stewart Gale" userId="3647ddd2-6040-41ae-a96d-232c23482af8" providerId="ADAL" clId="{4BFC0862-5F12-490A-A2DB-59D09808D8B4}" dt="2025-03-18T04:26:30.967" v="245" actId="478"/>
          <ac:picMkLst>
            <pc:docMk/>
            <pc:sldMk cId="2008796709" sldId="517"/>
            <ac:picMk id="3" creationId="{29B1BDE6-90CD-D9D1-F298-AC0272F8054F}"/>
          </ac:picMkLst>
        </pc:picChg>
        <pc:picChg chg="add del mod">
          <ac:chgData name="Stewart Gale" userId="3647ddd2-6040-41ae-a96d-232c23482af8" providerId="ADAL" clId="{4BFC0862-5F12-490A-A2DB-59D09808D8B4}" dt="2025-03-18T04:27:10.833" v="253" actId="478"/>
          <ac:picMkLst>
            <pc:docMk/>
            <pc:sldMk cId="2008796709" sldId="517"/>
            <ac:picMk id="5" creationId="{2403269E-A8A2-A6CD-90BA-F1E8EEB38BFB}"/>
          </ac:picMkLst>
        </pc:picChg>
        <pc:picChg chg="add mod modCrop">
          <ac:chgData name="Stewart Gale" userId="3647ddd2-6040-41ae-a96d-232c23482af8" providerId="ADAL" clId="{4BFC0862-5F12-490A-A2DB-59D09808D8B4}" dt="2025-03-18T04:33:03.638" v="375" actId="1076"/>
          <ac:picMkLst>
            <pc:docMk/>
            <pc:sldMk cId="2008796709" sldId="517"/>
            <ac:picMk id="9" creationId="{B66E119F-43C7-5820-D8AC-5D54BC0E8160}"/>
          </ac:picMkLst>
        </pc:picChg>
        <pc:picChg chg="del mod">
          <ac:chgData name="Stewart Gale" userId="3647ddd2-6040-41ae-a96d-232c23482af8" providerId="ADAL" clId="{4BFC0862-5F12-490A-A2DB-59D09808D8B4}" dt="2025-03-18T04:25:36.731" v="231" actId="478"/>
          <ac:picMkLst>
            <pc:docMk/>
            <pc:sldMk cId="2008796709" sldId="517"/>
            <ac:picMk id="12" creationId="{00000000-0000-0000-0000-000000000000}"/>
          </ac:picMkLst>
        </pc:picChg>
        <pc:cxnChg chg="add del mod">
          <ac:chgData name="Stewart Gale" userId="3647ddd2-6040-41ae-a96d-232c23482af8" providerId="ADAL" clId="{4BFC0862-5F12-490A-A2DB-59D09808D8B4}" dt="2025-03-18T04:27:10.833" v="253" actId="478"/>
          <ac:cxnSpMkLst>
            <pc:docMk/>
            <pc:sldMk cId="2008796709" sldId="517"/>
            <ac:cxnSpMk id="7" creationId="{758953AF-1F62-8017-BB02-9D7D2ACF45CD}"/>
          </ac:cxnSpMkLst>
        </pc:cxnChg>
        <pc:cxnChg chg="add mod">
          <ac:chgData name="Stewart Gale" userId="3647ddd2-6040-41ae-a96d-232c23482af8" providerId="ADAL" clId="{4BFC0862-5F12-490A-A2DB-59D09808D8B4}" dt="2025-03-18T04:33:03.638" v="375" actId="1076"/>
          <ac:cxnSpMkLst>
            <pc:docMk/>
            <pc:sldMk cId="2008796709" sldId="517"/>
            <ac:cxnSpMk id="11" creationId="{CBE78AEE-6286-A46D-B6C3-1D2ACFB8F890}"/>
          </ac:cxnSpMkLst>
        </pc:cxnChg>
        <pc:cxnChg chg="add mod">
          <ac:chgData name="Stewart Gale" userId="3647ddd2-6040-41ae-a96d-232c23482af8" providerId="ADAL" clId="{4BFC0862-5F12-490A-A2DB-59D09808D8B4}" dt="2025-03-18T04:33:03.638" v="375" actId="1076"/>
          <ac:cxnSpMkLst>
            <pc:docMk/>
            <pc:sldMk cId="2008796709" sldId="517"/>
            <ac:cxnSpMk id="13" creationId="{E92D3269-7B6D-C467-87A2-97E721657407}"/>
          </ac:cxnSpMkLst>
        </pc:cxnChg>
      </pc:sldChg>
      <pc:sldChg chg="delSp modSp mod">
        <pc:chgData name="Stewart Gale" userId="3647ddd2-6040-41ae-a96d-232c23482af8" providerId="ADAL" clId="{4BFC0862-5F12-490A-A2DB-59D09808D8B4}" dt="2023-08-14T07:42:10.714" v="39" actId="403"/>
        <pc:sldMkLst>
          <pc:docMk/>
          <pc:sldMk cId="983489783" sldId="530"/>
        </pc:sldMkLst>
      </pc:sldChg>
      <pc:sldChg chg="delSp modSp mod modAnim">
        <pc:chgData name="Stewart Gale" userId="3647ddd2-6040-41ae-a96d-232c23482af8" providerId="ADAL" clId="{4BFC0862-5F12-490A-A2DB-59D09808D8B4}" dt="2023-08-14T07:43:57.256" v="66"/>
        <pc:sldMkLst>
          <pc:docMk/>
          <pc:sldMk cId="3883955231" sldId="534"/>
        </pc:sldMkLst>
      </pc:sldChg>
      <pc:sldChg chg="addSp modSp new mod modAnim">
        <pc:chgData name="Stewart Gale" userId="3647ddd2-6040-41ae-a96d-232c23482af8" providerId="ADAL" clId="{4BFC0862-5F12-490A-A2DB-59D09808D8B4}" dt="2023-08-14T07:51:15.263" v="183" actId="1035"/>
        <pc:sldMkLst>
          <pc:docMk/>
          <pc:sldMk cId="1584210274" sldId="535"/>
        </pc:sldMkLst>
      </pc:sldChg>
      <pc:sldChg chg="addSp delSp modSp add mod delAnim modAnim">
        <pc:chgData name="Stewart Gale" userId="3647ddd2-6040-41ae-a96d-232c23482af8" providerId="ADAL" clId="{4BFC0862-5F12-490A-A2DB-59D09808D8B4}" dt="2023-08-14T07:53:11.809" v="220"/>
        <pc:sldMkLst>
          <pc:docMk/>
          <pc:sldMk cId="933451206" sldId="536"/>
        </pc:sldMkLst>
      </pc:sldChg>
      <pc:sldMasterChg chg="modSp modSldLayout">
        <pc:chgData name="Stewart Gale" userId="3647ddd2-6040-41ae-a96d-232c23482af8" providerId="ADAL" clId="{4BFC0862-5F12-490A-A2DB-59D09808D8B4}" dt="2023-08-14T07:40:22.389" v="0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4BFC0862-5F12-490A-A2DB-59D09808D8B4}" dt="2023-08-14T07:40:22.389" v="0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4BFC0862-5F12-490A-A2DB-59D09808D8B4}" dt="2023-08-14T07:40:22.389" v="0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4BFC0862-5F12-490A-A2DB-59D09808D8B4}" dt="2023-08-14T07:40:22.389" v="0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4BFC0862-5F12-490A-A2DB-59D09808D8B4}" dt="2023-08-14T07:40:22.389" v="0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4BFC0862-5F12-490A-A2DB-59D09808D8B4}" dt="2023-08-14T07:40:22.389" v="0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4BFC0862-5F12-490A-A2DB-59D09808D8B4}" dt="2023-08-14T07:40:22.389" v="0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4BFC0862-5F12-490A-A2DB-59D09808D8B4}" dt="2023-08-14T07:40:22.389" v="0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18/03/2025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18/03/2025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18/03/2025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18/03/2025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18/03/2025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18/03/2025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1514"/>
            <a:ext cx="12192000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Vectors </a:t>
            </a:r>
          </a:p>
          <a:p>
            <a:pPr algn="ctr"/>
            <a:r>
              <a:rPr lang="en-US" sz="8000" dirty="0"/>
              <a:t>Angles between</a:t>
            </a:r>
          </a:p>
          <a:p>
            <a:pPr algn="ctr"/>
            <a:r>
              <a:rPr lang="en-US" sz="8000" dirty="0"/>
              <a:t>vectors and an axis</a:t>
            </a:r>
          </a:p>
          <a:p>
            <a:pPr marL="457200" indent="-457200" algn="ctr">
              <a:buFontTx/>
              <a:buChar char="-"/>
            </a:pPr>
            <a:endParaRPr lang="en-GB" sz="2800" dirty="0"/>
          </a:p>
          <a:p>
            <a:pPr algn="ctr"/>
            <a:r>
              <a:rPr lang="en-GB" sz="8000" dirty="0"/>
              <a:t>Chapter 12</a:t>
            </a:r>
          </a:p>
          <a:p>
            <a:pPr algn="ctr"/>
            <a:r>
              <a:rPr lang="en-GB" sz="8000" dirty="0"/>
              <a:t>(Part 4 of 6)</a:t>
            </a:r>
          </a:p>
        </p:txBody>
      </p:sp>
    </p:spTree>
    <p:extLst>
      <p:ext uri="{BB962C8B-B14F-4D97-AF65-F5344CB8AC3E}">
        <p14:creationId xmlns:p14="http://schemas.microsoft.com/office/powerpoint/2010/main" val="983489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CE1B1E86-6FCA-410C-BE50-41DB6DDDF9BE}"/>
                  </a:ext>
                </a:extLst>
              </p:cNvPr>
              <p:cNvSpPr/>
              <p:nvPr/>
            </p:nvSpPr>
            <p:spPr>
              <a:xfrm>
                <a:off x="6006700" y="780069"/>
                <a:ext cx="5537670" cy="13338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</m:fName>
                        <m:e>
                          <m:sSub>
                            <m:sSubPr>
                              <m:ctrlPr>
                                <a:rPr lang="en-GB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n-GB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b>
                          </m:sSub>
                        </m:e>
                      </m:func>
                      <m:r>
                        <a:rPr lang="en-GB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GB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𝒄𝒐𝒎𝒑𝒐𝒏𝒆𝒏𝒕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GB" sz="40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CE1B1E86-6FCA-410C-BE50-41DB6DDDF9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6700" y="780069"/>
                <a:ext cx="5537670" cy="13338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CE1B1E86-6FCA-410C-BE50-41DB6DDDF9BE}"/>
                  </a:ext>
                </a:extLst>
              </p:cNvPr>
              <p:cNvSpPr/>
              <p:nvPr/>
            </p:nvSpPr>
            <p:spPr>
              <a:xfrm>
                <a:off x="6006700" y="2711344"/>
                <a:ext cx="5555303" cy="147239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none">
                <a:spAutoFit/>
              </a:bodyPr>
              <a:lstStyle/>
              <a:p>
                <a:pPr algn="ctr"/>
                <a:endParaRPr lang="en-GB" sz="900" dirty="0">
                  <a:solidFill>
                    <a:schemeClr val="tx1"/>
                  </a:solidFill>
                  <a:latin typeface="+mj-lt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</m:fName>
                        <m:e>
                          <m:sSub>
                            <m:sSubPr>
                              <m:ctrlPr>
                                <a:rPr lang="en-GB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n-GB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sub>
                          </m:sSub>
                        </m:e>
                      </m:func>
                      <m:r>
                        <a:rPr lang="en-GB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𝒋</m:t>
                          </m:r>
                          <m:r>
                            <a:rPr lang="en-GB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𝒄𝒐𝒎𝒑𝒐𝒏𝒆𝒏𝒕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GB" sz="40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2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CE1B1E86-6FCA-410C-BE50-41DB6DDDF9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6700" y="2711344"/>
                <a:ext cx="5555303" cy="14723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CE1B1E86-6FCA-410C-BE50-41DB6DDDF9BE}"/>
                  </a:ext>
                </a:extLst>
              </p:cNvPr>
              <p:cNvSpPr/>
              <p:nvPr/>
            </p:nvSpPr>
            <p:spPr>
              <a:xfrm>
                <a:off x="6082866" y="4781119"/>
                <a:ext cx="5638659" cy="134415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</m:fName>
                        <m:e>
                          <m:sSub>
                            <m:sSubPr>
                              <m:ctrlPr>
                                <a:rPr lang="en-GB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n-GB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sub>
                          </m:sSub>
                        </m:e>
                      </m:func>
                      <m:r>
                        <a:rPr lang="en-GB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  <m:r>
                            <a:rPr lang="en-GB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𝒄𝒐𝒎𝒑𝒐𝒏𝒆𝒏𝒕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GB" sz="40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CE1B1E86-6FCA-410C-BE50-41DB6DDDF9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2866" y="4781119"/>
                <a:ext cx="5638659" cy="13441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B66E119F-43C7-5820-D8AC-5D54BC0E816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514" b="3486"/>
          <a:stretch/>
        </p:blipFill>
        <p:spPr>
          <a:xfrm>
            <a:off x="297634" y="332656"/>
            <a:ext cx="5662441" cy="5772189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E78AEE-6286-A46D-B6C3-1D2ACFB8F890}"/>
              </a:ext>
            </a:extLst>
          </p:cNvPr>
          <p:cNvCxnSpPr/>
          <p:nvPr/>
        </p:nvCxnSpPr>
        <p:spPr>
          <a:xfrm>
            <a:off x="903292" y="4685823"/>
            <a:ext cx="2736304" cy="576064"/>
          </a:xfrm>
          <a:prstGeom prst="line">
            <a:avLst/>
          </a:prstGeom>
          <a:ln w="762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92D3269-7B6D-C467-87A2-97E721657407}"/>
              </a:ext>
            </a:extLst>
          </p:cNvPr>
          <p:cNvCxnSpPr>
            <a:cxnSpLocks/>
          </p:cNvCxnSpPr>
          <p:nvPr/>
        </p:nvCxnSpPr>
        <p:spPr>
          <a:xfrm flipV="1">
            <a:off x="932284" y="3101647"/>
            <a:ext cx="3643416" cy="1584176"/>
          </a:xfrm>
          <a:prstGeom prst="line">
            <a:avLst/>
          </a:prstGeom>
          <a:ln w="85725">
            <a:solidFill>
              <a:srgbClr val="00B05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879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29" grpId="0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C5C841C1-3129-42A7-8094-4D76C30DFC25}"/>
                  </a:ext>
                </a:extLst>
              </p:cNvPr>
              <p:cNvSpPr txBox="1"/>
              <p:nvPr/>
            </p:nvSpPr>
            <p:spPr>
              <a:xfrm>
                <a:off x="731404" y="332656"/>
                <a:ext cx="10729192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Find the angles that the vector </a:t>
                </a:r>
                <a14:m>
                  <m:oMath xmlns:m="http://schemas.openxmlformats.org/officeDocument/2006/math">
                    <m:r>
                      <a:rPr lang="en-GB" sz="4000" b="1" i="1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40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−3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4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4000" b="1" i="1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GB" sz="4000" dirty="0"/>
                  <a:t> </a:t>
                </a:r>
              </a:p>
              <a:p>
                <a:pPr algn="ctr"/>
                <a:r>
                  <a:rPr lang="en-GB" sz="4000" dirty="0"/>
                  <a:t>makes with each of the positive coordinate axis.</a:t>
                </a: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C5C841C1-3129-42A7-8094-4D76C30DFC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404" y="332656"/>
                <a:ext cx="10729192" cy="1323439"/>
              </a:xfrm>
              <a:prstGeom prst="rect">
                <a:avLst/>
              </a:prstGeom>
              <a:blipFill>
                <a:blip r:embed="rId2"/>
                <a:stretch>
                  <a:fillRect t="-2058" b="-1152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97816BCA-5185-4768-9526-E0E426C68496}"/>
                  </a:ext>
                </a:extLst>
              </p:cNvPr>
              <p:cNvSpPr txBox="1"/>
              <p:nvPr/>
            </p:nvSpPr>
            <p:spPr>
              <a:xfrm>
                <a:off x="3071664" y="3068960"/>
                <a:ext cx="6840760" cy="35253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sSub>
                            <m:sSub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func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</m:e>
                          </m:rad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   →  </m:t>
                      </m:r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GB" sz="3600" i="1">
                          <a:latin typeface="Cambria Math" panose="02040503050406030204" pitchFamily="18" charset="0"/>
                        </a:rPr>
                        <m:t>=57.7°</m:t>
                      </m:r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sSub>
                            <m:sSub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e>
                      </m:func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</m:e>
                          </m:rad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   →  </m:t>
                      </m:r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GB" sz="3600" i="1">
                          <a:latin typeface="Cambria Math" panose="02040503050406030204" pitchFamily="18" charset="0"/>
                        </a:rPr>
                        <m:t>=143.3°</m:t>
                      </m:r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sSub>
                            <m:sSub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e>
                      </m:func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</m:e>
                          </m:rad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   →  </m:t>
                      </m:r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GB" sz="3600" i="1">
                          <a:latin typeface="Cambria Math" panose="02040503050406030204" pitchFamily="18" charset="0"/>
                        </a:rPr>
                        <m:t>=105.5°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97816BCA-5185-4768-9526-E0E426C684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3068960"/>
                <a:ext cx="6840760" cy="35253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775520" y="1993800"/>
                <a:ext cx="8731942" cy="9122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4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44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−3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4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4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e>
                      </m:rad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1993800"/>
                <a:ext cx="8731942" cy="9122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395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C42EFA5-AFB0-2ECA-DD58-B124CB251377}"/>
                  </a:ext>
                </a:extLst>
              </p:cNvPr>
              <p:cNvSpPr txBox="1"/>
              <p:nvPr/>
            </p:nvSpPr>
            <p:spPr>
              <a:xfrm>
                <a:off x="623392" y="332656"/>
                <a:ext cx="10945216" cy="18158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(a) Find the angle that the vector </a:t>
                </a:r>
                <a14:m>
                  <m:oMath xmlns:m="http://schemas.openxmlformats.org/officeDocument/2006/math">
                    <m:r>
                      <a:rPr lang="en-GB" sz="2800" b="1" i="1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GB" sz="2800" dirty="0"/>
                  <a:t> makes with the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-axis.</a:t>
                </a:r>
              </a:p>
              <a:p>
                <a:r>
                  <a:rPr lang="en-GB" sz="2800" dirty="0"/>
                  <a:t>(b) Find the angle that </a:t>
                </a:r>
                <a14:m>
                  <m:oMath xmlns:m="http://schemas.openxmlformats.org/officeDocument/2006/math">
                    <m:r>
                      <a:rPr lang="en-GB" sz="2800" b="1" i="1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en-GB" sz="28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GB" sz="2800" b="1" i="1" smtClean="0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GB" sz="2800" dirty="0"/>
                  <a:t> makes with the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-axis.</a:t>
                </a:r>
                <a:br>
                  <a:rPr lang="en-GB" sz="2800" dirty="0"/>
                </a:br>
                <a:r>
                  <a:rPr lang="en-GB" sz="2800" dirty="0"/>
                  <a:t>(c) Explain why the difference between these angles does not give you the angle between </a:t>
                </a:r>
                <a14:m>
                  <m:oMath xmlns:m="http://schemas.openxmlformats.org/officeDocument/2006/math">
                    <m:r>
                      <a:rPr lang="en-GB" sz="2800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C42EFA5-AFB0-2ECA-DD58-B124CB2513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332656"/>
                <a:ext cx="10945216" cy="1815882"/>
              </a:xfrm>
              <a:prstGeom prst="rect">
                <a:avLst/>
              </a:prstGeom>
              <a:blipFill>
                <a:blip r:embed="rId2"/>
                <a:stretch>
                  <a:fillRect b="-40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1CFA651-9AB6-3C35-EDD1-39E7CA8460D9}"/>
                  </a:ext>
                </a:extLst>
              </p:cNvPr>
              <p:cNvSpPr txBox="1"/>
              <p:nvPr/>
            </p:nvSpPr>
            <p:spPr>
              <a:xfrm>
                <a:off x="1052642" y="2602307"/>
                <a:ext cx="4248472" cy="7786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d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br>
                  <a:rPr lang="en-GB" sz="3600" b="0" i="1" dirty="0">
                    <a:latin typeface="Cambria Math" panose="02040503050406030204" pitchFamily="18" charset="0"/>
                  </a:rPr>
                </a:br>
                <a:endParaRPr lang="en-GB" sz="3600" b="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1CFA651-9AB6-3C35-EDD1-39E7CA8460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642" y="2602307"/>
                <a:ext cx="4248472" cy="7786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237EF50-2682-EF0E-CE1F-FF40C66479CF}"/>
                  </a:ext>
                </a:extLst>
              </p:cNvPr>
              <p:cNvSpPr txBox="1"/>
              <p:nvPr/>
            </p:nvSpPr>
            <p:spPr>
              <a:xfrm>
                <a:off x="6528048" y="2575743"/>
                <a:ext cx="4320480" cy="7786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𝒃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e>
                            <m:sup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sSup>
                            <m:sSup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</m:e>
                            <m:sup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sSup>
                            <m:sSup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e>
                            <m:sup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br>
                  <a:rPr kumimoji="0" lang="en-GB" sz="3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237EF50-2682-EF0E-CE1F-FF40C66479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2575743"/>
                <a:ext cx="4320480" cy="7786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CDA8EB7-082D-BDE0-7617-D6C026186766}"/>
                  </a:ext>
                </a:extLst>
              </p:cNvPr>
              <p:cNvSpPr txBox="1"/>
              <p:nvPr/>
            </p:nvSpPr>
            <p:spPr>
              <a:xfrm>
                <a:off x="1988746" y="4406226"/>
                <a:ext cx="3166606" cy="13639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sSub>
                            <m:sSubPr>
                              <m:ctrlPr>
                                <a:rPr kumimoji="0" lang="en-GB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GB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𝜃</m:t>
                              </m:r>
                            </m:e>
                            <m:sub>
                              <m:r>
                                <a:rPr kumimoji="0" lang="en-GB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sub>
                          </m:sSub>
                        </m:e>
                      </m:func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kumimoji="0" lang="en-GB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GB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6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CDA8EB7-082D-BDE0-7617-D6C0261867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8746" y="4406226"/>
                <a:ext cx="3166606" cy="13639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DEDF197-BF93-558C-B9AB-34C89F5ECC3A}"/>
                  </a:ext>
                </a:extLst>
              </p:cNvPr>
              <p:cNvSpPr txBox="1"/>
              <p:nvPr/>
            </p:nvSpPr>
            <p:spPr>
              <a:xfrm>
                <a:off x="2924850" y="5914794"/>
                <a:ext cx="316660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𝜃</m:t>
                          </m:r>
                        </m:e>
                        <m:sub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sub>
                      </m:sSub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=35.264°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DEDF197-BF93-558C-B9AB-34C89F5ECC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4850" y="5914794"/>
                <a:ext cx="3166606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97267DA-57A2-9C0A-3507-F8B6DBE6F812}"/>
                  </a:ext>
                </a:extLst>
              </p:cNvPr>
              <p:cNvSpPr txBox="1"/>
              <p:nvPr/>
            </p:nvSpPr>
            <p:spPr>
              <a:xfrm>
                <a:off x="7752184" y="4354507"/>
                <a:ext cx="3220803" cy="13639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sSub>
                            <m:sSub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𝜃</m:t>
                              </m:r>
                            </m:e>
                            <m:sub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sub>
                          </m:sSub>
                        </m:e>
                      </m:func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14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97267DA-57A2-9C0A-3507-F8B6DBE6F8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184" y="4354507"/>
                <a:ext cx="3220803" cy="136396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F1776E6-D4EB-DE7F-FB8B-B0CFAD3CF04D}"/>
                  </a:ext>
                </a:extLst>
              </p:cNvPr>
              <p:cNvSpPr txBox="1"/>
              <p:nvPr/>
            </p:nvSpPr>
            <p:spPr>
              <a:xfrm>
                <a:off x="8544272" y="5922220"/>
                <a:ext cx="333341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𝜃</m:t>
                          </m:r>
                        </m:e>
                        <m:sub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sub>
                      </m:sSub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=74.499°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F1776E6-D4EB-DE7F-FB8B-B0CFAD3CF0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4272" y="5922220"/>
                <a:ext cx="3333415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C9FAB28-951B-0293-BE96-B362334DD60F}"/>
                  </a:ext>
                </a:extLst>
              </p:cNvPr>
              <p:cNvSpPr txBox="1"/>
              <p:nvPr/>
            </p:nvSpPr>
            <p:spPr>
              <a:xfrm>
                <a:off x="1052642" y="3549888"/>
                <a:ext cx="2016224" cy="7117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d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rad>
                    </m:oMath>
                  </m:oMathPara>
                </a14:m>
                <a:br>
                  <a:rPr lang="en-GB" sz="3600" b="0" i="1" dirty="0">
                    <a:latin typeface="Cambria Math" panose="02040503050406030204" pitchFamily="18" charset="0"/>
                  </a:rPr>
                </a:br>
                <a:endParaRPr lang="en-GB" sz="3600" b="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C9FAB28-951B-0293-BE96-B362334DD6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642" y="3549888"/>
                <a:ext cx="2016224" cy="71173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496D17A-34C1-6DF3-E81D-08247CED2230}"/>
                  </a:ext>
                </a:extLst>
              </p:cNvPr>
              <p:cNvSpPr txBox="1"/>
              <p:nvPr/>
            </p:nvSpPr>
            <p:spPr>
              <a:xfrm>
                <a:off x="6528048" y="3557604"/>
                <a:ext cx="2272359" cy="7117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𝒃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14</m:t>
                          </m:r>
                        </m:e>
                      </m:rad>
                    </m:oMath>
                  </m:oMathPara>
                </a14:m>
                <a:br>
                  <a:rPr kumimoji="0" lang="en-GB" sz="3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sz="2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496D17A-34C1-6DF3-E81D-08247CED22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3557604"/>
                <a:ext cx="2272359" cy="71173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436C3F2B-A66D-AA2F-B725-584AE657A43B}"/>
              </a:ext>
            </a:extLst>
          </p:cNvPr>
          <p:cNvSpPr txBox="1"/>
          <p:nvPr/>
        </p:nvSpPr>
        <p:spPr>
          <a:xfrm>
            <a:off x="335360" y="2780928"/>
            <a:ext cx="504056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a)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E952921-CF44-9C26-BA12-7EEF4CDA4EEE}"/>
              </a:ext>
            </a:extLst>
          </p:cNvPr>
          <p:cNvSpPr txBox="1"/>
          <p:nvPr/>
        </p:nvSpPr>
        <p:spPr>
          <a:xfrm>
            <a:off x="5879976" y="2810185"/>
            <a:ext cx="504056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1584210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1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C42EFA5-AFB0-2ECA-DD58-B124CB251377}"/>
                  </a:ext>
                </a:extLst>
              </p:cNvPr>
              <p:cNvSpPr txBox="1"/>
              <p:nvPr/>
            </p:nvSpPr>
            <p:spPr>
              <a:xfrm>
                <a:off x="623392" y="332656"/>
                <a:ext cx="10945216" cy="18158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(a) Find the angle that the vector </a:t>
                </a:r>
                <a14:m>
                  <m:oMath xmlns:m="http://schemas.openxmlformats.org/officeDocument/2006/math">
                    <m:r>
                      <a:rPr lang="en-GB" sz="2800" b="1" i="1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GB" sz="2800" dirty="0"/>
                  <a:t> makes with the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-axis.</a:t>
                </a:r>
              </a:p>
              <a:p>
                <a:r>
                  <a:rPr lang="en-GB" sz="2800" dirty="0"/>
                  <a:t>(b) Find the angle that </a:t>
                </a:r>
                <a14:m>
                  <m:oMath xmlns:m="http://schemas.openxmlformats.org/officeDocument/2006/math">
                    <m:r>
                      <a:rPr lang="en-GB" sz="2800" b="1" i="1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en-GB" sz="28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GB" sz="2800" b="1" i="1" smtClean="0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GB" sz="2800" dirty="0"/>
                  <a:t> makes with the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-axis.</a:t>
                </a:r>
                <a:br>
                  <a:rPr lang="en-GB" sz="2800" dirty="0"/>
                </a:br>
                <a:r>
                  <a:rPr lang="en-GB" sz="2800" dirty="0"/>
                  <a:t>(c) Explain why the difference between these angles does not give you the angle between </a:t>
                </a:r>
                <a14:m>
                  <m:oMath xmlns:m="http://schemas.openxmlformats.org/officeDocument/2006/math">
                    <m:r>
                      <a:rPr lang="en-GB" sz="2800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C42EFA5-AFB0-2ECA-DD58-B124CB2513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332656"/>
                <a:ext cx="10945216" cy="1815882"/>
              </a:xfrm>
              <a:prstGeom prst="rect">
                <a:avLst/>
              </a:prstGeom>
              <a:blipFill>
                <a:blip r:embed="rId2"/>
                <a:stretch>
                  <a:fillRect b="-40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436C3F2B-A66D-AA2F-B725-584AE657A43B}"/>
              </a:ext>
            </a:extLst>
          </p:cNvPr>
          <p:cNvSpPr txBox="1"/>
          <p:nvPr/>
        </p:nvSpPr>
        <p:spPr>
          <a:xfrm>
            <a:off x="623392" y="2636912"/>
            <a:ext cx="504056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c)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E35A2F7-655E-3EE6-551E-9B2EC4EC5AA4}"/>
                  </a:ext>
                </a:extLst>
              </p:cNvPr>
              <p:cNvSpPr/>
              <p:nvPr/>
            </p:nvSpPr>
            <p:spPr>
              <a:xfrm>
                <a:off x="1343472" y="2521039"/>
                <a:ext cx="10297144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3600" dirty="0"/>
                  <a:t>The difference (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74.5 −35.3=39.2°</m:t>
                    </m:r>
                  </m:oMath>
                </a14:m>
                <a:r>
                  <a:rPr lang="en-GB" sz="3600" dirty="0"/>
                  <a:t>) would only be the angle between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3600" dirty="0"/>
                  <a:t> and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3600" dirty="0"/>
                  <a:t> if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3600" dirty="0"/>
                  <a:t> and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GB" sz="3600" dirty="0"/>
                  <a:t> were coplanar, </a:t>
                </a:r>
              </a:p>
              <a:p>
                <a:r>
                  <a:rPr lang="en-GB" sz="3600" dirty="0"/>
                  <a:t>i.e. lied on the same plane.</a:t>
                </a: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E35A2F7-655E-3EE6-551E-9B2EC4EC5A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2521039"/>
                <a:ext cx="10297144" cy="1754326"/>
              </a:xfrm>
              <a:prstGeom prst="rect">
                <a:avLst/>
              </a:prstGeom>
              <a:blipFill>
                <a:blip r:embed="rId3"/>
                <a:stretch>
                  <a:fillRect l="-1775" t="-5575" r="-1893" b="-125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6EFC0F1F-10F3-C726-FC5C-D0EF5AD1AC96}"/>
              </a:ext>
            </a:extLst>
          </p:cNvPr>
          <p:cNvGrpSpPr/>
          <p:nvPr/>
        </p:nvGrpSpPr>
        <p:grpSpPr>
          <a:xfrm>
            <a:off x="7032104" y="4005064"/>
            <a:ext cx="3672408" cy="2592288"/>
            <a:chOff x="5151391" y="5544766"/>
            <a:chExt cx="1877789" cy="1135779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F6D7BEA0-7F86-ED9F-CA1C-DD5CDCD51B7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70846" y="6544710"/>
              <a:ext cx="996585" cy="11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A2609336-6CFE-FA1D-EC41-5CF44A4880A6}"/>
                    </a:ext>
                  </a:extLst>
                </p:cNvPr>
                <p:cNvSpPr txBox="1"/>
                <p:nvPr/>
              </p:nvSpPr>
              <p:spPr>
                <a:xfrm>
                  <a:off x="6140012" y="6383161"/>
                  <a:ext cx="288032" cy="29738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A2609336-6CFE-FA1D-EC41-5CF44A4880A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40012" y="6383161"/>
                  <a:ext cx="288032" cy="29738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610B1C2-CFBA-D086-9A2E-23EDAC6F91B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51391" y="5544766"/>
              <a:ext cx="704660" cy="103003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14B78285-44F3-C923-68E3-A3FC4D8329C8}"/>
                    </a:ext>
                  </a:extLst>
                </p:cNvPr>
                <p:cNvSpPr txBox="1"/>
                <p:nvPr/>
              </p:nvSpPr>
              <p:spPr>
                <a:xfrm>
                  <a:off x="6278858" y="5953867"/>
                  <a:ext cx="750322" cy="20347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74.499°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14B78285-44F3-C923-68E3-A3FC4D8329C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78858" y="5953867"/>
                  <a:ext cx="750322" cy="20347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AC314788-C628-6FFE-8CC2-887CDBC1DBBA}"/>
                </a:ext>
              </a:extLst>
            </p:cNvPr>
            <p:cNvSpPr/>
            <p:nvPr/>
          </p:nvSpPr>
          <p:spPr>
            <a:xfrm>
              <a:off x="5176838" y="6253163"/>
              <a:ext cx="333375" cy="295275"/>
            </a:xfrm>
            <a:custGeom>
              <a:avLst/>
              <a:gdLst>
                <a:gd name="connsiteX0" fmla="*/ 0 w 333375"/>
                <a:gd name="connsiteY0" fmla="*/ 295275 h 295275"/>
                <a:gd name="connsiteX1" fmla="*/ 333375 w 333375"/>
                <a:gd name="connsiteY1" fmla="*/ 285750 h 295275"/>
                <a:gd name="connsiteX2" fmla="*/ 328612 w 333375"/>
                <a:gd name="connsiteY2" fmla="*/ 180975 h 295275"/>
                <a:gd name="connsiteX3" fmla="*/ 309562 w 333375"/>
                <a:gd name="connsiteY3" fmla="*/ 128587 h 295275"/>
                <a:gd name="connsiteX4" fmla="*/ 280987 w 333375"/>
                <a:gd name="connsiteY4" fmla="*/ 76200 h 295275"/>
                <a:gd name="connsiteX5" fmla="*/ 252412 w 333375"/>
                <a:gd name="connsiteY5" fmla="*/ 42862 h 295275"/>
                <a:gd name="connsiteX6" fmla="*/ 200025 w 333375"/>
                <a:gd name="connsiteY6" fmla="*/ 0 h 295275"/>
                <a:gd name="connsiteX7" fmla="*/ 195262 w 333375"/>
                <a:gd name="connsiteY7" fmla="*/ 0 h 295275"/>
                <a:gd name="connsiteX8" fmla="*/ 0 w 333375"/>
                <a:gd name="connsiteY8" fmla="*/ 295275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3375" h="295275">
                  <a:moveTo>
                    <a:pt x="0" y="295275"/>
                  </a:moveTo>
                  <a:lnTo>
                    <a:pt x="333375" y="285750"/>
                  </a:lnTo>
                  <a:lnTo>
                    <a:pt x="328612" y="180975"/>
                  </a:lnTo>
                  <a:lnTo>
                    <a:pt x="309562" y="128587"/>
                  </a:lnTo>
                  <a:lnTo>
                    <a:pt x="280987" y="76200"/>
                  </a:lnTo>
                  <a:lnTo>
                    <a:pt x="252412" y="42862"/>
                  </a:lnTo>
                  <a:lnTo>
                    <a:pt x="200025" y="0"/>
                  </a:lnTo>
                  <a:lnTo>
                    <a:pt x="195262" y="0"/>
                  </a:lnTo>
                  <a:lnTo>
                    <a:pt x="0" y="295275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000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9B125D0-89E8-E34A-39EF-42824C8691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67106" y="6024563"/>
              <a:ext cx="1205119" cy="52105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3345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61838</TotalTime>
  <Words>291</Words>
  <Application>Microsoft Office PowerPoint</Application>
  <PresentationFormat>Widescreen</PresentationFormat>
  <Paragraphs>33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1299</cp:revision>
  <dcterms:created xsi:type="dcterms:W3CDTF">2013-02-28T07:36:55Z</dcterms:created>
  <dcterms:modified xsi:type="dcterms:W3CDTF">2025-03-18T04:33:24Z</dcterms:modified>
</cp:coreProperties>
</file>