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9DBE72-6DBA-4FFC-952A-A2430686DF16}" v="5" dt="2023-01-04T11:27:13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59DBE72-6DBA-4FFC-952A-A2430686DF16}"/>
    <pc:docChg chg="custSel addSld delSld modSld sldOrd">
      <pc:chgData name="Stewart Gale" userId="3647ddd2-6040-41ae-a96d-232c23482af8" providerId="ADAL" clId="{C59DBE72-6DBA-4FFC-952A-A2430686DF16}" dt="2023-01-04T11:27:24.807" v="126" actId="1076"/>
      <pc:docMkLst>
        <pc:docMk/>
      </pc:docMkLst>
      <pc:sldChg chg="addSp delSp modSp mod">
        <pc:chgData name="Stewart Gale" userId="3647ddd2-6040-41ae-a96d-232c23482af8" providerId="ADAL" clId="{C59DBE72-6DBA-4FFC-952A-A2430686DF16}" dt="2022-01-31T11:07:36.443" v="8" actId="1076"/>
        <pc:sldMkLst>
          <pc:docMk/>
          <pc:sldMk cId="2585735457" sldId="259"/>
        </pc:sldMkLst>
        <pc:picChg chg="add mod modCrop">
          <ac:chgData name="Stewart Gale" userId="3647ddd2-6040-41ae-a96d-232c23482af8" providerId="ADAL" clId="{C59DBE72-6DBA-4FFC-952A-A2430686DF16}" dt="2022-01-31T11:07:36.443" v="8" actId="1076"/>
          <ac:picMkLst>
            <pc:docMk/>
            <pc:sldMk cId="2585735457" sldId="259"/>
            <ac:picMk id="3" creationId="{A57012E4-B4A1-46AD-B52E-F1FD09B3829E}"/>
          </ac:picMkLst>
        </pc:picChg>
        <pc:picChg chg="del">
          <ac:chgData name="Stewart Gale" userId="3647ddd2-6040-41ae-a96d-232c23482af8" providerId="ADAL" clId="{C59DBE72-6DBA-4FFC-952A-A2430686DF16}" dt="2022-01-31T11:07:10.775" v="0" actId="478"/>
          <ac:picMkLst>
            <pc:docMk/>
            <pc:sldMk cId="2585735457" sldId="259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C59DBE72-6DBA-4FFC-952A-A2430686DF16}" dt="2023-01-04T11:18:50.014" v="80" actId="14100"/>
        <pc:sldMkLst>
          <pc:docMk/>
          <pc:sldMk cId="1574356456" sldId="260"/>
        </pc:sldMkLst>
        <pc:spChg chg="add mod">
          <ac:chgData name="Stewart Gale" userId="3647ddd2-6040-41ae-a96d-232c23482af8" providerId="ADAL" clId="{C59DBE72-6DBA-4FFC-952A-A2430686DF16}" dt="2023-01-04T11:18:03.563" v="67" actId="14100"/>
          <ac:spMkLst>
            <pc:docMk/>
            <pc:sldMk cId="1574356456" sldId="260"/>
            <ac:spMk id="2" creationId="{630E7EC0-C530-D331-70B8-62E076A2EEDB}"/>
          </ac:spMkLst>
        </pc:spChg>
        <pc:spChg chg="add mod">
          <ac:chgData name="Stewart Gale" userId="3647ddd2-6040-41ae-a96d-232c23482af8" providerId="ADAL" clId="{C59DBE72-6DBA-4FFC-952A-A2430686DF16}" dt="2023-01-04T11:18:30.203" v="73" actId="14100"/>
          <ac:spMkLst>
            <pc:docMk/>
            <pc:sldMk cId="1574356456" sldId="260"/>
            <ac:spMk id="4" creationId="{71AE7A5D-97AC-CE53-F92B-CF40DC76A6A0}"/>
          </ac:spMkLst>
        </pc:spChg>
        <pc:spChg chg="add mod">
          <ac:chgData name="Stewart Gale" userId="3647ddd2-6040-41ae-a96d-232c23482af8" providerId="ADAL" clId="{C59DBE72-6DBA-4FFC-952A-A2430686DF16}" dt="2023-01-04T11:18:26.229" v="72" actId="1076"/>
          <ac:spMkLst>
            <pc:docMk/>
            <pc:sldMk cId="1574356456" sldId="260"/>
            <ac:spMk id="5" creationId="{186F373C-8C9E-56C4-55E5-5AA2368A40D3}"/>
          </ac:spMkLst>
        </pc:spChg>
        <pc:spChg chg="add mod">
          <ac:chgData name="Stewart Gale" userId="3647ddd2-6040-41ae-a96d-232c23482af8" providerId="ADAL" clId="{C59DBE72-6DBA-4FFC-952A-A2430686DF16}" dt="2023-01-04T11:18:50.014" v="80" actId="14100"/>
          <ac:spMkLst>
            <pc:docMk/>
            <pc:sldMk cId="1574356456" sldId="260"/>
            <ac:spMk id="6" creationId="{972310AA-EFD2-5DBB-B8CF-E5A90492301E}"/>
          </ac:spMkLst>
        </pc:spChg>
        <pc:picChg chg="add mod modCrop">
          <ac:chgData name="Stewart Gale" userId="3647ddd2-6040-41ae-a96d-232c23482af8" providerId="ADAL" clId="{C59DBE72-6DBA-4FFC-952A-A2430686DF16}" dt="2022-01-31T11:08:04.272" v="16" actId="1076"/>
          <ac:picMkLst>
            <pc:docMk/>
            <pc:sldMk cId="1574356456" sldId="260"/>
            <ac:picMk id="3" creationId="{8213BAA3-B2F3-4D95-B97E-35B3BB402F9E}"/>
          </ac:picMkLst>
        </pc:picChg>
        <pc:picChg chg="del">
          <ac:chgData name="Stewart Gale" userId="3647ddd2-6040-41ae-a96d-232c23482af8" providerId="ADAL" clId="{C59DBE72-6DBA-4FFC-952A-A2430686DF16}" dt="2022-01-31T11:07:38.584" v="9" actId="478"/>
          <ac:picMkLst>
            <pc:docMk/>
            <pc:sldMk cId="1574356456" sldId="260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C59DBE72-6DBA-4FFC-952A-A2430686DF16}" dt="2023-01-04T11:20:27.401" v="111" actId="14100"/>
        <pc:sldMkLst>
          <pc:docMk/>
          <pc:sldMk cId="446923250" sldId="261"/>
        </pc:sldMkLst>
        <pc:spChg chg="add mod">
          <ac:chgData name="Stewart Gale" userId="3647ddd2-6040-41ae-a96d-232c23482af8" providerId="ADAL" clId="{C59DBE72-6DBA-4FFC-952A-A2430686DF16}" dt="2023-01-04T11:20:27.401" v="111" actId="14100"/>
          <ac:spMkLst>
            <pc:docMk/>
            <pc:sldMk cId="446923250" sldId="261"/>
            <ac:spMk id="2" creationId="{B97C29F4-36D5-0E4E-1922-544073EF6A9E}"/>
          </ac:spMkLst>
        </pc:spChg>
        <pc:picChg chg="add mod modCrop">
          <ac:chgData name="Stewart Gale" userId="3647ddd2-6040-41ae-a96d-232c23482af8" providerId="ADAL" clId="{C59DBE72-6DBA-4FFC-952A-A2430686DF16}" dt="2022-01-31T11:08:40.762" v="29" actId="1076"/>
          <ac:picMkLst>
            <pc:docMk/>
            <pc:sldMk cId="446923250" sldId="261"/>
            <ac:picMk id="3" creationId="{FDB06F9F-171D-4A44-9869-B4167F1EFF82}"/>
          </ac:picMkLst>
        </pc:picChg>
        <pc:picChg chg="del">
          <ac:chgData name="Stewart Gale" userId="3647ddd2-6040-41ae-a96d-232c23482af8" providerId="ADAL" clId="{C59DBE72-6DBA-4FFC-952A-A2430686DF16}" dt="2022-01-31T11:08:06.151" v="17" actId="478"/>
          <ac:picMkLst>
            <pc:docMk/>
            <pc:sldMk cId="446923250" sldId="261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C59DBE72-6DBA-4FFC-952A-A2430686DF16}" dt="2023-01-04T11:23:35.490" v="118" actId="1076"/>
        <pc:sldMkLst>
          <pc:docMk/>
          <pc:sldMk cId="1769348132" sldId="262"/>
        </pc:sldMkLst>
        <pc:spChg chg="add mod">
          <ac:chgData name="Stewart Gale" userId="3647ddd2-6040-41ae-a96d-232c23482af8" providerId="ADAL" clId="{C59DBE72-6DBA-4FFC-952A-A2430686DF16}" dt="2023-01-04T11:23:35.490" v="118" actId="1076"/>
          <ac:spMkLst>
            <pc:docMk/>
            <pc:sldMk cId="1769348132" sldId="262"/>
            <ac:spMk id="2" creationId="{EF688F10-E90E-8AD7-467D-A193A22A4BDC}"/>
          </ac:spMkLst>
        </pc:spChg>
        <pc:picChg chg="add mod modCrop">
          <ac:chgData name="Stewart Gale" userId="3647ddd2-6040-41ae-a96d-232c23482af8" providerId="ADAL" clId="{C59DBE72-6DBA-4FFC-952A-A2430686DF16}" dt="2022-01-31T11:09:06.202" v="36" actId="1076"/>
          <ac:picMkLst>
            <pc:docMk/>
            <pc:sldMk cId="1769348132" sldId="262"/>
            <ac:picMk id="3" creationId="{FA88374B-DF2F-4CE5-B1C6-C9CDB739E988}"/>
          </ac:picMkLst>
        </pc:picChg>
        <pc:picChg chg="del">
          <ac:chgData name="Stewart Gale" userId="3647ddd2-6040-41ae-a96d-232c23482af8" providerId="ADAL" clId="{C59DBE72-6DBA-4FFC-952A-A2430686DF16}" dt="2022-01-31T11:08:44.663" v="30" actId="478"/>
          <ac:picMkLst>
            <pc:docMk/>
            <pc:sldMk cId="1769348132" sldId="262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C59DBE72-6DBA-4FFC-952A-A2430686DF16}" dt="2022-01-31T11:09:37.852" v="44" actId="1076"/>
        <pc:sldMkLst>
          <pc:docMk/>
          <pc:sldMk cId="1028795728" sldId="263"/>
        </pc:sldMkLst>
        <pc:picChg chg="add mod modCrop">
          <ac:chgData name="Stewart Gale" userId="3647ddd2-6040-41ae-a96d-232c23482af8" providerId="ADAL" clId="{C59DBE72-6DBA-4FFC-952A-A2430686DF16}" dt="2022-01-31T11:09:37.852" v="44" actId="1076"/>
          <ac:picMkLst>
            <pc:docMk/>
            <pc:sldMk cId="1028795728" sldId="263"/>
            <ac:picMk id="3" creationId="{66DE9998-FC5F-4C84-BF6B-95062B45E48D}"/>
          </ac:picMkLst>
        </pc:picChg>
        <pc:picChg chg="del">
          <ac:chgData name="Stewart Gale" userId="3647ddd2-6040-41ae-a96d-232c23482af8" providerId="ADAL" clId="{C59DBE72-6DBA-4FFC-952A-A2430686DF16}" dt="2022-01-31T11:09:08.132" v="37" actId="478"/>
          <ac:picMkLst>
            <pc:docMk/>
            <pc:sldMk cId="1028795728" sldId="263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C59DBE72-6DBA-4FFC-952A-A2430686DF16}" dt="2022-01-31T11:10:03.165" v="55" actId="47"/>
        <pc:sldMkLst>
          <pc:docMk/>
          <pc:sldMk cId="2618652688" sldId="264"/>
        </pc:sldMkLst>
      </pc:sldChg>
      <pc:sldChg chg="addSp delSp modSp new mod ord">
        <pc:chgData name="Stewart Gale" userId="3647ddd2-6040-41ae-a96d-232c23482af8" providerId="ADAL" clId="{C59DBE72-6DBA-4FFC-952A-A2430686DF16}" dt="2023-01-04T11:27:24.807" v="126" actId="1076"/>
        <pc:sldMkLst>
          <pc:docMk/>
          <pc:sldMk cId="1147645386" sldId="265"/>
        </pc:sldMkLst>
        <pc:spChg chg="del">
          <ac:chgData name="Stewart Gale" userId="3647ddd2-6040-41ae-a96d-232c23482af8" providerId="ADAL" clId="{C59DBE72-6DBA-4FFC-952A-A2430686DF16}" dt="2022-01-31T11:09:42.864" v="48" actId="478"/>
          <ac:spMkLst>
            <pc:docMk/>
            <pc:sldMk cId="1147645386" sldId="265"/>
            <ac:spMk id="2" creationId="{36DEFE03-1045-4A0B-B84D-F736D3243E2C}"/>
          </ac:spMkLst>
        </pc:spChg>
        <pc:spChg chg="add mod">
          <ac:chgData name="Stewart Gale" userId="3647ddd2-6040-41ae-a96d-232c23482af8" providerId="ADAL" clId="{C59DBE72-6DBA-4FFC-952A-A2430686DF16}" dt="2023-01-04T11:27:24.807" v="126" actId="1076"/>
          <ac:spMkLst>
            <pc:docMk/>
            <pc:sldMk cId="1147645386" sldId="265"/>
            <ac:spMk id="2" creationId="{4137AE6B-205D-CAAB-2705-920D1C17D41B}"/>
          </ac:spMkLst>
        </pc:spChg>
        <pc:spChg chg="del">
          <ac:chgData name="Stewart Gale" userId="3647ddd2-6040-41ae-a96d-232c23482af8" providerId="ADAL" clId="{C59DBE72-6DBA-4FFC-952A-A2430686DF16}" dt="2022-01-31T11:09:42.864" v="48" actId="478"/>
          <ac:spMkLst>
            <pc:docMk/>
            <pc:sldMk cId="1147645386" sldId="265"/>
            <ac:spMk id="3" creationId="{519DE06D-2675-473F-AB6A-88D6AF5ED5A4}"/>
          </ac:spMkLst>
        </pc:spChg>
        <pc:picChg chg="add mod modCrop">
          <ac:chgData name="Stewart Gale" userId="3647ddd2-6040-41ae-a96d-232c23482af8" providerId="ADAL" clId="{C59DBE72-6DBA-4FFC-952A-A2430686DF16}" dt="2022-01-31T11:09:59.176" v="54" actId="1076"/>
          <ac:picMkLst>
            <pc:docMk/>
            <pc:sldMk cId="1147645386" sldId="265"/>
            <ac:picMk id="5" creationId="{0302A1AC-5ABB-4830-9D54-529DFA130ED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12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04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14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747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73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59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22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57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735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242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F7BAB-753D-4227-945B-6EA6220A5C0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2F645-25F4-4EF0-A1C2-6A52B95259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16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664" t="10503" r="10727" b="11104"/>
          <a:stretch/>
        </p:blipFill>
        <p:spPr>
          <a:xfrm>
            <a:off x="0" y="0"/>
            <a:ext cx="12192000" cy="68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14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545" t="12812" r="31950" b="53732"/>
          <a:stretch/>
        </p:blipFill>
        <p:spPr>
          <a:xfrm>
            <a:off x="105293" y="0"/>
            <a:ext cx="6040583" cy="3690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48" t="49293"/>
          <a:stretch/>
        </p:blipFill>
        <p:spPr>
          <a:xfrm>
            <a:off x="6179127" y="2675035"/>
            <a:ext cx="5946372" cy="418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8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4190" y="1967346"/>
            <a:ext cx="7675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555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012E4-B4A1-46AD-B52E-F1FD09B382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83" t="21576" r="33353" b="44886"/>
          <a:stretch/>
        </p:blipFill>
        <p:spPr>
          <a:xfrm>
            <a:off x="1174865" y="144086"/>
            <a:ext cx="10446327" cy="642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3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13BAA3-B2F3-4D95-B97E-35B3BB402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37" t="58748" r="33190" b="7232"/>
          <a:stretch/>
        </p:blipFill>
        <p:spPr>
          <a:xfrm>
            <a:off x="598514" y="88668"/>
            <a:ext cx="10595959" cy="65887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0E7EC0-C530-D331-70B8-62E076A2EEDB}"/>
              </a:ext>
            </a:extLst>
          </p:cNvPr>
          <p:cNvSpPr/>
          <p:nvPr/>
        </p:nvSpPr>
        <p:spPr>
          <a:xfrm>
            <a:off x="8905701" y="2283229"/>
            <a:ext cx="725979" cy="29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AE7A5D-97AC-CE53-F92B-CF40DC76A6A0}"/>
              </a:ext>
            </a:extLst>
          </p:cNvPr>
          <p:cNvSpPr/>
          <p:nvPr/>
        </p:nvSpPr>
        <p:spPr>
          <a:xfrm>
            <a:off x="7913716" y="2283229"/>
            <a:ext cx="1108364" cy="73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6F373C-8C9E-56C4-55E5-5AA2368A40D3}"/>
              </a:ext>
            </a:extLst>
          </p:cNvPr>
          <p:cNvSpPr/>
          <p:nvPr/>
        </p:nvSpPr>
        <p:spPr>
          <a:xfrm>
            <a:off x="10188633" y="2213956"/>
            <a:ext cx="858982" cy="73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2310AA-EFD2-5DBB-B8CF-E5A90492301E}"/>
              </a:ext>
            </a:extLst>
          </p:cNvPr>
          <p:cNvSpPr/>
          <p:nvPr/>
        </p:nvSpPr>
        <p:spPr>
          <a:xfrm>
            <a:off x="10559934" y="3992880"/>
            <a:ext cx="858982" cy="29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</a:rPr>
              <a:t>1cm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356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06F9F-171D-4A44-9869-B4167F1EFF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90" t="15677" r="33515" b="44727"/>
          <a:stretch/>
        </p:blipFill>
        <p:spPr>
          <a:xfrm>
            <a:off x="1518456" y="0"/>
            <a:ext cx="9328010" cy="68219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7C29F4-36D5-0E4E-1922-544073EF6A9E}"/>
              </a:ext>
            </a:extLst>
          </p:cNvPr>
          <p:cNvSpPr/>
          <p:nvPr/>
        </p:nvSpPr>
        <p:spPr>
          <a:xfrm>
            <a:off x="5384438" y="6162500"/>
            <a:ext cx="1160449" cy="29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FF0000"/>
                </a:solidFill>
              </a:rPr>
              <a:t> -4.75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2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8374B-DF2F-4CE5-B1C6-C9CDB739E9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83" t="25859" r="33353" b="38828"/>
          <a:stretch/>
        </p:blipFill>
        <p:spPr>
          <a:xfrm>
            <a:off x="1003069" y="131800"/>
            <a:ext cx="10185862" cy="659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688F10-E90E-8AD7-467D-A193A22A4BDC}"/>
              </a:ext>
            </a:extLst>
          </p:cNvPr>
          <p:cNvSpPr/>
          <p:nvPr/>
        </p:nvSpPr>
        <p:spPr>
          <a:xfrm>
            <a:off x="9060872" y="5863244"/>
            <a:ext cx="725979" cy="29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-28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48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DE9998-FC5F-4C84-BF6B-95062B45E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36" t="15839" r="34323" b="52807"/>
          <a:stretch/>
        </p:blipFill>
        <p:spPr>
          <a:xfrm>
            <a:off x="254923" y="152237"/>
            <a:ext cx="11299767" cy="655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9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02A1AC-5ABB-4830-9D54-529DFA130E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21" t="52848" r="33569" b="10546"/>
          <a:stretch/>
        </p:blipFill>
        <p:spPr>
          <a:xfrm>
            <a:off x="1180406" y="154993"/>
            <a:ext cx="9742518" cy="65480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37AE6B-205D-CAAB-2705-920D1C17D41B}"/>
              </a:ext>
            </a:extLst>
          </p:cNvPr>
          <p:cNvSpPr/>
          <p:nvPr/>
        </p:nvSpPr>
        <p:spPr>
          <a:xfrm>
            <a:off x="9191667" y="5630485"/>
            <a:ext cx="667227" cy="299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FF0000"/>
                </a:solidFill>
              </a:rPr>
              <a:t> -5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45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</Words>
  <Application>Microsoft Office PowerPoint</Application>
  <PresentationFormat>Widescreen</PresentationFormat>
  <Paragraphs>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2020-06-08T04:05:24Z</dcterms:created>
  <dcterms:modified xsi:type="dcterms:W3CDTF">2023-01-04T11:27:30Z</dcterms:modified>
</cp:coreProperties>
</file>