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37B423-931C-404D-85F7-B462247537F5}" v="2" dt="2025-01-23T06:08:09.6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2D37B423-931C-404D-85F7-B462247537F5}"/>
    <pc:docChg chg="modSld">
      <pc:chgData name="Stewart Gale" userId="3647ddd2-6040-41ae-a96d-232c23482af8" providerId="ADAL" clId="{2D37B423-931C-404D-85F7-B462247537F5}" dt="2025-01-23T06:08:09.689" v="19"/>
      <pc:docMkLst>
        <pc:docMk/>
      </pc:docMkLst>
      <pc:sldChg chg="modSp mod">
        <pc:chgData name="Stewart Gale" userId="3647ddd2-6040-41ae-a96d-232c23482af8" providerId="ADAL" clId="{2D37B423-931C-404D-85F7-B462247537F5}" dt="2022-01-06T16:57:31.476" v="1" actId="14100"/>
        <pc:sldMkLst>
          <pc:docMk/>
          <pc:sldMk cId="3905183186" sldId="256"/>
        </pc:sldMkLst>
      </pc:sldChg>
      <pc:sldChg chg="modSp mod">
        <pc:chgData name="Stewart Gale" userId="3647ddd2-6040-41ae-a96d-232c23482af8" providerId="ADAL" clId="{2D37B423-931C-404D-85F7-B462247537F5}" dt="2022-01-06T16:57:50.765" v="5" actId="1076"/>
        <pc:sldMkLst>
          <pc:docMk/>
          <pc:sldMk cId="3880885934" sldId="257"/>
        </pc:sldMkLst>
      </pc:sldChg>
      <pc:sldChg chg="modSp mod modAnim">
        <pc:chgData name="Stewart Gale" userId="3647ddd2-6040-41ae-a96d-232c23482af8" providerId="ADAL" clId="{2D37B423-931C-404D-85F7-B462247537F5}" dt="2025-01-23T06:08:07.199" v="18"/>
        <pc:sldMkLst>
          <pc:docMk/>
          <pc:sldMk cId="3744279474" sldId="258"/>
        </pc:sldMkLst>
        <pc:picChg chg="mod">
          <ac:chgData name="Stewart Gale" userId="3647ddd2-6040-41ae-a96d-232c23482af8" providerId="ADAL" clId="{2D37B423-931C-404D-85F7-B462247537F5}" dt="2025-01-23T06:08:05.359" v="17" actId="1076"/>
          <ac:picMkLst>
            <pc:docMk/>
            <pc:sldMk cId="3744279474" sldId="258"/>
            <ac:picMk id="5" creationId="{00000000-0000-0000-0000-000000000000}"/>
          </ac:picMkLst>
        </pc:picChg>
      </pc:sldChg>
      <pc:sldChg chg="modSp mod modAnim">
        <pc:chgData name="Stewart Gale" userId="3647ddd2-6040-41ae-a96d-232c23482af8" providerId="ADAL" clId="{2D37B423-931C-404D-85F7-B462247537F5}" dt="2025-01-23T06:08:09.689" v="19"/>
        <pc:sldMkLst>
          <pc:docMk/>
          <pc:sldMk cId="2008525934" sldId="259"/>
        </pc:sldMkLst>
      </pc:sldChg>
      <pc:sldChg chg="modSp mod">
        <pc:chgData name="Stewart Gale" userId="3647ddd2-6040-41ae-a96d-232c23482af8" providerId="ADAL" clId="{2D37B423-931C-404D-85F7-B462247537F5}" dt="2022-01-06T16:57:46.755" v="4" actId="14100"/>
        <pc:sldMkLst>
          <pc:docMk/>
          <pc:sldMk cId="2226249339" sldId="260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450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688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867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942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49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465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1925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51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37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80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9037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DFC83-543B-42E0-8D3D-D3B4DB6908AF}" type="datetimeFigureOut">
              <a:rPr lang="en-GB" smtClean="0"/>
              <a:t>23/01/2025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F2172-E59C-49AB-9137-E01126D95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934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587" t="12289" r="12220" b="10253"/>
          <a:stretch/>
        </p:blipFill>
        <p:spPr>
          <a:xfrm>
            <a:off x="72043" y="0"/>
            <a:ext cx="120423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83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11" t="8912" r="12088" b="16211"/>
          <a:stretch/>
        </p:blipFill>
        <p:spPr>
          <a:xfrm>
            <a:off x="83127" y="0"/>
            <a:ext cx="12108873" cy="686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249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2888" y="2068804"/>
            <a:ext cx="85454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88088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3860" t="20854" r="31637" b="20012"/>
          <a:stretch/>
        </p:blipFill>
        <p:spPr>
          <a:xfrm rot="16200000">
            <a:off x="-428908" y="733706"/>
            <a:ext cx="6737685" cy="52702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3977" t="20480" r="31521" b="9345"/>
          <a:stretch/>
        </p:blipFill>
        <p:spPr>
          <a:xfrm rot="16200000">
            <a:off x="5356639" y="356976"/>
            <a:ext cx="6887538" cy="6173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7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965" t="25157" r="30702" b="11217"/>
          <a:stretch/>
        </p:blipFill>
        <p:spPr>
          <a:xfrm rot="16200000">
            <a:off x="-483960" y="632716"/>
            <a:ext cx="6858000" cy="559256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4561" t="29089" r="30819" b="8107"/>
          <a:stretch/>
        </p:blipFill>
        <p:spPr>
          <a:xfrm rot="16200000">
            <a:off x="7723326" y="-2126090"/>
            <a:ext cx="2253916" cy="6506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52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2016-05-31T07:33:29Z</dcterms:created>
  <dcterms:modified xsi:type="dcterms:W3CDTF">2025-01-23T06:08:15Z</dcterms:modified>
</cp:coreProperties>
</file>