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2" r:id="rId2"/>
    <p:sldId id="268" r:id="rId3"/>
    <p:sldId id="263" r:id="rId4"/>
    <p:sldId id="264" r:id="rId5"/>
    <p:sldId id="283" r:id="rId6"/>
    <p:sldId id="275" r:id="rId7"/>
    <p:sldId id="277" r:id="rId8"/>
    <p:sldId id="278" r:id="rId9"/>
    <p:sldId id="279" r:id="rId10"/>
    <p:sldId id="285" r:id="rId11"/>
    <p:sldId id="265" r:id="rId12"/>
    <p:sldId id="266" r:id="rId13"/>
    <p:sldId id="267" r:id="rId14"/>
    <p:sldId id="273" r:id="rId15"/>
    <p:sldId id="269" r:id="rId16"/>
    <p:sldId id="270" r:id="rId17"/>
    <p:sldId id="271" r:id="rId18"/>
    <p:sldId id="272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wart Gale" initials="SG" lastIdx="1" clrIdx="0">
    <p:extLst>
      <p:ext uri="{19B8F6BF-5375-455C-9EA6-DF929625EA0E}">
        <p15:presenceInfo xmlns:p15="http://schemas.microsoft.com/office/powerpoint/2012/main" userId="S-1-5-21-3191608259-3919569132-2153806649-79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A4A17A-CC28-4DDB-A211-16CCCD6E914F}" v="250" dt="2023-12-02T07:51:58.4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481" autoAdjust="0"/>
  </p:normalViewPr>
  <p:slideViewPr>
    <p:cSldViewPr snapToGrid="0">
      <p:cViewPr varScale="1">
        <p:scale>
          <a:sx n="87" d="100"/>
          <a:sy n="87" d="100"/>
        </p:scale>
        <p:origin x="9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FA4A17A-CC28-4DDB-A211-16CCCD6E914F}"/>
    <pc:docChg chg="undo custSel addSld delSld modSld sldOrd">
      <pc:chgData name="Stewart Gale" userId="3647ddd2-6040-41ae-a96d-232c23482af8" providerId="ADAL" clId="{EFA4A17A-CC28-4DDB-A211-16CCCD6E914F}" dt="2023-12-02T07:52:25.642" v="778" actId="47"/>
      <pc:docMkLst>
        <pc:docMk/>
      </pc:docMkLst>
      <pc:sldChg chg="modSp mod ord">
        <pc:chgData name="Stewart Gale" userId="3647ddd2-6040-41ae-a96d-232c23482af8" providerId="ADAL" clId="{EFA4A17A-CC28-4DDB-A211-16CCCD6E914F}" dt="2023-10-08T16:22:46.115" v="311"/>
        <pc:sldMkLst>
          <pc:docMk/>
          <pc:sldMk cId="1283348115" sldId="263"/>
        </pc:sldMkLst>
        <pc:spChg chg="mod">
          <ac:chgData name="Stewart Gale" userId="3647ddd2-6040-41ae-a96d-232c23482af8" providerId="ADAL" clId="{EFA4A17A-CC28-4DDB-A211-16CCCD6E914F}" dt="2023-10-08T16:17:46.665" v="152" actId="1076"/>
          <ac:spMkLst>
            <pc:docMk/>
            <pc:sldMk cId="1283348115" sldId="263"/>
            <ac:spMk id="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7:40.801" v="149" actId="1076"/>
          <ac:spMkLst>
            <pc:docMk/>
            <pc:sldMk cId="1283348115" sldId="263"/>
            <ac:spMk id="23" creationId="{00000000-0000-0000-0000-000000000000}"/>
          </ac:spMkLst>
        </pc:spChg>
      </pc:sldChg>
      <pc:sldChg chg="addSp delSp modSp mod ord delAnim modAnim">
        <pc:chgData name="Stewart Gale" userId="3647ddd2-6040-41ae-a96d-232c23482af8" providerId="ADAL" clId="{EFA4A17A-CC28-4DDB-A211-16CCCD6E914F}" dt="2023-10-08T16:22:46.115" v="311"/>
        <pc:sldMkLst>
          <pc:docMk/>
          <pc:sldMk cId="2281743796" sldId="264"/>
        </pc:sldMkLst>
        <pc:spChg chg="add mod">
          <ac:chgData name="Stewart Gale" userId="3647ddd2-6040-41ae-a96d-232c23482af8" providerId="ADAL" clId="{EFA4A17A-CC28-4DDB-A211-16CCCD6E914F}" dt="2023-10-08T16:18:34.644" v="162" actId="1076"/>
          <ac:spMkLst>
            <pc:docMk/>
            <pc:sldMk cId="2281743796" sldId="264"/>
            <ac:spMk id="2" creationId="{E855096F-DA61-75CE-95FD-4DEB2EE48FEB}"/>
          </ac:spMkLst>
        </pc:spChg>
        <pc:spChg chg="del">
          <ac:chgData name="Stewart Gale" userId="3647ddd2-6040-41ae-a96d-232c23482af8" providerId="ADAL" clId="{EFA4A17A-CC28-4DDB-A211-16CCCD6E914F}" dt="2023-10-08T16:18:21.502" v="159" actId="478"/>
          <ac:spMkLst>
            <pc:docMk/>
            <pc:sldMk cId="2281743796" sldId="264"/>
            <ac:spMk id="3" creationId="{00000000-0000-0000-0000-000000000000}"/>
          </ac:spMkLst>
        </pc:spChg>
        <pc:spChg chg="add mod">
          <ac:chgData name="Stewart Gale" userId="3647ddd2-6040-41ae-a96d-232c23482af8" providerId="ADAL" clId="{EFA4A17A-CC28-4DDB-A211-16CCCD6E914F}" dt="2023-10-08T16:18:34.644" v="162" actId="1076"/>
          <ac:spMkLst>
            <pc:docMk/>
            <pc:sldMk cId="2281743796" sldId="264"/>
            <ac:spMk id="4" creationId="{19E88EB9-6887-1454-87F3-7F69E7DCBCDE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1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17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19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18:21.502" v="159" actId="478"/>
          <ac:spMkLst>
            <pc:docMk/>
            <pc:sldMk cId="2281743796" sldId="264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27" creationId="{00000000-0000-0000-0000-000000000000}"/>
          </ac:spMkLst>
        </pc:spChg>
        <pc:cxnChg chg="mod">
          <ac:chgData name="Stewart Gale" userId="3647ddd2-6040-41ae-a96d-232c23482af8" providerId="ADAL" clId="{EFA4A17A-CC28-4DDB-A211-16CCCD6E914F}" dt="2023-10-08T16:18:31.460" v="161" actId="1076"/>
          <ac:cxnSpMkLst>
            <pc:docMk/>
            <pc:sldMk cId="2281743796" sldId="264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EFA4A17A-CC28-4DDB-A211-16CCCD6E914F}" dt="2023-10-08T16:18:31.460" v="161" actId="1076"/>
          <ac:cxnSpMkLst>
            <pc:docMk/>
            <pc:sldMk cId="2281743796" sldId="264"/>
            <ac:cxnSpMk id="9" creationId="{00000000-0000-0000-0000-000000000000}"/>
          </ac:cxnSpMkLst>
        </pc:cxnChg>
      </pc:sldChg>
      <pc:sldChg chg="modSp mod">
        <pc:chgData name="Stewart Gale" userId="3647ddd2-6040-41ae-a96d-232c23482af8" providerId="ADAL" clId="{EFA4A17A-CC28-4DDB-A211-16CCCD6E914F}" dt="2023-10-08T16:41:10.816" v="643" actId="14100"/>
        <pc:sldMkLst>
          <pc:docMk/>
          <pc:sldMk cId="1245177906" sldId="265"/>
        </pc:sldMkLst>
        <pc:spChg chg="mod">
          <ac:chgData name="Stewart Gale" userId="3647ddd2-6040-41ae-a96d-232c23482af8" providerId="ADAL" clId="{EFA4A17A-CC28-4DDB-A211-16CCCD6E914F}" dt="2023-10-08T16:31:57.709" v="484" actId="1076"/>
          <ac:spMkLst>
            <pc:docMk/>
            <pc:sldMk cId="1245177906" sldId="265"/>
            <ac:spMk id="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1:10.816" v="643" actId="14100"/>
          <ac:spMkLst>
            <pc:docMk/>
            <pc:sldMk cId="1245177906" sldId="265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1:08.327" v="642" actId="1076"/>
          <ac:spMkLst>
            <pc:docMk/>
            <pc:sldMk cId="1245177906" sldId="265"/>
            <ac:spMk id="2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2:01.220" v="485" actId="1076"/>
          <ac:spMkLst>
            <pc:docMk/>
            <pc:sldMk cId="1245177906" sldId="265"/>
            <ac:spMk id="23" creationId="{00000000-0000-0000-0000-000000000000}"/>
          </ac:spMkLst>
        </pc:spChg>
      </pc:sldChg>
      <pc:sldChg chg="modSp mod">
        <pc:chgData name="Stewart Gale" userId="3647ddd2-6040-41ae-a96d-232c23482af8" providerId="ADAL" clId="{EFA4A17A-CC28-4DDB-A211-16CCCD6E914F}" dt="2023-10-08T16:40:58.940" v="638" actId="14100"/>
        <pc:sldMkLst>
          <pc:docMk/>
          <pc:sldMk cId="3577161395" sldId="266"/>
        </pc:sldMkLst>
        <pc:spChg chg="mod">
          <ac:chgData name="Stewart Gale" userId="3647ddd2-6040-41ae-a96d-232c23482af8" providerId="ADAL" clId="{EFA4A17A-CC28-4DDB-A211-16CCCD6E914F}" dt="2023-10-08T16:32:17.852" v="489" actId="1076"/>
          <ac:spMkLst>
            <pc:docMk/>
            <pc:sldMk cId="3577161395" sldId="266"/>
            <ac:spMk id="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58.940" v="638" actId="14100"/>
          <ac:spMkLst>
            <pc:docMk/>
            <pc:sldMk cId="3577161395" sldId="266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58.940" v="638" actId="14100"/>
          <ac:spMkLst>
            <pc:docMk/>
            <pc:sldMk cId="3577161395" sldId="266"/>
            <ac:spMk id="2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2:15.796" v="488" actId="14100"/>
          <ac:spMkLst>
            <pc:docMk/>
            <pc:sldMk cId="3577161395" sldId="266"/>
            <ac:spMk id="23" creationId="{00000000-0000-0000-0000-000000000000}"/>
          </ac:spMkLst>
        </pc:spChg>
      </pc:sldChg>
      <pc:sldChg chg="modSp mod">
        <pc:chgData name="Stewart Gale" userId="3647ddd2-6040-41ae-a96d-232c23482af8" providerId="ADAL" clId="{EFA4A17A-CC28-4DDB-A211-16CCCD6E914F}" dt="2023-10-08T16:40:49.253" v="635" actId="403"/>
        <pc:sldMkLst>
          <pc:docMk/>
          <pc:sldMk cId="2150800155" sldId="267"/>
        </pc:sldMkLst>
        <pc:spChg chg="mod">
          <ac:chgData name="Stewart Gale" userId="3647ddd2-6040-41ae-a96d-232c23482af8" providerId="ADAL" clId="{EFA4A17A-CC28-4DDB-A211-16CCCD6E914F}" dt="2023-10-08T16:14:57.990" v="130" actId="1076"/>
          <ac:spMkLst>
            <pc:docMk/>
            <pc:sldMk cId="2150800155" sldId="267"/>
            <ac:spMk id="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49.253" v="635" actId="403"/>
          <ac:spMkLst>
            <pc:docMk/>
            <pc:sldMk cId="2150800155" sldId="267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35.012" v="630" actId="14100"/>
          <ac:spMkLst>
            <pc:docMk/>
            <pc:sldMk cId="2150800155" sldId="267"/>
            <ac:spMk id="2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4:57.990" v="130" actId="1076"/>
          <ac:spMkLst>
            <pc:docMk/>
            <pc:sldMk cId="2150800155" sldId="267"/>
            <ac:spMk id="23" creationId="{00000000-0000-0000-0000-000000000000}"/>
          </ac:spMkLst>
        </pc:spChg>
      </pc:sldChg>
      <pc:sldChg chg="addSp delSp modSp mod ord delAnim modAnim">
        <pc:chgData name="Stewart Gale" userId="3647ddd2-6040-41ae-a96d-232c23482af8" providerId="ADAL" clId="{EFA4A17A-CC28-4DDB-A211-16CCCD6E914F}" dt="2023-10-08T16:24:48.734" v="372"/>
        <pc:sldMkLst>
          <pc:docMk/>
          <pc:sldMk cId="3142947583" sldId="268"/>
        </pc:sldMkLst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3:56.110" v="346" actId="1076"/>
          <ac:spMkLst>
            <pc:docMk/>
            <pc:sldMk cId="3142947583" sldId="268"/>
            <ac:spMk id="28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3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3:56.110" v="346" actId="1076"/>
          <ac:spMkLst>
            <pc:docMk/>
            <pc:sldMk cId="3142947583" sldId="268"/>
            <ac:spMk id="32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3:56.110" v="346" actId="1076"/>
          <ac:spMkLst>
            <pc:docMk/>
            <pc:sldMk cId="3142947583" sldId="268"/>
            <ac:spMk id="33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1-12-19T10:00:20.775" v="0" actId="21"/>
          <ac:spMkLst>
            <pc:docMk/>
            <pc:sldMk cId="3142947583" sldId="268"/>
            <ac:spMk id="3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4:38.007" v="369" actId="1076"/>
          <ac:spMkLst>
            <pc:docMk/>
            <pc:sldMk cId="3142947583" sldId="268"/>
            <ac:spMk id="35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36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37" creationId="{00000000-0000-0000-0000-000000000000}"/>
          </ac:spMkLst>
        </pc:spChg>
        <pc:spChg chg="add del mod">
          <ac:chgData name="Stewart Gale" userId="3647ddd2-6040-41ae-a96d-232c23482af8" providerId="ADAL" clId="{EFA4A17A-CC28-4DDB-A211-16CCCD6E914F}" dt="2023-10-08T16:24:47.038" v="371" actId="403"/>
          <ac:spMkLst>
            <pc:docMk/>
            <pc:sldMk cId="3142947583" sldId="268"/>
            <ac:spMk id="43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44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45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46" creationId="{00000000-0000-0000-0000-000000000000}"/>
          </ac:spMkLst>
        </pc:spChg>
        <pc:cxnChg chg="del mod">
          <ac:chgData name="Stewart Gale" userId="3647ddd2-6040-41ae-a96d-232c23482af8" providerId="ADAL" clId="{EFA4A17A-CC28-4DDB-A211-16CCCD6E914F}" dt="2023-10-08T16:23:49.708" v="345" actId="478"/>
          <ac:cxnSpMkLst>
            <pc:docMk/>
            <pc:sldMk cId="3142947583" sldId="268"/>
            <ac:cxnSpMk id="26" creationId="{00000000-0000-0000-0000-000000000000}"/>
          </ac:cxnSpMkLst>
        </pc:cxnChg>
        <pc:cxnChg chg="del mod">
          <ac:chgData name="Stewart Gale" userId="3647ddd2-6040-41ae-a96d-232c23482af8" providerId="ADAL" clId="{EFA4A17A-CC28-4DDB-A211-16CCCD6E914F}" dt="2023-10-08T16:23:49.708" v="345" actId="478"/>
          <ac:cxnSpMkLst>
            <pc:docMk/>
            <pc:sldMk cId="3142947583" sldId="268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EFA4A17A-CC28-4DDB-A211-16CCCD6E914F}" dt="2023-10-08T16:23:56.110" v="346" actId="1076"/>
          <ac:cxnSpMkLst>
            <pc:docMk/>
            <pc:sldMk cId="3142947583" sldId="268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EFA4A17A-CC28-4DDB-A211-16CCCD6E914F}" dt="2023-10-08T16:23:56.110" v="346" actId="1076"/>
          <ac:cxnSpMkLst>
            <pc:docMk/>
            <pc:sldMk cId="3142947583" sldId="268"/>
            <ac:cxnSpMk id="30" creationId="{00000000-0000-0000-0000-000000000000}"/>
          </ac:cxnSpMkLst>
        </pc:cxnChg>
      </pc:sldChg>
      <pc:sldChg chg="modSp mod">
        <pc:chgData name="Stewart Gale" userId="3647ddd2-6040-41ae-a96d-232c23482af8" providerId="ADAL" clId="{EFA4A17A-CC28-4DDB-A211-16CCCD6E914F}" dt="2023-10-08T16:36:02.563" v="570" actId="14100"/>
        <pc:sldMkLst>
          <pc:docMk/>
          <pc:sldMk cId="2204445311" sldId="269"/>
        </pc:sldMkLst>
        <pc:spChg chg="mod">
          <ac:chgData name="Stewart Gale" userId="3647ddd2-6040-41ae-a96d-232c23482af8" providerId="ADAL" clId="{EFA4A17A-CC28-4DDB-A211-16CCCD6E914F}" dt="2023-10-08T16:33:36.312" v="521" actId="1076"/>
          <ac:spMkLst>
            <pc:docMk/>
            <pc:sldMk cId="2204445311" sldId="269"/>
            <ac:spMk id="2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6:02.563" v="570" actId="14100"/>
          <ac:spMkLst>
            <pc:docMk/>
            <pc:sldMk cId="2204445311" sldId="269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19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20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5:55.629" v="565" actId="1076"/>
          <ac:spMkLst>
            <pc:docMk/>
            <pc:sldMk cId="2204445311" sldId="269"/>
            <ac:spMk id="2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2.418" v="515" actId="403"/>
          <ac:spMkLst>
            <pc:docMk/>
            <pc:sldMk cId="2204445311" sldId="269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27" creationId="{00000000-0000-0000-0000-000000000000}"/>
          </ac:spMkLst>
        </pc:spChg>
      </pc:sldChg>
      <pc:sldChg chg="addSp delSp modSp mod">
        <pc:chgData name="Stewart Gale" userId="3647ddd2-6040-41ae-a96d-232c23482af8" providerId="ADAL" clId="{EFA4A17A-CC28-4DDB-A211-16CCCD6E914F}" dt="2023-10-08T16:35:47.137" v="560" actId="14100"/>
        <pc:sldMkLst>
          <pc:docMk/>
          <pc:sldMk cId="1350980805" sldId="270"/>
        </pc:sldMkLst>
        <pc:spChg chg="mod">
          <ac:chgData name="Stewart Gale" userId="3647ddd2-6040-41ae-a96d-232c23482af8" providerId="ADAL" clId="{EFA4A17A-CC28-4DDB-A211-16CCCD6E914F}" dt="2023-10-08T16:34:32.386" v="533" actId="1076"/>
          <ac:spMkLst>
            <pc:docMk/>
            <pc:sldMk cId="1350980805" sldId="270"/>
            <ac:spMk id="2" creationId="{00000000-0000-0000-0000-000000000000}"/>
          </ac:spMkLst>
        </pc:spChg>
        <pc:spChg chg="add mod">
          <ac:chgData name="Stewart Gale" userId="3647ddd2-6040-41ae-a96d-232c23482af8" providerId="ADAL" clId="{EFA4A17A-CC28-4DDB-A211-16CCCD6E914F}" dt="2023-10-08T16:34:36.685" v="534" actId="1076"/>
          <ac:spMkLst>
            <pc:docMk/>
            <pc:sldMk cId="1350980805" sldId="270"/>
            <ac:spMk id="3" creationId="{1B5DFE5D-4727-1AAE-9C41-EA731A273661}"/>
          </ac:spMkLst>
        </pc:spChg>
        <pc:spChg chg="mod">
          <ac:chgData name="Stewart Gale" userId="3647ddd2-6040-41ae-a96d-232c23482af8" providerId="ADAL" clId="{EFA4A17A-CC28-4DDB-A211-16CCCD6E914F}" dt="2023-10-08T16:34:01.873" v="524" actId="1076"/>
          <ac:spMkLst>
            <pc:docMk/>
            <pc:sldMk cId="1350980805" sldId="270"/>
            <ac:spMk id="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5:41.958" v="556" actId="14100"/>
          <ac:spMkLst>
            <pc:docMk/>
            <pc:sldMk cId="1350980805" sldId="270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11.489" v="526" actId="1076"/>
          <ac:spMkLst>
            <pc:docMk/>
            <pc:sldMk cId="1350980805" sldId="270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21.312" v="528" actId="14100"/>
          <ac:spMkLst>
            <pc:docMk/>
            <pc:sldMk cId="1350980805" sldId="270"/>
            <ac:spMk id="19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01.873" v="524" actId="1076"/>
          <ac:spMkLst>
            <pc:docMk/>
            <pc:sldMk cId="1350980805" sldId="270"/>
            <ac:spMk id="20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5:47.137" v="560" actId="14100"/>
          <ac:spMkLst>
            <pc:docMk/>
            <pc:sldMk cId="1350980805" sldId="270"/>
            <ac:spMk id="21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33:54.652" v="523" actId="478"/>
          <ac:spMkLst>
            <pc:docMk/>
            <pc:sldMk cId="1350980805" sldId="270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01.873" v="524" actId="1076"/>
          <ac:spMkLst>
            <pc:docMk/>
            <pc:sldMk cId="1350980805" sldId="270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01.873" v="524" actId="1076"/>
          <ac:spMkLst>
            <pc:docMk/>
            <pc:sldMk cId="1350980805" sldId="270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17.635" v="527" actId="14100"/>
          <ac:spMkLst>
            <pc:docMk/>
            <pc:sldMk cId="1350980805" sldId="270"/>
            <ac:spMk id="27" creationId="{00000000-0000-0000-0000-000000000000}"/>
          </ac:spMkLst>
        </pc:spChg>
      </pc:sldChg>
      <pc:sldChg chg="addSp delSp modSp mod">
        <pc:chgData name="Stewart Gale" userId="3647ddd2-6040-41ae-a96d-232c23482af8" providerId="ADAL" clId="{EFA4A17A-CC28-4DDB-A211-16CCCD6E914F}" dt="2023-10-08T16:38:53.296" v="605" actId="1076"/>
        <pc:sldMkLst>
          <pc:docMk/>
          <pc:sldMk cId="791792053" sldId="271"/>
        </pc:sldMkLst>
        <pc:spChg chg="mod">
          <ac:chgData name="Stewart Gale" userId="3647ddd2-6040-41ae-a96d-232c23482af8" providerId="ADAL" clId="{EFA4A17A-CC28-4DDB-A211-16CCCD6E914F}" dt="2023-10-08T16:38:42.494" v="602" actId="1076"/>
          <ac:spMkLst>
            <pc:docMk/>
            <pc:sldMk cId="791792053" sldId="271"/>
            <ac:spMk id="2" creationId="{00000000-0000-0000-0000-000000000000}"/>
          </ac:spMkLst>
        </pc:spChg>
        <pc:spChg chg="add mod">
          <ac:chgData name="Stewart Gale" userId="3647ddd2-6040-41ae-a96d-232c23482af8" providerId="ADAL" clId="{EFA4A17A-CC28-4DDB-A211-16CCCD6E914F}" dt="2023-10-08T16:34:40.826" v="535"/>
          <ac:spMkLst>
            <pc:docMk/>
            <pc:sldMk cId="791792053" sldId="271"/>
            <ac:spMk id="3" creationId="{810AEF85-670B-DD66-D66F-D3311E7AB4F7}"/>
          </ac:spMkLst>
        </pc:spChg>
        <pc:spChg chg="mod">
          <ac:chgData name="Stewart Gale" userId="3647ddd2-6040-41ae-a96d-232c23482af8" providerId="ADAL" clId="{EFA4A17A-CC28-4DDB-A211-16CCCD6E914F}" dt="2023-10-08T16:34:57.425" v="541" actId="1076"/>
          <ac:spMkLst>
            <pc:docMk/>
            <pc:sldMk cId="791792053" sldId="271"/>
            <ac:spMk id="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49.875" v="604" actId="14100"/>
          <ac:spMkLst>
            <pc:docMk/>
            <pc:sldMk cId="791792053" sldId="271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5:07.165" v="542" actId="14100"/>
          <ac:spMkLst>
            <pc:docMk/>
            <pc:sldMk cId="791792053" sldId="271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57.425" v="541" actId="1076"/>
          <ac:spMkLst>
            <pc:docMk/>
            <pc:sldMk cId="791792053" sldId="271"/>
            <ac:spMk id="19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57.425" v="541" actId="1076"/>
          <ac:spMkLst>
            <pc:docMk/>
            <pc:sldMk cId="791792053" sldId="271"/>
            <ac:spMk id="20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53.296" v="605" actId="1076"/>
          <ac:spMkLst>
            <pc:docMk/>
            <pc:sldMk cId="791792053" sldId="271"/>
            <ac:spMk id="21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34:43.782" v="536" actId="478"/>
          <ac:spMkLst>
            <pc:docMk/>
            <pc:sldMk cId="791792053" sldId="271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57.425" v="541" actId="1076"/>
          <ac:spMkLst>
            <pc:docMk/>
            <pc:sldMk cId="791792053" sldId="271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57.425" v="541" actId="1076"/>
          <ac:spMkLst>
            <pc:docMk/>
            <pc:sldMk cId="791792053" sldId="271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5:16.558" v="544" actId="14100"/>
          <ac:spMkLst>
            <pc:docMk/>
            <pc:sldMk cId="791792053" sldId="271"/>
            <ac:spMk id="27" creationId="{00000000-0000-0000-0000-000000000000}"/>
          </ac:spMkLst>
        </pc:spChg>
      </pc:sldChg>
      <pc:sldChg chg="addSp delSp modSp mod">
        <pc:chgData name="Stewart Gale" userId="3647ddd2-6040-41ae-a96d-232c23482af8" providerId="ADAL" clId="{EFA4A17A-CC28-4DDB-A211-16CCCD6E914F}" dt="2023-10-08T16:38:30.541" v="597" actId="1076"/>
        <pc:sldMkLst>
          <pc:docMk/>
          <pc:sldMk cId="2698343647" sldId="272"/>
        </pc:sldMkLst>
        <pc:spChg chg="mod">
          <ac:chgData name="Stewart Gale" userId="3647ddd2-6040-41ae-a96d-232c23482af8" providerId="ADAL" clId="{EFA4A17A-CC28-4DDB-A211-16CCCD6E914F}" dt="2023-10-08T16:38:23.377" v="595" actId="1076"/>
          <ac:spMkLst>
            <pc:docMk/>
            <pc:sldMk cId="2698343647" sldId="272"/>
            <ac:spMk id="2" creationId="{00000000-0000-0000-0000-000000000000}"/>
          </ac:spMkLst>
        </pc:spChg>
        <pc:spChg chg="add mod">
          <ac:chgData name="Stewart Gale" userId="3647ddd2-6040-41ae-a96d-232c23482af8" providerId="ADAL" clId="{EFA4A17A-CC28-4DDB-A211-16CCCD6E914F}" dt="2023-10-08T16:36:41.043" v="579"/>
          <ac:spMkLst>
            <pc:docMk/>
            <pc:sldMk cId="2698343647" sldId="272"/>
            <ac:spMk id="3" creationId="{A822C921-F3BD-23FD-5257-691CA15CB53E}"/>
          </ac:spMkLst>
        </pc:spChg>
        <pc:spChg chg="mod">
          <ac:chgData name="Stewart Gale" userId="3647ddd2-6040-41ae-a96d-232c23482af8" providerId="ADAL" clId="{EFA4A17A-CC28-4DDB-A211-16CCCD6E914F}" dt="2023-10-08T16:36:52.416" v="580" actId="1076"/>
          <ac:spMkLst>
            <pc:docMk/>
            <pc:sldMk cId="2698343647" sldId="272"/>
            <ac:spMk id="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7:18.986" v="585" actId="1076"/>
          <ac:spMkLst>
            <pc:docMk/>
            <pc:sldMk cId="2698343647" sldId="272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30.541" v="597" actId="1076"/>
          <ac:spMkLst>
            <pc:docMk/>
            <pc:sldMk cId="2698343647" sldId="272"/>
            <ac:spMk id="1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23.377" v="595" actId="1076"/>
          <ac:spMkLst>
            <pc:docMk/>
            <pc:sldMk cId="2698343647" sldId="272"/>
            <ac:spMk id="1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23.377" v="595" actId="1076"/>
          <ac:spMkLst>
            <pc:docMk/>
            <pc:sldMk cId="2698343647" sldId="272"/>
            <ac:spMk id="1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7:02.738" v="582" actId="14100"/>
          <ac:spMkLst>
            <pc:docMk/>
            <pc:sldMk cId="2698343647" sldId="272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6:52.416" v="580" actId="1076"/>
          <ac:spMkLst>
            <pc:docMk/>
            <pc:sldMk cId="2698343647" sldId="272"/>
            <ac:spMk id="19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6:52.416" v="580" actId="1076"/>
          <ac:spMkLst>
            <pc:docMk/>
            <pc:sldMk cId="2698343647" sldId="272"/>
            <ac:spMk id="20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7:43.671" v="589" actId="1076"/>
          <ac:spMkLst>
            <pc:docMk/>
            <pc:sldMk cId="2698343647" sldId="272"/>
            <ac:spMk id="21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36:57.912" v="581" actId="478"/>
          <ac:spMkLst>
            <pc:docMk/>
            <pc:sldMk cId="2698343647" sldId="272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26.413" v="596" actId="1076"/>
          <ac:spMkLst>
            <pc:docMk/>
            <pc:sldMk cId="2698343647" sldId="272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6:52.416" v="580" actId="1076"/>
          <ac:spMkLst>
            <pc:docMk/>
            <pc:sldMk cId="2698343647" sldId="272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6:52.416" v="580" actId="1076"/>
          <ac:spMkLst>
            <pc:docMk/>
            <pc:sldMk cId="2698343647" sldId="272"/>
            <ac:spMk id="27" creationId="{00000000-0000-0000-0000-000000000000}"/>
          </ac:spMkLst>
        </pc:spChg>
      </pc:sldChg>
      <pc:sldChg chg="modSp mod">
        <pc:chgData name="Stewart Gale" userId="3647ddd2-6040-41ae-a96d-232c23482af8" providerId="ADAL" clId="{EFA4A17A-CC28-4DDB-A211-16CCCD6E914F}" dt="2023-10-08T16:40:16.705" v="625" actId="404"/>
        <pc:sldMkLst>
          <pc:docMk/>
          <pc:sldMk cId="517667406" sldId="273"/>
        </pc:sldMkLst>
        <pc:spChg chg="mod">
          <ac:chgData name="Stewart Gale" userId="3647ddd2-6040-41ae-a96d-232c23482af8" providerId="ADAL" clId="{EFA4A17A-CC28-4DDB-A211-16CCCD6E914F}" dt="2023-10-08T16:32:36.602" v="490" actId="1076"/>
          <ac:spMkLst>
            <pc:docMk/>
            <pc:sldMk cId="517667406" sldId="273"/>
            <ac:spMk id="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16.705" v="625" actId="404"/>
          <ac:spMkLst>
            <pc:docMk/>
            <pc:sldMk cId="517667406" sldId="273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13.514" v="623" actId="14100"/>
          <ac:spMkLst>
            <pc:docMk/>
            <pc:sldMk cId="517667406" sldId="273"/>
            <ac:spMk id="2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2:36.602" v="490" actId="1076"/>
          <ac:spMkLst>
            <pc:docMk/>
            <pc:sldMk cId="517667406" sldId="273"/>
            <ac:spMk id="23" creationId="{00000000-0000-0000-0000-000000000000}"/>
          </ac:spMkLst>
        </pc:spChg>
      </pc:sldChg>
      <pc:sldChg chg="addSp delSp modSp mod">
        <pc:chgData name="Stewart Gale" userId="3647ddd2-6040-41ae-a96d-232c23482af8" providerId="ADAL" clId="{EFA4A17A-CC28-4DDB-A211-16CCCD6E914F}" dt="2023-10-08T16:42:50.939" v="749" actId="1035"/>
        <pc:sldMkLst>
          <pc:docMk/>
          <pc:sldMk cId="1168106223" sldId="274"/>
        </pc:sldMkLst>
        <pc:spChg chg="mod">
          <ac:chgData name="Stewart Gale" userId="3647ddd2-6040-41ae-a96d-232c23482af8" providerId="ADAL" clId="{EFA4A17A-CC28-4DDB-A211-16CCCD6E914F}" dt="2023-10-08T16:42:50.939" v="749" actId="1035"/>
          <ac:spMkLst>
            <pc:docMk/>
            <pc:sldMk cId="1168106223" sldId="274"/>
            <ac:spMk id="2" creationId="{00000000-0000-0000-0000-000000000000}"/>
          </ac:spMkLst>
        </pc:spChg>
        <pc:spChg chg="add mod">
          <ac:chgData name="Stewart Gale" userId="3647ddd2-6040-41ae-a96d-232c23482af8" providerId="ADAL" clId="{EFA4A17A-CC28-4DDB-A211-16CCCD6E914F}" dt="2023-10-08T16:41:25.388" v="644"/>
          <ac:spMkLst>
            <pc:docMk/>
            <pc:sldMk cId="1168106223" sldId="274"/>
            <ac:spMk id="3" creationId="{A5DBD837-0180-3002-84B0-C1269844304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50.939" v="749" actId="1035"/>
          <ac:spMkLst>
            <pc:docMk/>
            <pc:sldMk cId="1168106223" sldId="274"/>
            <ac:spMk id="1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50.939" v="749" actId="1035"/>
          <ac:spMkLst>
            <pc:docMk/>
            <pc:sldMk cId="1168106223" sldId="274"/>
            <ac:spMk id="1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50.939" v="749" actId="1035"/>
          <ac:spMkLst>
            <pc:docMk/>
            <pc:sldMk cId="1168106223" sldId="274"/>
            <ac:spMk id="1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19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20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21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41:49.310" v="649" actId="478"/>
          <ac:spMkLst>
            <pc:docMk/>
            <pc:sldMk cId="1168106223" sldId="274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27" creationId="{00000000-0000-0000-0000-000000000000}"/>
          </ac:spMkLst>
        </pc:spChg>
      </pc:sldChg>
      <pc:sldChg chg="modSp mod ord delCm">
        <pc:chgData name="Stewart Gale" userId="3647ddd2-6040-41ae-a96d-232c23482af8" providerId="ADAL" clId="{EFA4A17A-CC28-4DDB-A211-16CCCD6E914F}" dt="2023-12-02T07:52:19.207" v="777"/>
        <pc:sldMkLst>
          <pc:docMk/>
          <pc:sldMk cId="3631654195" sldId="275"/>
        </pc:sldMkLst>
        <pc:spChg chg="mod">
          <ac:chgData name="Stewart Gale" userId="3647ddd2-6040-41ae-a96d-232c23482af8" providerId="ADAL" clId="{EFA4A17A-CC28-4DDB-A211-16CCCD6E914F}" dt="2023-10-08T16:27:24.266" v="428" actId="20577"/>
          <ac:spMkLst>
            <pc:docMk/>
            <pc:sldMk cId="3631654195" sldId="275"/>
            <ac:spMk id="4" creationId="{00000000-0000-0000-0000-000000000000}"/>
          </ac:spMkLst>
        </pc:spChg>
      </pc:sldChg>
      <pc:sldChg chg="modSp mod ord">
        <pc:chgData name="Stewart Gale" userId="3647ddd2-6040-41ae-a96d-232c23482af8" providerId="ADAL" clId="{EFA4A17A-CC28-4DDB-A211-16CCCD6E914F}" dt="2023-12-02T07:52:19.207" v="777"/>
        <pc:sldMkLst>
          <pc:docMk/>
          <pc:sldMk cId="3759905212" sldId="277"/>
        </pc:sldMkLst>
        <pc:spChg chg="mod">
          <ac:chgData name="Stewart Gale" userId="3647ddd2-6040-41ae-a96d-232c23482af8" providerId="ADAL" clId="{EFA4A17A-CC28-4DDB-A211-16CCCD6E914F}" dt="2023-10-08T16:28:06.068" v="432" actId="207"/>
          <ac:spMkLst>
            <pc:docMk/>
            <pc:sldMk cId="3759905212" sldId="277"/>
            <ac:spMk id="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8:12.714" v="433" actId="1076"/>
          <ac:spMkLst>
            <pc:docMk/>
            <pc:sldMk cId="3759905212" sldId="277"/>
            <ac:spMk id="5" creationId="{00000000-0000-0000-0000-000000000000}"/>
          </ac:spMkLst>
        </pc:spChg>
      </pc:sldChg>
      <pc:sldChg chg="modSp mod ord">
        <pc:chgData name="Stewart Gale" userId="3647ddd2-6040-41ae-a96d-232c23482af8" providerId="ADAL" clId="{EFA4A17A-CC28-4DDB-A211-16CCCD6E914F}" dt="2023-12-02T07:52:19.207" v="777"/>
        <pc:sldMkLst>
          <pc:docMk/>
          <pc:sldMk cId="2169642299" sldId="278"/>
        </pc:sldMkLst>
        <pc:spChg chg="mod">
          <ac:chgData name="Stewart Gale" userId="3647ddd2-6040-41ae-a96d-232c23482af8" providerId="ADAL" clId="{EFA4A17A-CC28-4DDB-A211-16CCCD6E914F}" dt="2023-10-08T16:29:34.686" v="453" actId="207"/>
          <ac:spMkLst>
            <pc:docMk/>
            <pc:sldMk cId="2169642299" sldId="278"/>
            <ac:spMk id="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0:18.567" v="461" actId="1076"/>
          <ac:spMkLst>
            <pc:docMk/>
            <pc:sldMk cId="2169642299" sldId="278"/>
            <ac:spMk id="5" creationId="{00000000-0000-0000-0000-000000000000}"/>
          </ac:spMkLst>
        </pc:spChg>
      </pc:sldChg>
      <pc:sldChg chg="modSp mod ord modAnim">
        <pc:chgData name="Stewart Gale" userId="3647ddd2-6040-41ae-a96d-232c23482af8" providerId="ADAL" clId="{EFA4A17A-CC28-4DDB-A211-16CCCD6E914F}" dt="2023-12-02T07:52:19.207" v="777"/>
        <pc:sldMkLst>
          <pc:docMk/>
          <pc:sldMk cId="596915445" sldId="279"/>
        </pc:sldMkLst>
        <pc:spChg chg="mod">
          <ac:chgData name="Stewart Gale" userId="3647ddd2-6040-41ae-a96d-232c23482af8" providerId="ADAL" clId="{EFA4A17A-CC28-4DDB-A211-16CCCD6E914F}" dt="2023-10-08T16:31:23.529" v="470" actId="20577"/>
          <ac:spMkLst>
            <pc:docMk/>
            <pc:sldMk cId="596915445" sldId="279"/>
            <ac:spMk id="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1:38.019" v="478" actId="1076"/>
          <ac:spMkLst>
            <pc:docMk/>
            <pc:sldMk cId="596915445" sldId="279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EFA4A17A-CC28-4DDB-A211-16CCCD6E914F}" dt="2023-10-08T16:30:27.889" v="462" actId="47"/>
        <pc:sldMkLst>
          <pc:docMk/>
          <pc:sldMk cId="631178902" sldId="280"/>
        </pc:sldMkLst>
      </pc:sldChg>
      <pc:sldChg chg="del">
        <pc:chgData name="Stewart Gale" userId="3647ddd2-6040-41ae-a96d-232c23482af8" providerId="ADAL" clId="{EFA4A17A-CC28-4DDB-A211-16CCCD6E914F}" dt="2023-10-08T16:30:29.253" v="463" actId="47"/>
        <pc:sldMkLst>
          <pc:docMk/>
          <pc:sldMk cId="3698933118" sldId="281"/>
        </pc:sldMkLst>
      </pc:sldChg>
      <pc:sldChg chg="addSp delSp modSp new mod ord">
        <pc:chgData name="Stewart Gale" userId="3647ddd2-6040-41ae-a96d-232c23482af8" providerId="ADAL" clId="{EFA4A17A-CC28-4DDB-A211-16CCCD6E914F}" dt="2023-12-02T07:51:31.105" v="772" actId="1076"/>
        <pc:sldMkLst>
          <pc:docMk/>
          <pc:sldMk cId="1120913022" sldId="282"/>
        </pc:sldMkLst>
        <pc:spChg chg="del">
          <ac:chgData name="Stewart Gale" userId="3647ddd2-6040-41ae-a96d-232c23482af8" providerId="ADAL" clId="{EFA4A17A-CC28-4DDB-A211-16CCCD6E914F}" dt="2021-12-19T10:00:29.025" v="6" actId="478"/>
          <ac:spMkLst>
            <pc:docMk/>
            <pc:sldMk cId="1120913022" sldId="282"/>
            <ac:spMk id="2" creationId="{2FD4E720-B070-40DB-AA3C-7C763D84ADDF}"/>
          </ac:spMkLst>
        </pc:spChg>
        <pc:spChg chg="del">
          <ac:chgData name="Stewart Gale" userId="3647ddd2-6040-41ae-a96d-232c23482af8" providerId="ADAL" clId="{EFA4A17A-CC28-4DDB-A211-16CCCD6E914F}" dt="2021-12-19T10:00:29.025" v="6" actId="478"/>
          <ac:spMkLst>
            <pc:docMk/>
            <pc:sldMk cId="1120913022" sldId="282"/>
            <ac:spMk id="3" creationId="{5B44C482-655B-40E1-AAF6-19A729452990}"/>
          </ac:spMkLst>
        </pc:spChg>
        <pc:spChg chg="add mod">
          <ac:chgData name="Stewart Gale" userId="3647ddd2-6040-41ae-a96d-232c23482af8" providerId="ADAL" clId="{EFA4A17A-CC28-4DDB-A211-16CCCD6E914F}" dt="2023-12-02T07:51:31.105" v="772" actId="1076"/>
          <ac:spMkLst>
            <pc:docMk/>
            <pc:sldMk cId="1120913022" sldId="282"/>
            <ac:spMk id="4" creationId="{3EF878AD-FADC-4472-B4A0-57489CABB747}"/>
          </ac:spMkLst>
        </pc:spChg>
      </pc:sldChg>
      <pc:sldChg chg="modSp add mod ord">
        <pc:chgData name="Stewart Gale" userId="3647ddd2-6040-41ae-a96d-232c23482af8" providerId="ADAL" clId="{EFA4A17A-CC28-4DDB-A211-16CCCD6E914F}" dt="2023-10-08T16:22:46.115" v="311"/>
        <pc:sldMkLst>
          <pc:docMk/>
          <pc:sldMk cId="2684109290" sldId="283"/>
        </pc:sldMkLst>
        <pc:spChg chg="mod">
          <ac:chgData name="Stewart Gale" userId="3647ddd2-6040-41ae-a96d-232c23482af8" providerId="ADAL" clId="{EFA4A17A-CC28-4DDB-A211-16CCCD6E914F}" dt="2023-10-08T16:21:05.684" v="206" actId="1076"/>
          <ac:spMkLst>
            <pc:docMk/>
            <pc:sldMk cId="2684109290" sldId="283"/>
            <ac:spMk id="2" creationId="{E855096F-DA61-75CE-95FD-4DEB2EE48FEB}"/>
          </ac:spMkLst>
        </pc:spChg>
        <pc:spChg chg="mod">
          <ac:chgData name="Stewart Gale" userId="3647ddd2-6040-41ae-a96d-232c23482af8" providerId="ADAL" clId="{EFA4A17A-CC28-4DDB-A211-16CCCD6E914F}" dt="2023-10-08T16:21:13.356" v="207" actId="207"/>
          <ac:spMkLst>
            <pc:docMk/>
            <pc:sldMk cId="2684109290" sldId="283"/>
            <ac:spMk id="4" creationId="{19E88EB9-6887-1454-87F3-7F69E7DCBCDE}"/>
          </ac:spMkLst>
        </pc:spChg>
        <pc:spChg chg="mod">
          <ac:chgData name="Stewart Gale" userId="3647ddd2-6040-41ae-a96d-232c23482af8" providerId="ADAL" clId="{EFA4A17A-CC28-4DDB-A211-16CCCD6E914F}" dt="2023-10-08T16:20:33.097" v="192" actId="1076"/>
          <ac:spMkLst>
            <pc:docMk/>
            <pc:sldMk cId="2684109290" sldId="283"/>
            <ac:spMk id="1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0:29.116" v="191" actId="14100"/>
          <ac:spMkLst>
            <pc:docMk/>
            <pc:sldMk cId="2684109290" sldId="283"/>
            <ac:spMk id="17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9:17.985" v="170" actId="1076"/>
          <ac:spMkLst>
            <pc:docMk/>
            <pc:sldMk cId="2684109290" sldId="283"/>
            <ac:spMk id="27" creationId="{00000000-0000-0000-0000-000000000000}"/>
          </ac:spMkLst>
        </pc:spChg>
        <pc:cxnChg chg="mod">
          <ac:chgData name="Stewart Gale" userId="3647ddd2-6040-41ae-a96d-232c23482af8" providerId="ADAL" clId="{EFA4A17A-CC28-4DDB-A211-16CCCD6E914F}" dt="2023-10-08T16:19:23.813" v="172" actId="1076"/>
          <ac:cxnSpMkLst>
            <pc:docMk/>
            <pc:sldMk cId="2684109290" sldId="283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EFA4A17A-CC28-4DDB-A211-16CCCD6E914F}" dt="2023-10-08T16:19:34.821" v="175" actId="1076"/>
          <ac:cxnSpMkLst>
            <pc:docMk/>
            <pc:sldMk cId="2684109290" sldId="283"/>
            <ac:cxnSpMk id="9" creationId="{00000000-0000-0000-0000-000000000000}"/>
          </ac:cxnSpMkLst>
        </pc:cxnChg>
      </pc:sldChg>
      <pc:sldChg chg="addSp delSp new del mod">
        <pc:chgData name="Stewart Gale" userId="3647ddd2-6040-41ae-a96d-232c23482af8" providerId="ADAL" clId="{EFA4A17A-CC28-4DDB-A211-16CCCD6E914F}" dt="2022-06-15T07:10:57.106" v="66" actId="47"/>
        <pc:sldMkLst>
          <pc:docMk/>
          <pc:sldMk cId="3553434828" sldId="283"/>
        </pc:sldMkLst>
        <pc:spChg chg="del">
          <ac:chgData name="Stewart Gale" userId="3647ddd2-6040-41ae-a96d-232c23482af8" providerId="ADAL" clId="{EFA4A17A-CC28-4DDB-A211-16CCCD6E914F}" dt="2022-06-15T07:10:55.191" v="65" actId="478"/>
          <ac:spMkLst>
            <pc:docMk/>
            <pc:sldMk cId="3553434828" sldId="283"/>
            <ac:spMk id="2" creationId="{EE671868-23D5-0ED9-FC0B-B5F853C7F8D7}"/>
          </ac:spMkLst>
        </pc:spChg>
        <pc:spChg chg="del">
          <ac:chgData name="Stewart Gale" userId="3647ddd2-6040-41ae-a96d-232c23482af8" providerId="ADAL" clId="{EFA4A17A-CC28-4DDB-A211-16CCCD6E914F}" dt="2022-06-15T07:10:55.191" v="65" actId="478"/>
          <ac:spMkLst>
            <pc:docMk/>
            <pc:sldMk cId="3553434828" sldId="283"/>
            <ac:spMk id="3" creationId="{315C9C01-F9C3-7AF8-E161-F08BB17404E3}"/>
          </ac:spMkLst>
        </pc:spChg>
        <pc:inkChg chg="add">
          <ac:chgData name="Stewart Gale" userId="3647ddd2-6040-41ae-a96d-232c23482af8" providerId="ADAL" clId="{EFA4A17A-CC28-4DDB-A211-16CCCD6E914F}" dt="2022-06-15T06:58:39.917" v="64"/>
          <ac:inkMkLst>
            <pc:docMk/>
            <pc:sldMk cId="3553434828" sldId="283"/>
            <ac:inkMk id="4" creationId="{C00F6CE4-2985-CF10-BA55-8F370CAD4AA3}"/>
          </ac:inkMkLst>
        </pc:inkChg>
      </pc:sldChg>
      <pc:sldChg chg="addSp delSp modSp new del mod ord">
        <pc:chgData name="Stewart Gale" userId="3647ddd2-6040-41ae-a96d-232c23482af8" providerId="ADAL" clId="{EFA4A17A-CC28-4DDB-A211-16CCCD6E914F}" dt="2023-10-08T16:25:11.263" v="376" actId="47"/>
        <pc:sldMkLst>
          <pc:docMk/>
          <pc:sldMk cId="1324058727" sldId="284"/>
        </pc:sldMkLst>
        <pc:spChg chg="del">
          <ac:chgData name="Stewart Gale" userId="3647ddd2-6040-41ae-a96d-232c23482af8" providerId="ADAL" clId="{EFA4A17A-CC28-4DDB-A211-16CCCD6E914F}" dt="2023-10-08T16:22:03.811" v="212" actId="478"/>
          <ac:spMkLst>
            <pc:docMk/>
            <pc:sldMk cId="1324058727" sldId="284"/>
            <ac:spMk id="2" creationId="{831C7B0F-A089-C4DF-F3FE-DAC217502250}"/>
          </ac:spMkLst>
        </pc:spChg>
        <pc:spChg chg="del">
          <ac:chgData name="Stewart Gale" userId="3647ddd2-6040-41ae-a96d-232c23482af8" providerId="ADAL" clId="{EFA4A17A-CC28-4DDB-A211-16CCCD6E914F}" dt="2023-10-08T16:22:03.811" v="212" actId="478"/>
          <ac:spMkLst>
            <pc:docMk/>
            <pc:sldMk cId="1324058727" sldId="284"/>
            <ac:spMk id="3" creationId="{C07CFC9C-6386-8220-A250-0F96ED95E881}"/>
          </ac:spMkLst>
        </pc:spChg>
        <pc:spChg chg="add del mod">
          <ac:chgData name="Stewart Gale" userId="3647ddd2-6040-41ae-a96d-232c23482af8" providerId="ADAL" clId="{EFA4A17A-CC28-4DDB-A211-16CCCD6E914F}" dt="2023-10-08T16:25:08.959" v="375" actId="478"/>
          <ac:spMkLst>
            <pc:docMk/>
            <pc:sldMk cId="1324058727" sldId="284"/>
            <ac:spMk id="4" creationId="{D10DEC7A-48DA-82DD-8DA7-CDC462642F97}"/>
          </ac:spMkLst>
        </pc:spChg>
      </pc:sldChg>
      <pc:sldChg chg="delSp modSp add mod modAnim">
        <pc:chgData name="Stewart Gale" userId="3647ddd2-6040-41ae-a96d-232c23482af8" providerId="ADAL" clId="{EFA4A17A-CC28-4DDB-A211-16CCCD6E914F}" dt="2023-10-09T08:04:48.294" v="758" actId="20577"/>
        <pc:sldMkLst>
          <pc:docMk/>
          <pc:sldMk cId="3791321000" sldId="285"/>
        </pc:sldMkLst>
        <pc:spChg chg="mod">
          <ac:chgData name="Stewart Gale" userId="3647ddd2-6040-41ae-a96d-232c23482af8" providerId="ADAL" clId="{EFA4A17A-CC28-4DDB-A211-16CCCD6E914F}" dt="2023-10-08T16:25:20.080" v="378" actId="1076"/>
          <ac:spMkLst>
            <pc:docMk/>
            <pc:sldMk cId="3791321000" sldId="285"/>
            <ac:spMk id="25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25:13.554" v="377" actId="478"/>
          <ac:spMkLst>
            <pc:docMk/>
            <pc:sldMk cId="3791321000" sldId="285"/>
            <ac:spMk id="2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6:02.277" v="411" actId="1076"/>
          <ac:spMkLst>
            <pc:docMk/>
            <pc:sldMk cId="3791321000" sldId="285"/>
            <ac:spMk id="31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25:13.554" v="377" actId="478"/>
          <ac:spMkLst>
            <pc:docMk/>
            <pc:sldMk cId="3791321000" sldId="285"/>
            <ac:spMk id="32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25:13.554" v="377" actId="478"/>
          <ac:spMkLst>
            <pc:docMk/>
            <pc:sldMk cId="3791321000" sldId="285"/>
            <ac:spMk id="33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25:13.554" v="377" actId="478"/>
          <ac:spMkLst>
            <pc:docMk/>
            <pc:sldMk cId="3791321000" sldId="285"/>
            <ac:spMk id="3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5:42.795" v="397" actId="1076"/>
          <ac:spMkLst>
            <pc:docMk/>
            <pc:sldMk cId="3791321000" sldId="285"/>
            <ac:spMk id="3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9T08:04:48.294" v="758" actId="20577"/>
          <ac:spMkLst>
            <pc:docMk/>
            <pc:sldMk cId="3791321000" sldId="285"/>
            <ac:spMk id="37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25:13.554" v="377" actId="478"/>
          <ac:spMkLst>
            <pc:docMk/>
            <pc:sldMk cId="3791321000" sldId="285"/>
            <ac:spMk id="4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5:54.081" v="405" actId="14100"/>
          <ac:spMkLst>
            <pc:docMk/>
            <pc:sldMk cId="3791321000" sldId="285"/>
            <ac:spMk id="4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5:20.080" v="378" actId="1076"/>
          <ac:spMkLst>
            <pc:docMk/>
            <pc:sldMk cId="3791321000" sldId="285"/>
            <ac:spMk id="4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5:20.080" v="378" actId="1076"/>
          <ac:spMkLst>
            <pc:docMk/>
            <pc:sldMk cId="3791321000" sldId="285"/>
            <ac:spMk id="46" creationId="{00000000-0000-0000-0000-000000000000}"/>
          </ac:spMkLst>
        </pc:spChg>
        <pc:cxnChg chg="mod">
          <ac:chgData name="Stewart Gale" userId="3647ddd2-6040-41ae-a96d-232c23482af8" providerId="ADAL" clId="{EFA4A17A-CC28-4DDB-A211-16CCCD6E914F}" dt="2023-10-08T16:25:20.080" v="378" actId="1076"/>
          <ac:cxnSpMkLst>
            <pc:docMk/>
            <pc:sldMk cId="3791321000" sldId="285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EFA4A17A-CC28-4DDB-A211-16CCCD6E914F}" dt="2023-10-08T16:25:20.080" v="378" actId="1076"/>
          <ac:cxnSpMkLst>
            <pc:docMk/>
            <pc:sldMk cId="3791321000" sldId="285"/>
            <ac:cxnSpMk id="27" creationId="{00000000-0000-0000-0000-000000000000}"/>
          </ac:cxnSpMkLst>
        </pc:cxnChg>
        <pc:cxnChg chg="del">
          <ac:chgData name="Stewart Gale" userId="3647ddd2-6040-41ae-a96d-232c23482af8" providerId="ADAL" clId="{EFA4A17A-CC28-4DDB-A211-16CCCD6E914F}" dt="2023-10-08T16:25:13.554" v="377" actId="478"/>
          <ac:cxnSpMkLst>
            <pc:docMk/>
            <pc:sldMk cId="3791321000" sldId="285"/>
            <ac:cxnSpMk id="29" creationId="{00000000-0000-0000-0000-000000000000}"/>
          </ac:cxnSpMkLst>
        </pc:cxnChg>
        <pc:cxnChg chg="del">
          <ac:chgData name="Stewart Gale" userId="3647ddd2-6040-41ae-a96d-232c23482af8" providerId="ADAL" clId="{EFA4A17A-CC28-4DDB-A211-16CCCD6E914F}" dt="2023-10-08T16:25:13.554" v="377" actId="478"/>
          <ac:cxnSpMkLst>
            <pc:docMk/>
            <pc:sldMk cId="3791321000" sldId="285"/>
            <ac:cxnSpMk id="30" creationId="{00000000-0000-0000-0000-000000000000}"/>
          </ac:cxnSpMkLst>
        </pc:cxnChg>
      </pc:sldChg>
      <pc:sldChg chg="add del">
        <pc:chgData name="Stewart Gale" userId="3647ddd2-6040-41ae-a96d-232c23482af8" providerId="ADAL" clId="{EFA4A17A-CC28-4DDB-A211-16CCCD6E914F}" dt="2023-12-02T07:52:25.642" v="778" actId="47"/>
        <pc:sldMkLst>
          <pc:docMk/>
          <pc:sldMk cId="1853702700" sldId="286"/>
        </pc:sldMkLst>
      </pc:sldChg>
    </pc:docChg>
  </pc:docChgLst>
  <pc:docChgLst>
    <pc:chgData name="Stewart Gale" userId="3647ddd2-6040-41ae-a96d-232c23482af8" providerId="ADAL" clId="{558BCB7A-401A-436C-9083-8A39EBABC447}"/>
    <pc:docChg chg="modSld">
      <pc:chgData name="Stewart Gale" userId="3647ddd2-6040-41ae-a96d-232c23482af8" providerId="ADAL" clId="{558BCB7A-401A-436C-9083-8A39EBABC447}" dt="2021-01-18T04:38:29.500" v="4"/>
      <pc:docMkLst>
        <pc:docMk/>
      </pc:docMkLst>
      <pc:sldChg chg="modAnim">
        <pc:chgData name="Stewart Gale" userId="3647ddd2-6040-41ae-a96d-232c23482af8" providerId="ADAL" clId="{558BCB7A-401A-436C-9083-8A39EBABC447}" dt="2021-01-18T04:37:35.077" v="0"/>
        <pc:sldMkLst>
          <pc:docMk/>
          <pc:sldMk cId="3759905212" sldId="277"/>
        </pc:sldMkLst>
      </pc:sldChg>
      <pc:sldChg chg="modAnim">
        <pc:chgData name="Stewart Gale" userId="3647ddd2-6040-41ae-a96d-232c23482af8" providerId="ADAL" clId="{558BCB7A-401A-436C-9083-8A39EBABC447}" dt="2021-01-18T04:37:55.244" v="1"/>
        <pc:sldMkLst>
          <pc:docMk/>
          <pc:sldMk cId="2169642299" sldId="278"/>
        </pc:sldMkLst>
      </pc:sldChg>
      <pc:sldChg chg="modAnim">
        <pc:chgData name="Stewart Gale" userId="3647ddd2-6040-41ae-a96d-232c23482af8" providerId="ADAL" clId="{558BCB7A-401A-436C-9083-8A39EBABC447}" dt="2021-01-18T04:38:22.387" v="2"/>
        <pc:sldMkLst>
          <pc:docMk/>
          <pc:sldMk cId="596915445" sldId="279"/>
        </pc:sldMkLst>
      </pc:sldChg>
      <pc:sldChg chg="modAnim">
        <pc:chgData name="Stewart Gale" userId="3647ddd2-6040-41ae-a96d-232c23482af8" providerId="ADAL" clId="{558BCB7A-401A-436C-9083-8A39EBABC447}" dt="2021-01-18T04:38:25.485" v="3"/>
        <pc:sldMkLst>
          <pc:docMk/>
          <pc:sldMk cId="631178902" sldId="280"/>
        </pc:sldMkLst>
      </pc:sldChg>
      <pc:sldChg chg="modAnim">
        <pc:chgData name="Stewart Gale" userId="3647ddd2-6040-41ae-a96d-232c23482af8" providerId="ADAL" clId="{558BCB7A-401A-436C-9083-8A39EBABC447}" dt="2021-01-18T04:38:29.500" v="4"/>
        <pc:sldMkLst>
          <pc:docMk/>
          <pc:sldMk cId="3698933118" sldId="281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02T09:38:55.264" idx="1">
    <p:pos x="10" y="10"/>
    <p:text/>
    <p:extLst>
      <p:ext uri="{C676402C-5697-4E1C-873F-D02D1690AC5C}">
        <p15:threadingInfo xmlns:p15="http://schemas.microsoft.com/office/powerpoint/2012/main" timeZoneBias="-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02T09:38:55.264" idx="1">
    <p:pos x="10" y="10"/>
    <p:text/>
    <p:extLst>
      <p:ext uri="{C676402C-5697-4E1C-873F-D02D1690AC5C}">
        <p15:threadingInfo xmlns:p15="http://schemas.microsoft.com/office/powerpoint/2012/main" timeZoneBias="-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02T09:38:55.264" idx="1">
    <p:pos x="10" y="10"/>
    <p:text/>
    <p:extLst>
      <p:ext uri="{C676402C-5697-4E1C-873F-D02D1690AC5C}">
        <p15:threadingInfo xmlns:p15="http://schemas.microsoft.com/office/powerpoint/2012/main" timeZoneBias="-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1A0ED-7F08-450B-8175-9A228998253A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4BA3E-9DE2-4281-8E52-DD967D7C83D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406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429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186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797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4349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125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0460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9532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467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6482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083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31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60944-25B1-4559-B1B7-1A8BBA67665E}" type="datetimeFigureOut">
              <a:rPr lang="en-GB" smtClean="0"/>
              <a:t>26/09/2024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24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F878AD-FADC-4472-B4A0-57489CABB747}"/>
              </a:ext>
            </a:extLst>
          </p:cNvPr>
          <p:cNvSpPr/>
          <p:nvPr/>
        </p:nvSpPr>
        <p:spPr>
          <a:xfrm>
            <a:off x="527267" y="1798199"/>
            <a:ext cx="1113746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Linear Equations  </a:t>
            </a:r>
          </a:p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from Two Co-ordinates</a:t>
            </a:r>
            <a:r>
              <a:rPr lang="en-GB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0913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Line 18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5275" y="65217675"/>
            <a:ext cx="28251150" cy="2186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Line 556"/>
          <p:cNvSpPr>
            <a:spLocks noChangeShapeType="1"/>
          </p:cNvSpPr>
          <p:nvPr/>
        </p:nvSpPr>
        <p:spPr bwMode="auto">
          <a:xfrm flipV="1">
            <a:off x="3896716" y="569082"/>
            <a:ext cx="3673976" cy="3288360"/>
          </a:xfrm>
          <a:prstGeom prst="line">
            <a:avLst/>
          </a:prstGeom>
          <a:noFill/>
          <a:ln w="762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4750804" y="3236906"/>
            <a:ext cx="2417902" cy="2"/>
          </a:xfrm>
          <a:prstGeom prst="line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7049397" y="1244707"/>
            <a:ext cx="0" cy="1889360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582906" y="2271048"/>
                <a:ext cx="20413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4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4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906" y="2271048"/>
                <a:ext cx="2041326" cy="830997"/>
              </a:xfrm>
              <a:prstGeom prst="rect">
                <a:avLst/>
              </a:prstGeom>
              <a:blipFill>
                <a:blip r:embed="rId3"/>
                <a:stretch>
                  <a:fillRect l="-11642" t="-16176" r="-11045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1363903" y="4586952"/>
            <a:ext cx="4666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Gradient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6161316" y="4062577"/>
                <a:ext cx="3845283" cy="23721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7200" dirty="0">
                              <a:solidFill>
                                <a:prstClr val="black"/>
                              </a:solidFill>
                            </a:rPr>
                            <m:t>(</m:t>
                          </m:r>
                          <m:sSub>
                            <m:sSubPr>
                              <m:ctrlPr>
                                <a:rPr lang="en-GB" sz="72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72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72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GB" sz="7200" dirty="0">
                              <a:solidFill>
                                <a:srgbClr val="FF0000"/>
                              </a:solidFill>
                            </a:rPr>
                            <m:t> −</m:t>
                          </m:r>
                          <m:sSub>
                            <m:sSubPr>
                              <m:ctrlPr>
                                <a:rPr lang="en-GB" sz="72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72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72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72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GB" sz="7200" dirty="0">
                              <a:solidFill>
                                <a:prstClr val="black"/>
                              </a:solidFill>
                            </a:rPr>
                            <m:t>)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7200" dirty="0">
                              <a:solidFill>
                                <a:prstClr val="black"/>
                              </a:solidFill>
                            </a:rPr>
                            <m:t>(</m:t>
                          </m:r>
                          <m:sSub>
                            <m:sSubPr>
                              <m:ctrlPr>
                                <a:rPr lang="en-GB" sz="720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72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72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GB" sz="7200" dirty="0">
                              <a:solidFill>
                                <a:srgbClr val="0000FF"/>
                              </a:solidFill>
                            </a:rPr>
                            <m:t> −</m:t>
                          </m:r>
                          <m:sSub>
                            <m:sSubPr>
                              <m:ctrlPr>
                                <a:rPr lang="en-GB" sz="7200" i="1" dirty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7200" i="1" dirty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72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72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GB" sz="7200" dirty="0">
                              <a:solidFill>
                                <a:prstClr val="black"/>
                              </a:solidFill>
                            </a:rPr>
                            <m:t>) 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316" y="4062577"/>
                <a:ext cx="3845283" cy="23721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211074" y="757150"/>
                <a:ext cx="213691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4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4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074" y="757150"/>
                <a:ext cx="2136918" cy="830997"/>
              </a:xfrm>
              <a:prstGeom prst="rect">
                <a:avLst/>
              </a:prstGeom>
              <a:blipFill>
                <a:blip r:embed="rId5"/>
                <a:stretch>
                  <a:fillRect l="-9429" t="-16058" r="-9429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Oval 44"/>
          <p:cNvSpPr/>
          <p:nvPr/>
        </p:nvSpPr>
        <p:spPr>
          <a:xfrm>
            <a:off x="6881046" y="968146"/>
            <a:ext cx="277585" cy="25699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/>
          <p:cNvSpPr/>
          <p:nvPr/>
        </p:nvSpPr>
        <p:spPr>
          <a:xfrm>
            <a:off x="4473219" y="3056304"/>
            <a:ext cx="277585" cy="25699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32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571101" y="4828541"/>
            <a:ext cx="3114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Gradient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771861" y="4588315"/>
                <a:ext cx="3671198" cy="14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8 − 0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2 − 0</m:t>
                        </m:r>
                      </m:den>
                    </m:f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= 4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1861" y="4588315"/>
                <a:ext cx="3671198" cy="1403782"/>
              </a:xfrm>
              <a:prstGeom prst="rect">
                <a:avLst/>
              </a:prstGeom>
              <a:blipFill>
                <a:blip r:embed="rId2"/>
                <a:stretch>
                  <a:fillRect r="-8970"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894598" y="393979"/>
            <a:ext cx="3995" cy="58954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610913" y="3410725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268523" y="3114383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463166" y="98181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1640541" y="792414"/>
            <a:ext cx="5015259" cy="4801561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6152731" y="1035423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736595" y="3286338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353816" y="935193"/>
            <a:ext cx="1418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</a:t>
            </a:r>
            <a:r>
              <a:rPr lang="en-GB" sz="4800" dirty="0">
                <a:solidFill>
                  <a:srgbClr val="FF0000"/>
                </a:solidFill>
              </a:rPr>
              <a:t>2</a:t>
            </a:r>
            <a:r>
              <a:rPr lang="en-GB" sz="4800" dirty="0"/>
              <a:t>,</a:t>
            </a:r>
            <a:r>
              <a:rPr lang="en-GB" sz="4800" dirty="0">
                <a:solidFill>
                  <a:srgbClr val="0000FF"/>
                </a:solidFill>
              </a:rPr>
              <a:t>8</a:t>
            </a:r>
            <a:r>
              <a:rPr lang="en-GB" sz="4800" dirty="0"/>
              <a:t>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53878" y="3467334"/>
            <a:ext cx="14228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</a:t>
            </a:r>
            <a:r>
              <a:rPr lang="en-GB" sz="4800" dirty="0">
                <a:solidFill>
                  <a:srgbClr val="FF0000"/>
                </a:solidFill>
              </a:rPr>
              <a:t>0</a:t>
            </a:r>
            <a:r>
              <a:rPr lang="en-GB" sz="4800" dirty="0"/>
              <a:t>,</a:t>
            </a:r>
            <a:r>
              <a:rPr lang="en-GB" sz="4800" dirty="0">
                <a:solidFill>
                  <a:srgbClr val="0000FF"/>
                </a:solidFill>
              </a:rPr>
              <a:t>0</a:t>
            </a:r>
            <a:r>
              <a:rPr lang="en-GB" sz="4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4517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648200" y="4686654"/>
            <a:ext cx="32250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Gradient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873267" y="4457534"/>
                <a:ext cx="3671198" cy="14026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6 − 4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3 − 2</m:t>
                        </m:r>
                      </m:den>
                    </m:f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= 2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3267" y="4457534"/>
                <a:ext cx="3671198" cy="1402692"/>
              </a:xfrm>
              <a:prstGeom prst="rect">
                <a:avLst/>
              </a:prstGeom>
              <a:blipFill>
                <a:blip r:embed="rId2"/>
                <a:stretch>
                  <a:fillRect r="-8970"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894598" y="393979"/>
            <a:ext cx="3995" cy="58954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610913" y="3410725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268523" y="3114383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463166" y="98181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1640541" y="792414"/>
            <a:ext cx="5015259" cy="4801561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6152731" y="1035423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4770218" y="2357717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353816" y="935193"/>
            <a:ext cx="1397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</a:t>
            </a:r>
            <a:r>
              <a:rPr lang="en-GB" sz="4800" dirty="0">
                <a:solidFill>
                  <a:srgbClr val="FF0000"/>
                </a:solidFill>
              </a:rPr>
              <a:t>3</a:t>
            </a:r>
            <a:r>
              <a:rPr lang="en-GB" sz="4800" dirty="0"/>
              <a:t>,</a:t>
            </a:r>
            <a:r>
              <a:rPr lang="en-GB" sz="4800" dirty="0">
                <a:solidFill>
                  <a:srgbClr val="0000FF"/>
                </a:solidFill>
              </a:rPr>
              <a:t>6</a:t>
            </a:r>
            <a:r>
              <a:rPr lang="en-GB" sz="4800" dirty="0"/>
              <a:t>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5232" y="2471514"/>
            <a:ext cx="1397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</a:t>
            </a:r>
            <a:r>
              <a:rPr lang="en-GB" sz="4800" dirty="0">
                <a:solidFill>
                  <a:srgbClr val="FF0000"/>
                </a:solidFill>
              </a:rPr>
              <a:t>2</a:t>
            </a:r>
            <a:r>
              <a:rPr lang="en-GB" sz="4800" dirty="0"/>
              <a:t>,</a:t>
            </a:r>
            <a:r>
              <a:rPr lang="en-GB" sz="4800" dirty="0">
                <a:solidFill>
                  <a:srgbClr val="0000FF"/>
                </a:solidFill>
              </a:rPr>
              <a:t>4</a:t>
            </a:r>
            <a:r>
              <a:rPr lang="en-GB" sz="4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7716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882418" y="5623975"/>
            <a:ext cx="28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Gradient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779969" y="5395502"/>
                <a:ext cx="5335115" cy="1279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4− −1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−2 −2</m:t>
                        </m:r>
                      </m:den>
                    </m:f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1.25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9969" y="5395502"/>
                <a:ext cx="5335115" cy="1279325"/>
              </a:xfrm>
              <a:prstGeom prst="rect">
                <a:avLst/>
              </a:prstGeom>
              <a:blipFill>
                <a:blip r:embed="rId2"/>
                <a:stretch>
                  <a:fillRect r="-5257" b="-152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693213" y="573593"/>
            <a:ext cx="3995" cy="58954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409528" y="3590339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067138" y="3293997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261781" y="277795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>
            <a:off x="2188029" y="1072243"/>
            <a:ext cx="3983142" cy="3673928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5317706" y="4000883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2361188" y="1206934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89747" y="4195505"/>
                <a:ext cx="178976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(</a:t>
                </a:r>
                <a:r>
                  <a:rPr lang="en-GB" sz="4400" dirty="0">
                    <a:solidFill>
                      <a:srgbClr val="FF0000"/>
                    </a:solidFill>
                  </a:rPr>
                  <a:t>2</a:t>
                </a:r>
                <a:r>
                  <a:rPr lang="en-GB" sz="4400" dirty="0"/>
                  <a:t>,</a:t>
                </a:r>
                <a:r>
                  <a:rPr lang="en-GB" sz="4400" b="0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400" dirty="0">
                    <a:solidFill>
                      <a:srgbClr val="0000FF"/>
                    </a:solidFill>
                  </a:rPr>
                  <a:t>1</a:t>
                </a:r>
                <a:r>
                  <a:rPr lang="en-GB" sz="4400" dirty="0"/>
                  <a:t>)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9747" y="4195505"/>
                <a:ext cx="1789768" cy="769441"/>
              </a:xfrm>
              <a:prstGeom prst="rect">
                <a:avLst/>
              </a:prstGeom>
              <a:blipFill>
                <a:blip r:embed="rId3"/>
                <a:stretch>
                  <a:fillRect l="-13652" t="-15873" r="-13311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89464" y="1454163"/>
                <a:ext cx="181177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(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400" dirty="0">
                    <a:solidFill>
                      <a:srgbClr val="FF0000"/>
                    </a:solidFill>
                  </a:rPr>
                  <a:t>2</a:t>
                </a:r>
                <a:r>
                  <a:rPr lang="en-GB" sz="4400" dirty="0"/>
                  <a:t>,</a:t>
                </a:r>
                <a:r>
                  <a:rPr lang="en-GB" sz="4400" dirty="0">
                    <a:solidFill>
                      <a:srgbClr val="0000FF"/>
                    </a:solidFill>
                  </a:rPr>
                  <a:t>4</a:t>
                </a:r>
                <a:r>
                  <a:rPr lang="en-GB" sz="4400" dirty="0"/>
                  <a:t>)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464" y="1454163"/>
                <a:ext cx="1811778" cy="769441"/>
              </a:xfrm>
              <a:prstGeom prst="rect">
                <a:avLst/>
              </a:prstGeom>
              <a:blipFill>
                <a:blip r:embed="rId4"/>
                <a:stretch>
                  <a:fillRect l="-9060" t="-16667" r="-9060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080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306961" y="5013885"/>
            <a:ext cx="28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Gradient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204512" y="4785412"/>
                <a:ext cx="4501553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3 − −2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6 − −4</m:t>
                        </m:r>
                      </m:den>
                    </m:f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= 0.5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512" y="4785412"/>
                <a:ext cx="4501553" cy="1284519"/>
              </a:xfrm>
              <a:prstGeom prst="rect">
                <a:avLst/>
              </a:prstGeom>
              <a:blipFill>
                <a:blip r:embed="rId2"/>
                <a:stretch>
                  <a:fillRect r="-6369" b="-14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693213" y="573593"/>
            <a:ext cx="3995" cy="58954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409528" y="3590339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067138" y="3293997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261781" y="277795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1439156" y="972028"/>
            <a:ext cx="5015259" cy="4801561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4683754" y="2346749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1951470" y="5041148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896823" y="2245051"/>
            <a:ext cx="1505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(</a:t>
            </a:r>
            <a:r>
              <a:rPr lang="en-GB" sz="4400" dirty="0">
                <a:solidFill>
                  <a:srgbClr val="FF0000"/>
                </a:solidFill>
              </a:rPr>
              <a:t>6</a:t>
            </a:r>
            <a:r>
              <a:rPr lang="en-GB" sz="4400" dirty="0"/>
              <a:t>,</a:t>
            </a:r>
            <a:r>
              <a:rPr lang="en-GB" sz="4400" dirty="0">
                <a:solidFill>
                  <a:srgbClr val="0000FF"/>
                </a:solidFill>
              </a:rPr>
              <a:t>3</a:t>
            </a:r>
            <a:r>
              <a:rPr lang="en-GB" sz="44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65859" y="4230333"/>
                <a:ext cx="207755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(</a:t>
                </a:r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400" dirty="0">
                    <a:solidFill>
                      <a:srgbClr val="FF0000"/>
                    </a:solidFill>
                  </a:rPr>
                  <a:t>4</a:t>
                </a:r>
                <a:r>
                  <a:rPr lang="en-GB" sz="4400" dirty="0"/>
                  <a:t>,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400" dirty="0">
                    <a:solidFill>
                      <a:srgbClr val="0000FF"/>
                    </a:solidFill>
                  </a:rPr>
                  <a:t>2</a:t>
                </a:r>
                <a:r>
                  <a:rPr lang="en-GB" sz="4400" dirty="0"/>
                  <a:t>)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59" y="4230333"/>
                <a:ext cx="2077559" cy="769441"/>
              </a:xfrm>
              <a:prstGeom prst="rect">
                <a:avLst/>
              </a:prstGeom>
              <a:blipFill>
                <a:blip r:embed="rId3"/>
                <a:stretch>
                  <a:fillRect l="-11765" t="-16667" r="-11765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766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533398" y="10197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891643" y="1590339"/>
            <a:ext cx="34164" cy="50379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638126" y="4607085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295736" y="4310743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490379" y="1294541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1414181" y="1496951"/>
            <a:ext cx="5015259" cy="4801561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5733630" y="1850783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767923" y="3773345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974982" y="1850783"/>
            <a:ext cx="13743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(2,7)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79355" y="3546614"/>
            <a:ext cx="1406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(0,1)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45970" y="4975073"/>
            <a:ext cx="4248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/>
              <a:t> = 3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/>
              <a:t> + 1</a:t>
            </a:r>
          </a:p>
        </p:txBody>
      </p:sp>
    </p:spTree>
    <p:extLst>
      <p:ext uri="{BB962C8B-B14F-4D97-AF65-F5344CB8AC3E}">
        <p14:creationId xmlns:p14="http://schemas.microsoft.com/office/powerpoint/2010/main" val="220444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697703" y="1422679"/>
            <a:ext cx="29178" cy="518459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 flipV="1">
            <a:off x="1079581" y="4443484"/>
            <a:ext cx="6024799" cy="100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050809" y="4143083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245452" y="1126881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2808042" y="1328055"/>
            <a:ext cx="3592757" cy="5078260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4854329" y="3136116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536818" y="5065417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095681" y="3136116"/>
            <a:ext cx="1447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(2,6)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40571" y="4711474"/>
            <a:ext cx="1533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(0,-2)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50809" y="4850380"/>
            <a:ext cx="42039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/>
              <a:t> = 4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/>
              <a:t> –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5DFE5D-4727-1AAE-9C41-EA731A273661}"/>
              </a:ext>
            </a:extLst>
          </p:cNvPr>
          <p:cNvSpPr txBox="1"/>
          <p:nvPr/>
        </p:nvSpPr>
        <p:spPr>
          <a:xfrm>
            <a:off x="533399" y="8043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</p:spTree>
    <p:extLst>
      <p:ext uri="{BB962C8B-B14F-4D97-AF65-F5344CB8AC3E}">
        <p14:creationId xmlns:p14="http://schemas.microsoft.com/office/powerpoint/2010/main" val="135098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623482" y="1379135"/>
            <a:ext cx="46512" cy="519226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382313" y="4395882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039923" y="4099540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234566" y="1083338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1916256" y="1486131"/>
            <a:ext cx="4293476" cy="4901020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5278095" y="2210279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2334545" y="5579824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383662" y="2362531"/>
            <a:ext cx="1656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(3,3)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9017" y="4909574"/>
            <a:ext cx="1959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(-2,-2)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67729" y="4584774"/>
            <a:ext cx="2642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b="1" dirty="0"/>
              <a:t> = 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9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0AEF85-670B-DD66-D66F-D3311E7AB4F7}"/>
              </a:ext>
            </a:extLst>
          </p:cNvPr>
          <p:cNvSpPr txBox="1"/>
          <p:nvPr/>
        </p:nvSpPr>
        <p:spPr>
          <a:xfrm>
            <a:off x="533399" y="8043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</p:spTree>
    <p:extLst>
      <p:ext uri="{BB962C8B-B14F-4D97-AF65-F5344CB8AC3E}">
        <p14:creationId xmlns:p14="http://schemas.microsoft.com/office/powerpoint/2010/main" val="79179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630532" y="1467169"/>
            <a:ext cx="32692" cy="510684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375543" y="4483915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6995716" y="4279561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227796" y="1171371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908396" y="1601144"/>
            <a:ext cx="4969328" cy="4874790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4630611" y="2565012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1587810" y="5527499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788614" y="2689397"/>
            <a:ext cx="16231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(2,8)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49369" y="5687521"/>
            <a:ext cx="19797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(-2,-4)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20051" y="5104256"/>
            <a:ext cx="35927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b="1" dirty="0"/>
              <a:t> = 3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1" dirty="0"/>
              <a:t> + 2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11384" y="1383157"/>
            <a:ext cx="35927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3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+ 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30193" y="2685880"/>
            <a:ext cx="39862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0000FF"/>
                </a:solidFill>
                <a:cs typeface="Times New Roman" panose="02020603050405020304" pitchFamily="18" charset="0"/>
              </a:rPr>
              <a:t>8</a:t>
            </a:r>
            <a:r>
              <a:rPr lang="en-GB" sz="6600" dirty="0"/>
              <a:t> = 3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6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600" dirty="0"/>
              <a:t> + 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11384" y="3859329"/>
            <a:ext cx="20381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c = </a:t>
            </a:r>
            <a:r>
              <a:rPr lang="en-GB" sz="6600" dirty="0">
                <a:cs typeface="Times New Roman" panose="02020603050405020304" pitchFamily="18" charset="0"/>
              </a:rPr>
              <a:t>2</a:t>
            </a:r>
            <a:endParaRPr lang="en-GB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22C921-F3BD-23FD-5257-691CA15CB53E}"/>
              </a:ext>
            </a:extLst>
          </p:cNvPr>
          <p:cNvSpPr txBox="1"/>
          <p:nvPr/>
        </p:nvSpPr>
        <p:spPr>
          <a:xfrm>
            <a:off x="533399" y="8043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</p:spTree>
    <p:extLst>
      <p:ext uri="{BB962C8B-B14F-4D97-AF65-F5344CB8AC3E}">
        <p14:creationId xmlns:p14="http://schemas.microsoft.com/office/powerpoint/2010/main" val="269834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506252" y="1395708"/>
            <a:ext cx="1" cy="510062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218573" y="4412454"/>
            <a:ext cx="6353310" cy="298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6211251" y="4436537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070826" y="1099910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>
            <a:off x="794204" y="1853514"/>
            <a:ext cx="5367758" cy="4271735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4797452" y="5023410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2087310" y="2873501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813017" y="5330782"/>
            <a:ext cx="134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(</a:t>
            </a:r>
            <a:r>
              <a:rPr lang="en-GB" sz="4000" dirty="0">
                <a:solidFill>
                  <a:srgbClr val="FF0000"/>
                </a:solidFill>
              </a:rPr>
              <a:t>2</a:t>
            </a:r>
            <a:r>
              <a:rPr lang="en-GB" sz="4000" dirty="0"/>
              <a:t>,</a:t>
            </a:r>
            <a:r>
              <a:rPr lang="en-GB" sz="4000" dirty="0">
                <a:solidFill>
                  <a:srgbClr val="0000FF"/>
                </a:solidFill>
              </a:rPr>
              <a:t>-3</a:t>
            </a:r>
            <a:r>
              <a:rPr lang="en-GB" sz="4000" dirty="0"/>
              <a:t>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9316" y="2914470"/>
            <a:ext cx="16447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(</a:t>
            </a:r>
            <a:r>
              <a:rPr lang="en-GB" sz="4000" dirty="0">
                <a:solidFill>
                  <a:srgbClr val="FF0000"/>
                </a:solidFill>
              </a:rPr>
              <a:t>-1</a:t>
            </a:r>
            <a:r>
              <a:rPr lang="en-GB" sz="4000" dirty="0"/>
              <a:t>,</a:t>
            </a:r>
            <a:r>
              <a:rPr lang="en-GB" sz="4000" dirty="0">
                <a:solidFill>
                  <a:srgbClr val="0000FF"/>
                </a:solidFill>
              </a:rPr>
              <a:t>3</a:t>
            </a:r>
            <a:r>
              <a:rPr lang="en-GB" sz="40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882699" y="4924749"/>
                <a:ext cx="421463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b="1" dirty="0"/>
                  <a:t> = </a:t>
                </a:r>
                <a14:m>
                  <m:oMath xmlns:m="http://schemas.openxmlformats.org/officeDocument/2006/math">
                    <m:r>
                      <a:rPr lang="en-GB" sz="6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600" b="1" dirty="0"/>
                  <a:t>2</a:t>
                </a:r>
                <a:r>
                  <a:rPr lang="en-GB" sz="6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b="1" dirty="0"/>
                  <a:t> + 1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699" y="4924749"/>
                <a:ext cx="4214638" cy="1107996"/>
              </a:xfrm>
              <a:prstGeom prst="rect">
                <a:avLst/>
              </a:prstGeom>
              <a:blipFill>
                <a:blip r:embed="rId2"/>
                <a:stretch>
                  <a:fillRect l="-9841" t="-20879" r="-5933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954027" y="1349788"/>
                <a:ext cx="447998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/>
                  <a:t> = </a:t>
                </a:r>
                <a14:m>
                  <m:oMath xmlns:m="http://schemas.openxmlformats.org/officeDocument/2006/math">
                    <m:r>
                      <a:rPr lang="en-GB" sz="6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600" dirty="0"/>
                  <a:t>2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+ c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27" y="1349788"/>
                <a:ext cx="4479980" cy="1107996"/>
              </a:xfrm>
              <a:prstGeom prst="rect">
                <a:avLst/>
              </a:prstGeom>
              <a:blipFill>
                <a:blip r:embed="rId3"/>
                <a:stretch>
                  <a:fillRect l="-9388" t="-20330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845064" y="2639440"/>
                <a:ext cx="528097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3</a:t>
                </a:r>
                <a:r>
                  <a:rPr lang="en-GB" sz="6600" dirty="0"/>
                  <a:t> = </a:t>
                </a:r>
                <a14:m>
                  <m:oMath xmlns:m="http://schemas.openxmlformats.org/officeDocument/2006/math">
                    <m:r>
                      <a:rPr lang="en-GB" sz="6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600" dirty="0"/>
                  <a:t>2</a:t>
                </a:r>
                <a:r>
                  <a:rPr lang="en-GB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sz="6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1</a:t>
                </a:r>
                <a:r>
                  <a:rPr lang="en-GB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GB" sz="6600" dirty="0"/>
                  <a:t> + c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064" y="2639440"/>
                <a:ext cx="5280976" cy="1107996"/>
              </a:xfrm>
              <a:prstGeom prst="rect">
                <a:avLst/>
              </a:prstGeom>
              <a:blipFill>
                <a:blip r:embed="rId4"/>
                <a:stretch>
                  <a:fillRect l="-7968" t="-20879" r="-6697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924766" y="3740043"/>
            <a:ext cx="20381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c = </a:t>
            </a:r>
            <a:r>
              <a:rPr lang="en-GB" sz="6600" dirty="0">
                <a:cs typeface="Times New Roman" panose="02020603050405020304" pitchFamily="18" charset="0"/>
              </a:rPr>
              <a:t>1</a:t>
            </a:r>
            <a:endParaRPr lang="en-GB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DBD837-0180-3002-84B0-C12698443040}"/>
              </a:ext>
            </a:extLst>
          </p:cNvPr>
          <p:cNvSpPr txBox="1"/>
          <p:nvPr/>
        </p:nvSpPr>
        <p:spPr>
          <a:xfrm>
            <a:off x="533399" y="8043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</p:spTree>
    <p:extLst>
      <p:ext uri="{BB962C8B-B14F-4D97-AF65-F5344CB8AC3E}">
        <p14:creationId xmlns:p14="http://schemas.microsoft.com/office/powerpoint/2010/main" val="116810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Line 18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5275" y="65217675"/>
            <a:ext cx="28251150" cy="2186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Line 556"/>
          <p:cNvSpPr>
            <a:spLocks noChangeShapeType="1"/>
          </p:cNvSpPr>
          <p:nvPr/>
        </p:nvSpPr>
        <p:spPr bwMode="auto">
          <a:xfrm flipV="1">
            <a:off x="3655150" y="541081"/>
            <a:ext cx="3804379" cy="3398004"/>
          </a:xfrm>
          <a:prstGeom prst="line">
            <a:avLst/>
          </a:prstGeom>
          <a:noFill/>
          <a:ln w="762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370447" y="3318524"/>
            <a:ext cx="2417902" cy="2"/>
          </a:xfrm>
          <a:prstGeom prst="line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778274" y="1178287"/>
            <a:ext cx="0" cy="2140242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052104" y="3292754"/>
            <a:ext cx="1119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Step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13729" y="2000686"/>
            <a:ext cx="1123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Rise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69954" y="4621572"/>
            <a:ext cx="4600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Gradient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6709040" y="4106622"/>
                <a:ext cx="2230162" cy="23533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𝑅𝑖𝑠𝑒</m:t>
                          </m:r>
                        </m:num>
                        <m:den>
                          <m:r>
                            <a:rPr lang="en-GB" sz="7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𝑆𝑡𝑒𝑝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040" y="4106622"/>
                <a:ext cx="2230162" cy="23533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294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4563388" y="2865124"/>
            <a:ext cx="1640561" cy="108"/>
          </a:xfrm>
          <a:prstGeom prst="line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6254425" y="1223682"/>
            <a:ext cx="5181" cy="1641442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995347" y="2753341"/>
            <a:ext cx="86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54425" y="1721237"/>
            <a:ext cx="60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714350" y="4789051"/>
                <a:ext cx="377348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Gradient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350" y="4789051"/>
                <a:ext cx="3773489" cy="1015663"/>
              </a:xfrm>
              <a:prstGeom prst="rect">
                <a:avLst/>
              </a:prstGeom>
              <a:blipFill>
                <a:blip r:embed="rId2"/>
                <a:stretch>
                  <a:fillRect l="-9693" t="-18675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487839" y="4597876"/>
                <a:ext cx="2447017" cy="13980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1.5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839" y="4597876"/>
                <a:ext cx="2447017" cy="1398011"/>
              </a:xfrm>
              <a:prstGeom prst="rect">
                <a:avLst/>
              </a:prstGeom>
              <a:blipFill>
                <a:blip r:embed="rId3"/>
                <a:stretch>
                  <a:fillRect r="-13930"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894598" y="393979"/>
            <a:ext cx="3995" cy="58954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610913" y="3410725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268523" y="3114383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463166" y="98181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1640541" y="792414"/>
            <a:ext cx="5015259" cy="4801561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34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191862" y="3003529"/>
            <a:ext cx="1872966" cy="21512"/>
          </a:xfrm>
          <a:prstGeom prst="line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5064828" y="1648225"/>
            <a:ext cx="1" cy="1376817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801314" y="2942561"/>
            <a:ext cx="862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45017" y="2045283"/>
            <a:ext cx="60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878269" y="475622"/>
            <a:ext cx="3995" cy="58954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594584" y="3492368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252194" y="3196026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446837" y="179824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877900" y="753995"/>
            <a:ext cx="5069542" cy="4018534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855096F-DA61-75CE-95FD-4DEB2EE48FEB}"/>
                  </a:ext>
                </a:extLst>
              </p:cNvPr>
              <p:cNvSpPr txBox="1"/>
              <p:nvPr/>
            </p:nvSpPr>
            <p:spPr>
              <a:xfrm>
                <a:off x="5174322" y="4732024"/>
                <a:ext cx="377348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Gradient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855096F-DA61-75CE-95FD-4DEB2EE48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322" y="4732024"/>
                <a:ext cx="3773489" cy="1015663"/>
              </a:xfrm>
              <a:prstGeom prst="rect">
                <a:avLst/>
              </a:prstGeom>
              <a:blipFill>
                <a:blip r:embed="rId2"/>
                <a:stretch>
                  <a:fillRect l="-9855" t="-17964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9E88EB9-6887-1454-87F3-7F69E7DCBCDE}"/>
                  </a:ext>
                </a:extLst>
              </p:cNvPr>
              <p:cNvSpPr/>
              <p:nvPr/>
            </p:nvSpPr>
            <p:spPr>
              <a:xfrm>
                <a:off x="8947811" y="4540849"/>
                <a:ext cx="2447017" cy="13980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0.5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9E88EB9-6887-1454-87F3-7F69E7DCBC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7811" y="4540849"/>
                <a:ext cx="2447017" cy="1398011"/>
              </a:xfrm>
              <a:prstGeom prst="rect">
                <a:avLst/>
              </a:prstGeom>
              <a:blipFill>
                <a:blip r:embed="rId3"/>
                <a:stretch>
                  <a:fillRect r="-13965" b="-157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174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2619888" y="5135528"/>
            <a:ext cx="1872966" cy="21512"/>
          </a:xfrm>
          <a:prstGeom prst="line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 flipV="1">
            <a:off x="2668873" y="2648110"/>
            <a:ext cx="0" cy="2359831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67766" y="5135528"/>
            <a:ext cx="520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48548" y="3573511"/>
            <a:ext cx="727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–9</a:t>
            </a:r>
          </a:p>
        </p:txBody>
      </p:sp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878269" y="475622"/>
            <a:ext cx="3995" cy="58954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594584" y="3492368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252194" y="3196026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446837" y="179824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>
            <a:off x="1617536" y="940904"/>
            <a:ext cx="3658601" cy="5273875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855096F-DA61-75CE-95FD-4DEB2EE48FEB}"/>
                  </a:ext>
                </a:extLst>
              </p:cNvPr>
              <p:cNvSpPr txBox="1"/>
              <p:nvPr/>
            </p:nvSpPr>
            <p:spPr>
              <a:xfrm>
                <a:off x="4880409" y="1562380"/>
                <a:ext cx="377348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Gradient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855096F-DA61-75CE-95FD-4DEB2EE48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409" y="1562380"/>
                <a:ext cx="3773489" cy="1015663"/>
              </a:xfrm>
              <a:prstGeom prst="rect">
                <a:avLst/>
              </a:prstGeom>
              <a:blipFill>
                <a:blip r:embed="rId2"/>
                <a:stretch>
                  <a:fillRect l="-9855" t="-17964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9E88EB9-6887-1454-87F3-7F69E7DCBCDE}"/>
                  </a:ext>
                </a:extLst>
              </p:cNvPr>
              <p:cNvSpPr/>
              <p:nvPr/>
            </p:nvSpPr>
            <p:spPr>
              <a:xfrm>
                <a:off x="8653898" y="1371205"/>
                <a:ext cx="2868606" cy="14026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−9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9E88EB9-6887-1454-87F3-7F69E7DCBC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3898" y="1371205"/>
                <a:ext cx="2868606" cy="14026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410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8343" y="333103"/>
            <a:ext cx="1149531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change in 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values</a:t>
            </a:r>
          </a:p>
          <a:p>
            <a:pPr algn="ctr"/>
            <a:r>
              <a:rPr lang="en-GB" sz="7200" dirty="0"/>
              <a:t>between (0,4) and (3,8)?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68928" y="3254829"/>
            <a:ext cx="86323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3 – 0 = 3</a:t>
            </a:r>
          </a:p>
        </p:txBody>
      </p:sp>
    </p:spTree>
    <p:extLst>
      <p:ext uri="{BB962C8B-B14F-4D97-AF65-F5344CB8AC3E}">
        <p14:creationId xmlns:p14="http://schemas.microsoft.com/office/powerpoint/2010/main" val="363165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7457" y="359228"/>
            <a:ext cx="1149531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change in </a:t>
            </a:r>
            <a:r>
              <a:rPr lang="en-GB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values</a:t>
            </a:r>
          </a:p>
          <a:p>
            <a:pPr algn="ctr"/>
            <a:r>
              <a:rPr lang="en-GB" sz="7200" dirty="0"/>
              <a:t>between (3,7) and (5,8)?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9400" y="3216728"/>
            <a:ext cx="6879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5 – 3 = 2</a:t>
            </a:r>
          </a:p>
        </p:txBody>
      </p:sp>
    </p:spTree>
    <p:extLst>
      <p:ext uri="{BB962C8B-B14F-4D97-AF65-F5344CB8AC3E}">
        <p14:creationId xmlns:p14="http://schemas.microsoft.com/office/powerpoint/2010/main" val="375990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8342" y="364671"/>
                <a:ext cx="1149531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What is the change in </a:t>
                </a:r>
                <a:r>
                  <a:rPr lang="en-GB" sz="7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/>
                  <a:t> values</a:t>
                </a:r>
              </a:p>
              <a:p>
                <a:pPr algn="ctr"/>
                <a:r>
                  <a:rPr lang="en-GB" sz="7200" dirty="0"/>
                  <a:t>between (3,9) and (5,</a:t>
                </a:r>
                <a:r>
                  <a:rPr lang="en-GB" sz="7200" b="1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7200" dirty="0" smtClean="0">
                        <a:solidFill>
                          <a:schemeClr val="tx1"/>
                        </a:solidFill>
                      </a:rPr>
                      <m:t>−</m:t>
                    </m:r>
                  </m:oMath>
                </a14:m>
                <a:r>
                  <a:rPr lang="en-GB" sz="7200" dirty="0"/>
                  <a:t>1)?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42" y="364671"/>
                <a:ext cx="11495314" cy="2308324"/>
              </a:xfrm>
              <a:prstGeom prst="rect">
                <a:avLst/>
              </a:prstGeom>
              <a:blipFill>
                <a:blip r:embed="rId2"/>
                <a:stretch>
                  <a:fillRect l="-3446" t="-11111" r="-3446" b="-211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483178" y="3238500"/>
            <a:ext cx="922564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–1 – 9 = –10</a:t>
            </a:r>
          </a:p>
        </p:txBody>
      </p:sp>
    </p:spTree>
    <p:extLst>
      <p:ext uri="{BB962C8B-B14F-4D97-AF65-F5344CB8AC3E}">
        <p14:creationId xmlns:p14="http://schemas.microsoft.com/office/powerpoint/2010/main" val="216964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7457" y="359228"/>
                <a:ext cx="11495314" cy="2339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What is the change in </a:t>
                </a:r>
                <a:r>
                  <a:rPr lang="en-GB" sz="7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/>
                  <a:t> values</a:t>
                </a:r>
              </a:p>
              <a:p>
                <a:pPr algn="ctr"/>
                <a:r>
                  <a:rPr lang="en-GB" sz="7200" dirty="0"/>
                  <a:t>between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7200" dirty="0" smtClean="0">
                        <a:solidFill>
                          <a:schemeClr val="tx1"/>
                        </a:solidFill>
                      </a:rPr>
                      <m:t>−</m:t>
                    </m:r>
                  </m:oMath>
                </a14:m>
                <a:r>
                  <a:rPr lang="en-GB" sz="7200" dirty="0"/>
                  <a:t>3,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7200" dirty="0"/>
                      <m:t>−</m:t>
                    </m:r>
                  </m:oMath>
                </a14:m>
                <a:r>
                  <a:rPr lang="en-GB" sz="7200" dirty="0"/>
                  <a:t>7) and (5,8)?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57" y="359228"/>
                <a:ext cx="11495314" cy="2339102"/>
              </a:xfrm>
              <a:prstGeom prst="rect">
                <a:avLst/>
              </a:prstGeom>
              <a:blipFill>
                <a:blip r:embed="rId2"/>
                <a:stretch>
                  <a:fillRect l="-3446" t="-10938" r="-3446" b="-192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188028" y="3129644"/>
            <a:ext cx="807720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8 – –7 = 15</a:t>
            </a:r>
          </a:p>
        </p:txBody>
      </p:sp>
    </p:spTree>
    <p:extLst>
      <p:ext uri="{BB962C8B-B14F-4D97-AF65-F5344CB8AC3E}">
        <p14:creationId xmlns:p14="http://schemas.microsoft.com/office/powerpoint/2010/main" val="59691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353</Words>
  <Application>Microsoft Office PowerPoint</Application>
  <PresentationFormat>Widescreen</PresentationFormat>
  <Paragraphs>100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17</cp:revision>
  <dcterms:created xsi:type="dcterms:W3CDTF">2016-01-04T14:38:21Z</dcterms:created>
  <dcterms:modified xsi:type="dcterms:W3CDTF">2024-09-26T07:10:49Z</dcterms:modified>
</cp:coreProperties>
</file>