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1" r:id="rId4"/>
    <p:sldId id="260" r:id="rId5"/>
    <p:sldId id="267" r:id="rId6"/>
    <p:sldId id="266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FE550F-C561-43CB-A6AA-C14B791E8E2A}" v="50" dt="2023-09-17T18:58:14.0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5FE550F-C561-43CB-A6AA-C14B791E8E2A}"/>
    <pc:docChg chg="undo custSel addSld delSld modSld sldOrd">
      <pc:chgData name="Stewart Gale" userId="3647ddd2-6040-41ae-a96d-232c23482af8" providerId="ADAL" clId="{75FE550F-C561-43CB-A6AA-C14B791E8E2A}" dt="2024-09-10T08:20:45.190" v="232"/>
      <pc:docMkLst>
        <pc:docMk/>
      </pc:docMkLst>
      <pc:sldChg chg="del">
        <pc:chgData name="Stewart Gale" userId="3647ddd2-6040-41ae-a96d-232c23482af8" providerId="ADAL" clId="{75FE550F-C561-43CB-A6AA-C14B791E8E2A}" dt="2023-09-17T18:43:23.940" v="22" actId="47"/>
        <pc:sldMkLst>
          <pc:docMk/>
          <pc:sldMk cId="3722165979" sldId="257"/>
        </pc:sldMkLst>
      </pc:sldChg>
      <pc:sldChg chg="modSp add del mod">
        <pc:chgData name="Stewart Gale" userId="3647ddd2-6040-41ae-a96d-232c23482af8" providerId="ADAL" clId="{75FE550F-C561-43CB-A6AA-C14B791E8E2A}" dt="2023-09-17T18:45:39.269" v="48" actId="47"/>
        <pc:sldMkLst>
          <pc:docMk/>
          <pc:sldMk cId="2941604252" sldId="258"/>
        </pc:sldMkLst>
        <pc:grpChg chg="mod">
          <ac:chgData name="Stewart Gale" userId="3647ddd2-6040-41ae-a96d-232c23482af8" providerId="ADAL" clId="{75FE550F-C561-43CB-A6AA-C14B791E8E2A}" dt="2023-09-17T18:44:33.300" v="37" actId="1076"/>
          <ac:grpSpMkLst>
            <pc:docMk/>
            <pc:sldMk cId="2941604252" sldId="258"/>
            <ac:grpSpMk id="30" creationId="{00000000-0000-0000-0000-000000000000}"/>
          </ac:grpSpMkLst>
        </pc:grpChg>
      </pc:sldChg>
      <pc:sldChg chg="del">
        <pc:chgData name="Stewart Gale" userId="3647ddd2-6040-41ae-a96d-232c23482af8" providerId="ADAL" clId="{75FE550F-C561-43CB-A6AA-C14B791E8E2A}" dt="2023-09-17T18:45:38.868" v="47" actId="47"/>
        <pc:sldMkLst>
          <pc:docMk/>
          <pc:sldMk cId="3039448619" sldId="259"/>
        </pc:sldMkLst>
      </pc:sldChg>
      <pc:sldChg chg="modSp mod">
        <pc:chgData name="Stewart Gale" userId="3647ddd2-6040-41ae-a96d-232c23482af8" providerId="ADAL" clId="{75FE550F-C561-43CB-A6AA-C14B791E8E2A}" dt="2023-09-17T18:42:46.189" v="11" actId="1076"/>
        <pc:sldMkLst>
          <pc:docMk/>
          <pc:sldMk cId="1821846584" sldId="260"/>
        </pc:sldMkLst>
        <pc:spChg chg="mod">
          <ac:chgData name="Stewart Gale" userId="3647ddd2-6040-41ae-a96d-232c23482af8" providerId="ADAL" clId="{75FE550F-C561-43CB-A6AA-C14B791E8E2A}" dt="2023-09-17T18:42:46.189" v="11" actId="1076"/>
          <ac:spMkLst>
            <pc:docMk/>
            <pc:sldMk cId="1821846584" sldId="260"/>
            <ac:spMk id="4" creationId="{00000000-0000-0000-0000-000000000000}"/>
          </ac:spMkLst>
        </pc:spChg>
      </pc:sldChg>
      <pc:sldChg chg="delSp modSp mod ord">
        <pc:chgData name="Stewart Gale" userId="3647ddd2-6040-41ae-a96d-232c23482af8" providerId="ADAL" clId="{75FE550F-C561-43CB-A6AA-C14B791E8E2A}" dt="2024-09-10T08:20:36.166" v="230"/>
        <pc:sldMkLst>
          <pc:docMk/>
          <pc:sldMk cId="3827423095" sldId="261"/>
        </pc:sldMkLst>
        <pc:picChg chg="del">
          <ac:chgData name="Stewart Gale" userId="3647ddd2-6040-41ae-a96d-232c23482af8" providerId="ADAL" clId="{75FE550F-C561-43CB-A6AA-C14B791E8E2A}" dt="2023-09-17T18:42:30.102" v="0" actId="478"/>
          <ac:picMkLst>
            <pc:docMk/>
            <pc:sldMk cId="3827423095" sldId="261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75FE550F-C561-43CB-A6AA-C14B791E8E2A}" dt="2023-09-17T18:44:22.657" v="34" actId="1076"/>
          <ac:picMkLst>
            <pc:docMk/>
            <pc:sldMk cId="3827423095" sldId="261"/>
            <ac:picMk id="5" creationId="{00000000-0000-0000-0000-000000000000}"/>
          </ac:picMkLst>
        </pc:picChg>
      </pc:sldChg>
      <pc:sldChg chg="addSp delSp modSp new mod ord">
        <pc:chgData name="Stewart Gale" userId="3647ddd2-6040-41ae-a96d-232c23482af8" providerId="ADAL" clId="{75FE550F-C561-43CB-A6AA-C14B791E8E2A}" dt="2024-09-10T08:20:45.190" v="232"/>
        <pc:sldMkLst>
          <pc:docMk/>
          <pc:sldMk cId="1685064517" sldId="262"/>
        </pc:sldMkLst>
        <pc:spChg chg="del">
          <ac:chgData name="Stewart Gale" userId="3647ddd2-6040-41ae-a96d-232c23482af8" providerId="ADAL" clId="{75FE550F-C561-43CB-A6AA-C14B791E8E2A}" dt="2023-09-17T18:42:55.054" v="13" actId="478"/>
          <ac:spMkLst>
            <pc:docMk/>
            <pc:sldMk cId="1685064517" sldId="262"/>
            <ac:spMk id="2" creationId="{1F6308FD-B28B-5620-FE57-5D87EE165333}"/>
          </ac:spMkLst>
        </pc:spChg>
        <pc:spChg chg="del">
          <ac:chgData name="Stewart Gale" userId="3647ddd2-6040-41ae-a96d-232c23482af8" providerId="ADAL" clId="{75FE550F-C561-43CB-A6AA-C14B791E8E2A}" dt="2023-09-17T18:42:55.054" v="13" actId="478"/>
          <ac:spMkLst>
            <pc:docMk/>
            <pc:sldMk cId="1685064517" sldId="262"/>
            <ac:spMk id="3" creationId="{3E431182-76A5-4697-56D2-0AF6E131A6B4}"/>
          </ac:spMkLst>
        </pc:spChg>
        <pc:picChg chg="add mod modCrop">
          <ac:chgData name="Stewart Gale" userId="3647ddd2-6040-41ae-a96d-232c23482af8" providerId="ADAL" clId="{75FE550F-C561-43CB-A6AA-C14B791E8E2A}" dt="2023-09-17T18:43:07.479" v="18" actId="1076"/>
          <ac:picMkLst>
            <pc:docMk/>
            <pc:sldMk cId="1685064517" sldId="262"/>
            <ac:picMk id="4" creationId="{8127591E-3F8C-0FBC-074F-E6813ABAB467}"/>
          </ac:picMkLst>
        </pc:picChg>
      </pc:sldChg>
      <pc:sldChg chg="addSp delSp new del mod">
        <pc:chgData name="Stewart Gale" userId="3647ddd2-6040-41ae-a96d-232c23482af8" providerId="ADAL" clId="{75FE550F-C561-43CB-A6AA-C14B791E8E2A}" dt="2023-09-17T18:44:24.930" v="35" actId="47"/>
        <pc:sldMkLst>
          <pc:docMk/>
          <pc:sldMk cId="145100811" sldId="263"/>
        </pc:sldMkLst>
        <pc:spChg chg="del">
          <ac:chgData name="Stewart Gale" userId="3647ddd2-6040-41ae-a96d-232c23482af8" providerId="ADAL" clId="{75FE550F-C561-43CB-A6AA-C14B791E8E2A}" dt="2023-09-17T18:43:12.622" v="20" actId="478"/>
          <ac:spMkLst>
            <pc:docMk/>
            <pc:sldMk cId="145100811" sldId="263"/>
            <ac:spMk id="2" creationId="{FE8D1544-2970-A202-0AEB-4F86187B785E}"/>
          </ac:spMkLst>
        </pc:spChg>
        <pc:spChg chg="del">
          <ac:chgData name="Stewart Gale" userId="3647ddd2-6040-41ae-a96d-232c23482af8" providerId="ADAL" clId="{75FE550F-C561-43CB-A6AA-C14B791E8E2A}" dt="2023-09-17T18:43:12.622" v="20" actId="478"/>
          <ac:spMkLst>
            <pc:docMk/>
            <pc:sldMk cId="145100811" sldId="263"/>
            <ac:spMk id="3" creationId="{1DE022C7-184F-5DFD-BC90-467BB1615C9E}"/>
          </ac:spMkLst>
        </pc:spChg>
        <pc:picChg chg="add">
          <ac:chgData name="Stewart Gale" userId="3647ddd2-6040-41ae-a96d-232c23482af8" providerId="ADAL" clId="{75FE550F-C561-43CB-A6AA-C14B791E8E2A}" dt="2023-09-17T18:43:15.567" v="21"/>
          <ac:picMkLst>
            <pc:docMk/>
            <pc:sldMk cId="145100811" sldId="263"/>
            <ac:picMk id="4" creationId="{2290A673-D885-A203-E238-22E6157BAF15}"/>
          </ac:picMkLst>
        </pc:picChg>
      </pc:sldChg>
      <pc:sldChg chg="modSp add mod">
        <pc:chgData name="Stewart Gale" userId="3647ddd2-6040-41ae-a96d-232c23482af8" providerId="ADAL" clId="{75FE550F-C561-43CB-A6AA-C14B791E8E2A}" dt="2023-09-17T18:44:01.634" v="30" actId="1076"/>
        <pc:sldMkLst>
          <pc:docMk/>
          <pc:sldMk cId="1825405535" sldId="264"/>
        </pc:sldMkLst>
        <pc:picChg chg="mod modCrop">
          <ac:chgData name="Stewart Gale" userId="3647ddd2-6040-41ae-a96d-232c23482af8" providerId="ADAL" clId="{75FE550F-C561-43CB-A6AA-C14B791E8E2A}" dt="2023-09-17T18:44:01.634" v="30" actId="1076"/>
          <ac:picMkLst>
            <pc:docMk/>
            <pc:sldMk cId="1825405535" sldId="264"/>
            <ac:picMk id="5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75FE550F-C561-43CB-A6AA-C14B791E8E2A}" dt="2023-09-17T18:58:05.912" v="222"/>
        <pc:sldMkLst>
          <pc:docMk/>
          <pc:sldMk cId="186852352" sldId="265"/>
        </pc:sldMkLst>
        <pc:cxnChg chg="add mod">
          <ac:chgData name="Stewart Gale" userId="3647ddd2-6040-41ae-a96d-232c23482af8" providerId="ADAL" clId="{75FE550F-C561-43CB-A6AA-C14B791E8E2A}" dt="2023-09-17T18:51:51.780" v="102" actId="1035"/>
          <ac:cxnSpMkLst>
            <pc:docMk/>
            <pc:sldMk cId="186852352" sldId="265"/>
            <ac:cxnSpMk id="3" creationId="{68C1FD21-A58B-3DB3-F238-FC3B57170CE1}"/>
          </ac:cxnSpMkLst>
        </pc:cxnChg>
        <pc:cxnChg chg="add mod">
          <ac:chgData name="Stewart Gale" userId="3647ddd2-6040-41ae-a96d-232c23482af8" providerId="ADAL" clId="{75FE550F-C561-43CB-A6AA-C14B791E8E2A}" dt="2023-09-17T18:51:51.780" v="102" actId="1035"/>
          <ac:cxnSpMkLst>
            <pc:docMk/>
            <pc:sldMk cId="186852352" sldId="265"/>
            <ac:cxnSpMk id="4" creationId="{88EC80E3-1D5A-B06C-11CE-D77D4F82D1AE}"/>
          </ac:cxnSpMkLst>
        </pc:cxnChg>
        <pc:cxnChg chg="add mod">
          <ac:chgData name="Stewart Gale" userId="3647ddd2-6040-41ae-a96d-232c23482af8" providerId="ADAL" clId="{75FE550F-C561-43CB-A6AA-C14B791E8E2A}" dt="2023-09-17T18:51:51.780" v="102" actId="1035"/>
          <ac:cxnSpMkLst>
            <pc:docMk/>
            <pc:sldMk cId="186852352" sldId="265"/>
            <ac:cxnSpMk id="8" creationId="{64B184D5-3DEE-B077-5651-9D9B32B69FBB}"/>
          </ac:cxnSpMkLst>
        </pc:cxnChg>
        <pc:cxnChg chg="add mod">
          <ac:chgData name="Stewart Gale" userId="3647ddd2-6040-41ae-a96d-232c23482af8" providerId="ADAL" clId="{75FE550F-C561-43CB-A6AA-C14B791E8E2A}" dt="2023-09-17T18:51:51.780" v="102" actId="1035"/>
          <ac:cxnSpMkLst>
            <pc:docMk/>
            <pc:sldMk cId="186852352" sldId="265"/>
            <ac:cxnSpMk id="10" creationId="{D200B332-6E65-9B44-3FF3-D98A2F03DCD2}"/>
          </ac:cxnSpMkLst>
        </pc:cxnChg>
        <pc:cxnChg chg="add mod">
          <ac:chgData name="Stewart Gale" userId="3647ddd2-6040-41ae-a96d-232c23482af8" providerId="ADAL" clId="{75FE550F-C561-43CB-A6AA-C14B791E8E2A}" dt="2023-09-17T18:51:51.780" v="102" actId="1035"/>
          <ac:cxnSpMkLst>
            <pc:docMk/>
            <pc:sldMk cId="186852352" sldId="265"/>
            <ac:cxnSpMk id="12" creationId="{37A39586-DA46-9407-FA85-95F479DBB925}"/>
          </ac:cxnSpMkLst>
        </pc:cxnChg>
        <pc:cxnChg chg="add mod">
          <ac:chgData name="Stewart Gale" userId="3647ddd2-6040-41ae-a96d-232c23482af8" providerId="ADAL" clId="{75FE550F-C561-43CB-A6AA-C14B791E8E2A}" dt="2023-09-17T18:51:51.780" v="102" actId="1035"/>
          <ac:cxnSpMkLst>
            <pc:docMk/>
            <pc:sldMk cId="186852352" sldId="265"/>
            <ac:cxnSpMk id="13" creationId="{0E78986A-DC0A-20A3-F4FE-0C524A0A6310}"/>
          </ac:cxnSpMkLst>
        </pc:cxnChg>
        <pc:cxnChg chg="add mod">
          <ac:chgData name="Stewart Gale" userId="3647ddd2-6040-41ae-a96d-232c23482af8" providerId="ADAL" clId="{75FE550F-C561-43CB-A6AA-C14B791E8E2A}" dt="2023-09-17T18:52:01.473" v="104" actId="1076"/>
          <ac:cxnSpMkLst>
            <pc:docMk/>
            <pc:sldMk cId="186852352" sldId="265"/>
            <ac:cxnSpMk id="14" creationId="{5E665A55-EF1D-992A-81B7-DC20C9FF6487}"/>
          </ac:cxnSpMkLst>
        </pc:cxnChg>
        <pc:cxnChg chg="add mod">
          <ac:chgData name="Stewart Gale" userId="3647ddd2-6040-41ae-a96d-232c23482af8" providerId="ADAL" clId="{75FE550F-C561-43CB-A6AA-C14B791E8E2A}" dt="2023-09-17T18:52:09.792" v="107" actId="14100"/>
          <ac:cxnSpMkLst>
            <pc:docMk/>
            <pc:sldMk cId="186852352" sldId="265"/>
            <ac:cxnSpMk id="15" creationId="{8408A0A2-8F62-022B-8904-12392D3CB9D5}"/>
          </ac:cxnSpMkLst>
        </pc:cxnChg>
        <pc:cxnChg chg="add mod">
          <ac:chgData name="Stewart Gale" userId="3647ddd2-6040-41ae-a96d-232c23482af8" providerId="ADAL" clId="{75FE550F-C561-43CB-A6AA-C14B791E8E2A}" dt="2023-09-17T18:52:14.370" v="109" actId="1076"/>
          <ac:cxnSpMkLst>
            <pc:docMk/>
            <pc:sldMk cId="186852352" sldId="265"/>
            <ac:cxnSpMk id="17" creationId="{BD739E36-7E2E-284B-48C1-420BF39B871A}"/>
          </ac:cxnSpMkLst>
        </pc:cxnChg>
        <pc:cxnChg chg="add mod">
          <ac:chgData name="Stewart Gale" userId="3647ddd2-6040-41ae-a96d-232c23482af8" providerId="ADAL" clId="{75FE550F-C561-43CB-A6AA-C14B791E8E2A}" dt="2023-09-17T18:52:27.682" v="114" actId="14100"/>
          <ac:cxnSpMkLst>
            <pc:docMk/>
            <pc:sldMk cId="186852352" sldId="265"/>
            <ac:cxnSpMk id="18" creationId="{0E2E3A52-FCCF-5C31-A245-A9E1E23C8312}"/>
          </ac:cxnSpMkLst>
        </pc:cxnChg>
        <pc:cxnChg chg="add mod">
          <ac:chgData name="Stewart Gale" userId="3647ddd2-6040-41ae-a96d-232c23482af8" providerId="ADAL" clId="{75FE550F-C561-43CB-A6AA-C14B791E8E2A}" dt="2023-09-17T18:52:33.123" v="116" actId="1076"/>
          <ac:cxnSpMkLst>
            <pc:docMk/>
            <pc:sldMk cId="186852352" sldId="265"/>
            <ac:cxnSpMk id="23" creationId="{CB0FDE42-4167-5DD9-1AB4-2EC828C7A421}"/>
          </ac:cxnSpMkLst>
        </pc:cxnChg>
        <pc:cxnChg chg="add mod">
          <ac:chgData name="Stewart Gale" userId="3647ddd2-6040-41ae-a96d-232c23482af8" providerId="ADAL" clId="{75FE550F-C561-43CB-A6AA-C14B791E8E2A}" dt="2023-09-17T18:52:41.308" v="119" actId="1076"/>
          <ac:cxnSpMkLst>
            <pc:docMk/>
            <pc:sldMk cId="186852352" sldId="265"/>
            <ac:cxnSpMk id="24" creationId="{CD23F49F-B9B4-0CF0-1467-5E5B73041B95}"/>
          </ac:cxnSpMkLst>
        </pc:cxnChg>
        <pc:cxnChg chg="add del mod">
          <ac:chgData name="Stewart Gale" userId="3647ddd2-6040-41ae-a96d-232c23482af8" providerId="ADAL" clId="{75FE550F-C561-43CB-A6AA-C14B791E8E2A}" dt="2023-09-17T18:52:45.534" v="121"/>
          <ac:cxnSpMkLst>
            <pc:docMk/>
            <pc:sldMk cId="186852352" sldId="265"/>
            <ac:cxnSpMk id="25" creationId="{51483A6F-B9CD-C037-FE0A-C04C1AA3011B}"/>
          </ac:cxnSpMkLst>
        </pc:cxnChg>
        <pc:cxnChg chg="add mod">
          <ac:chgData name="Stewart Gale" userId="3647ddd2-6040-41ae-a96d-232c23482af8" providerId="ADAL" clId="{75FE550F-C561-43CB-A6AA-C14B791E8E2A}" dt="2023-09-17T18:52:58.151" v="124" actId="1076"/>
          <ac:cxnSpMkLst>
            <pc:docMk/>
            <pc:sldMk cId="186852352" sldId="265"/>
            <ac:cxnSpMk id="26" creationId="{D719BC06-DFA5-78B2-0EAE-26E7FE562329}"/>
          </ac:cxnSpMkLst>
        </pc:cxnChg>
      </pc:sldChg>
      <pc:sldChg chg="add del">
        <pc:chgData name="Stewart Gale" userId="3647ddd2-6040-41ae-a96d-232c23482af8" providerId="ADAL" clId="{75FE550F-C561-43CB-A6AA-C14B791E8E2A}" dt="2023-09-17T18:45:40.934" v="51" actId="47"/>
        <pc:sldMkLst>
          <pc:docMk/>
          <pc:sldMk cId="2864630986" sldId="265"/>
        </pc:sldMkLst>
      </pc:sldChg>
      <pc:sldChg chg="addSp modSp add mod ord modAnim">
        <pc:chgData name="Stewart Gale" userId="3647ddd2-6040-41ae-a96d-232c23482af8" providerId="ADAL" clId="{75FE550F-C561-43CB-A6AA-C14B791E8E2A}" dt="2024-06-05T07:30:55.220" v="228"/>
        <pc:sldMkLst>
          <pc:docMk/>
          <pc:sldMk cId="381709256" sldId="266"/>
        </pc:sldMkLst>
        <pc:picChg chg="mod">
          <ac:chgData name="Stewart Gale" userId="3647ddd2-6040-41ae-a96d-232c23482af8" providerId="ADAL" clId="{75FE550F-C561-43CB-A6AA-C14B791E8E2A}" dt="2023-09-17T18:53:58.696" v="146" actId="1076"/>
          <ac:picMkLst>
            <pc:docMk/>
            <pc:sldMk cId="381709256" sldId="266"/>
            <ac:picMk id="5" creationId="{00000000-0000-0000-0000-000000000000}"/>
          </ac:picMkLst>
        </pc:picChg>
        <pc:cxnChg chg="add mod">
          <ac:chgData name="Stewart Gale" userId="3647ddd2-6040-41ae-a96d-232c23482af8" providerId="ADAL" clId="{75FE550F-C561-43CB-A6AA-C14B791E8E2A}" dt="2023-09-17T18:53:53.049" v="143" actId="1076"/>
          <ac:cxnSpMkLst>
            <pc:docMk/>
            <pc:sldMk cId="381709256" sldId="266"/>
            <ac:cxnSpMk id="2" creationId="{76F8340E-A641-F0A3-4865-A8F8C09BDCB8}"/>
          </ac:cxnSpMkLst>
        </pc:cxnChg>
        <pc:cxnChg chg="add mod">
          <ac:chgData name="Stewart Gale" userId="3647ddd2-6040-41ae-a96d-232c23482af8" providerId="ADAL" clId="{75FE550F-C561-43CB-A6AA-C14B791E8E2A}" dt="2023-09-17T18:53:26.326" v="131" actId="14100"/>
          <ac:cxnSpMkLst>
            <pc:docMk/>
            <pc:sldMk cId="381709256" sldId="266"/>
            <ac:cxnSpMk id="4" creationId="{40B82313-9642-C204-332F-FAFA122957C2}"/>
          </ac:cxnSpMkLst>
        </pc:cxnChg>
        <pc:cxnChg chg="add mod">
          <ac:chgData name="Stewart Gale" userId="3647ddd2-6040-41ae-a96d-232c23482af8" providerId="ADAL" clId="{75FE550F-C561-43CB-A6AA-C14B791E8E2A}" dt="2023-09-17T18:53:34.043" v="134" actId="14100"/>
          <ac:cxnSpMkLst>
            <pc:docMk/>
            <pc:sldMk cId="381709256" sldId="266"/>
            <ac:cxnSpMk id="8" creationId="{1248B2B3-5F20-373F-2F96-99A753A87D24}"/>
          </ac:cxnSpMkLst>
        </pc:cxnChg>
        <pc:cxnChg chg="add mod">
          <ac:chgData name="Stewart Gale" userId="3647ddd2-6040-41ae-a96d-232c23482af8" providerId="ADAL" clId="{75FE550F-C561-43CB-A6AA-C14B791E8E2A}" dt="2023-09-17T18:53:39.754" v="136" actId="1076"/>
          <ac:cxnSpMkLst>
            <pc:docMk/>
            <pc:sldMk cId="381709256" sldId="266"/>
            <ac:cxnSpMk id="10" creationId="{12F7C20E-2887-D34E-18C7-1520D91E11FA}"/>
          </ac:cxnSpMkLst>
        </pc:cxnChg>
        <pc:cxnChg chg="add mod">
          <ac:chgData name="Stewart Gale" userId="3647ddd2-6040-41ae-a96d-232c23482af8" providerId="ADAL" clId="{75FE550F-C561-43CB-A6AA-C14B791E8E2A}" dt="2023-09-17T18:53:44.665" v="138" actId="1076"/>
          <ac:cxnSpMkLst>
            <pc:docMk/>
            <pc:sldMk cId="381709256" sldId="266"/>
            <ac:cxnSpMk id="11" creationId="{FC476D23-C44A-A09D-70F5-A316BA5AEF27}"/>
          </ac:cxnSpMkLst>
        </pc:cxnChg>
        <pc:cxnChg chg="add mod">
          <ac:chgData name="Stewart Gale" userId="3647ddd2-6040-41ae-a96d-232c23482af8" providerId="ADAL" clId="{75FE550F-C561-43CB-A6AA-C14B791E8E2A}" dt="2023-09-17T18:53:55.866" v="144" actId="14100"/>
          <ac:cxnSpMkLst>
            <pc:docMk/>
            <pc:sldMk cId="381709256" sldId="266"/>
            <ac:cxnSpMk id="12" creationId="{48A8A617-79DE-4A85-5908-1E1E13CA23CE}"/>
          </ac:cxnSpMkLst>
        </pc:cxnChg>
        <pc:cxnChg chg="add mod">
          <ac:chgData name="Stewart Gale" userId="3647ddd2-6040-41ae-a96d-232c23482af8" providerId="ADAL" clId="{75FE550F-C561-43CB-A6AA-C14B791E8E2A}" dt="2023-09-17T18:56:19.093" v="194" actId="1037"/>
          <ac:cxnSpMkLst>
            <pc:docMk/>
            <pc:sldMk cId="381709256" sldId="266"/>
            <ac:cxnSpMk id="15" creationId="{CE61B3AA-8C1A-5DAB-BD02-EE14E1C2A263}"/>
          </ac:cxnSpMkLst>
        </pc:cxnChg>
        <pc:cxnChg chg="add mod">
          <ac:chgData name="Stewart Gale" userId="3647ddd2-6040-41ae-a96d-232c23482af8" providerId="ADAL" clId="{75FE550F-C561-43CB-A6AA-C14B791E8E2A}" dt="2023-09-17T18:54:09.259" v="150" actId="1076"/>
          <ac:cxnSpMkLst>
            <pc:docMk/>
            <pc:sldMk cId="381709256" sldId="266"/>
            <ac:cxnSpMk id="16" creationId="{08A89E37-733A-B108-523E-5BEEE21EA0B7}"/>
          </ac:cxnSpMkLst>
        </pc:cxnChg>
        <pc:cxnChg chg="add mod">
          <ac:chgData name="Stewart Gale" userId="3647ddd2-6040-41ae-a96d-232c23482af8" providerId="ADAL" clId="{75FE550F-C561-43CB-A6AA-C14B791E8E2A}" dt="2023-09-17T18:54:28.726" v="158" actId="1076"/>
          <ac:cxnSpMkLst>
            <pc:docMk/>
            <pc:sldMk cId="381709256" sldId="266"/>
            <ac:cxnSpMk id="17" creationId="{EB97B076-E5CA-D980-53FE-0BD58F8CB8E0}"/>
          </ac:cxnSpMkLst>
        </pc:cxnChg>
        <pc:cxnChg chg="add mod">
          <ac:chgData name="Stewart Gale" userId="3647ddd2-6040-41ae-a96d-232c23482af8" providerId="ADAL" clId="{75FE550F-C561-43CB-A6AA-C14B791E8E2A}" dt="2023-09-17T18:56:24.023" v="197" actId="1035"/>
          <ac:cxnSpMkLst>
            <pc:docMk/>
            <pc:sldMk cId="381709256" sldId="266"/>
            <ac:cxnSpMk id="20" creationId="{12B14CDD-BC62-7E96-8BAB-924A8401005F}"/>
          </ac:cxnSpMkLst>
        </pc:cxnChg>
        <pc:cxnChg chg="add mod">
          <ac:chgData name="Stewart Gale" userId="3647ddd2-6040-41ae-a96d-232c23482af8" providerId="ADAL" clId="{75FE550F-C561-43CB-A6AA-C14B791E8E2A}" dt="2023-09-17T18:54:49.189" v="162" actId="1076"/>
          <ac:cxnSpMkLst>
            <pc:docMk/>
            <pc:sldMk cId="381709256" sldId="266"/>
            <ac:cxnSpMk id="21" creationId="{DC31B120-FA1E-1ADA-D196-6E6708EF40A3}"/>
          </ac:cxnSpMkLst>
        </pc:cxnChg>
        <pc:cxnChg chg="add mod">
          <ac:chgData name="Stewart Gale" userId="3647ddd2-6040-41ae-a96d-232c23482af8" providerId="ADAL" clId="{75FE550F-C561-43CB-A6AA-C14B791E8E2A}" dt="2023-09-17T18:54:54.206" v="164" actId="1076"/>
          <ac:cxnSpMkLst>
            <pc:docMk/>
            <pc:sldMk cId="381709256" sldId="266"/>
            <ac:cxnSpMk id="22" creationId="{A205020E-3354-A10E-8A8A-08E9C16FC087}"/>
          </ac:cxnSpMkLst>
        </pc:cxnChg>
        <pc:cxnChg chg="add mod">
          <ac:chgData name="Stewart Gale" userId="3647ddd2-6040-41ae-a96d-232c23482af8" providerId="ADAL" clId="{75FE550F-C561-43CB-A6AA-C14B791E8E2A}" dt="2023-09-17T18:54:58.220" v="166" actId="1076"/>
          <ac:cxnSpMkLst>
            <pc:docMk/>
            <pc:sldMk cId="381709256" sldId="266"/>
            <ac:cxnSpMk id="23" creationId="{9E7C1BF5-3101-D2B3-6020-9F858C4060F3}"/>
          </ac:cxnSpMkLst>
        </pc:cxnChg>
        <pc:cxnChg chg="add mod">
          <ac:chgData name="Stewart Gale" userId="3647ddd2-6040-41ae-a96d-232c23482af8" providerId="ADAL" clId="{75FE550F-C561-43CB-A6AA-C14B791E8E2A}" dt="2023-09-17T18:56:13.302" v="192" actId="1036"/>
          <ac:cxnSpMkLst>
            <pc:docMk/>
            <pc:sldMk cId="381709256" sldId="266"/>
            <ac:cxnSpMk id="24" creationId="{6F70ECA7-EB86-9B3C-D93E-1A1DD3B1EC4B}"/>
          </ac:cxnSpMkLst>
        </pc:cxnChg>
        <pc:cxnChg chg="add mod">
          <ac:chgData name="Stewart Gale" userId="3647ddd2-6040-41ae-a96d-232c23482af8" providerId="ADAL" clId="{75FE550F-C561-43CB-A6AA-C14B791E8E2A}" dt="2023-09-17T18:55:14.212" v="172" actId="14100"/>
          <ac:cxnSpMkLst>
            <pc:docMk/>
            <pc:sldMk cId="381709256" sldId="266"/>
            <ac:cxnSpMk id="25" creationId="{BA65B080-9C1F-3286-257B-D14850E6BAC3}"/>
          </ac:cxnSpMkLst>
        </pc:cxnChg>
        <pc:cxnChg chg="add mod">
          <ac:chgData name="Stewart Gale" userId="3647ddd2-6040-41ae-a96d-232c23482af8" providerId="ADAL" clId="{75FE550F-C561-43CB-A6AA-C14B791E8E2A}" dt="2023-09-17T18:55:22.263" v="174" actId="1076"/>
          <ac:cxnSpMkLst>
            <pc:docMk/>
            <pc:sldMk cId="381709256" sldId="266"/>
            <ac:cxnSpMk id="29" creationId="{FFBFB6BC-6CCB-5520-ADA1-A6EB392F40B8}"/>
          </ac:cxnSpMkLst>
        </pc:cxnChg>
        <pc:cxnChg chg="add mod">
          <ac:chgData name="Stewart Gale" userId="3647ddd2-6040-41ae-a96d-232c23482af8" providerId="ADAL" clId="{75FE550F-C561-43CB-A6AA-C14B791E8E2A}" dt="2023-09-17T18:55:30.099" v="177" actId="14100"/>
          <ac:cxnSpMkLst>
            <pc:docMk/>
            <pc:sldMk cId="381709256" sldId="266"/>
            <ac:cxnSpMk id="30" creationId="{F6ED01F2-1B76-3565-2AEA-6E67BE2FD07D}"/>
          </ac:cxnSpMkLst>
        </pc:cxnChg>
        <pc:cxnChg chg="add mod">
          <ac:chgData name="Stewart Gale" userId="3647ddd2-6040-41ae-a96d-232c23482af8" providerId="ADAL" clId="{75FE550F-C561-43CB-A6AA-C14B791E8E2A}" dt="2023-09-17T18:55:38.792" v="179" actId="1076"/>
          <ac:cxnSpMkLst>
            <pc:docMk/>
            <pc:sldMk cId="381709256" sldId="266"/>
            <ac:cxnSpMk id="32" creationId="{95D757E8-E1BD-C1AC-78A5-EF87CC654C5F}"/>
          </ac:cxnSpMkLst>
        </pc:cxnChg>
        <pc:cxnChg chg="add mod">
          <ac:chgData name="Stewart Gale" userId="3647ddd2-6040-41ae-a96d-232c23482af8" providerId="ADAL" clId="{75FE550F-C561-43CB-A6AA-C14B791E8E2A}" dt="2023-09-17T18:55:48.982" v="183" actId="14100"/>
          <ac:cxnSpMkLst>
            <pc:docMk/>
            <pc:sldMk cId="381709256" sldId="266"/>
            <ac:cxnSpMk id="33" creationId="{06DAB1AB-6B36-3043-4086-2493800EF1E0}"/>
          </ac:cxnSpMkLst>
        </pc:cxnChg>
        <pc:cxnChg chg="add mod">
          <ac:chgData name="Stewart Gale" userId="3647ddd2-6040-41ae-a96d-232c23482af8" providerId="ADAL" clId="{75FE550F-C561-43CB-A6AA-C14B791E8E2A}" dt="2023-09-17T18:56:01.433" v="187" actId="14100"/>
          <ac:cxnSpMkLst>
            <pc:docMk/>
            <pc:sldMk cId="381709256" sldId="266"/>
            <ac:cxnSpMk id="37" creationId="{0C31B84B-2A39-0E47-B3F4-BEBEFBA3F468}"/>
          </ac:cxnSpMkLst>
        </pc:cxnChg>
        <pc:cxnChg chg="add mod">
          <ac:chgData name="Stewart Gale" userId="3647ddd2-6040-41ae-a96d-232c23482af8" providerId="ADAL" clId="{75FE550F-C561-43CB-A6AA-C14B791E8E2A}" dt="2023-09-17T18:56:08.755" v="190" actId="14100"/>
          <ac:cxnSpMkLst>
            <pc:docMk/>
            <pc:sldMk cId="381709256" sldId="266"/>
            <ac:cxnSpMk id="39" creationId="{7776E320-1C0A-E7B0-D938-27AA47E521B0}"/>
          </ac:cxnSpMkLst>
        </pc:cxnChg>
      </pc:sldChg>
      <pc:sldChg chg="add del">
        <pc:chgData name="Stewart Gale" userId="3647ddd2-6040-41ae-a96d-232c23482af8" providerId="ADAL" clId="{75FE550F-C561-43CB-A6AA-C14B791E8E2A}" dt="2023-09-17T18:45:40.202" v="50" actId="47"/>
        <pc:sldMkLst>
          <pc:docMk/>
          <pc:sldMk cId="1991431584" sldId="266"/>
        </pc:sldMkLst>
      </pc:sldChg>
      <pc:sldChg chg="addSp delSp modSp add del mod">
        <pc:chgData name="Stewart Gale" userId="3647ddd2-6040-41ae-a96d-232c23482af8" providerId="ADAL" clId="{75FE550F-C561-43CB-A6AA-C14B791E8E2A}" dt="2023-09-17T18:45:39.653" v="49" actId="47"/>
        <pc:sldMkLst>
          <pc:docMk/>
          <pc:sldMk cId="1687656974" sldId="267"/>
        </pc:sldMkLst>
        <pc:grpChg chg="add del mod">
          <ac:chgData name="Stewart Gale" userId="3647ddd2-6040-41ae-a96d-232c23482af8" providerId="ADAL" clId="{75FE550F-C561-43CB-A6AA-C14B791E8E2A}" dt="2023-09-17T18:45:16.495" v="46" actId="478"/>
          <ac:grpSpMkLst>
            <pc:docMk/>
            <pc:sldMk cId="1687656974" sldId="267"/>
            <ac:grpSpMk id="2" creationId="{3B3D95B3-1F59-A20B-17B9-E92F519BFA8D}"/>
          </ac:grpSpMkLst>
        </pc:grpChg>
        <pc:picChg chg="mod">
          <ac:chgData name="Stewart Gale" userId="3647ddd2-6040-41ae-a96d-232c23482af8" providerId="ADAL" clId="{75FE550F-C561-43CB-A6AA-C14B791E8E2A}" dt="2023-09-17T18:45:02.787" v="41" actId="1076"/>
          <ac:picMkLst>
            <pc:docMk/>
            <pc:sldMk cId="1687656974" sldId="267"/>
            <ac:picMk id="4" creationId="{8127591E-3F8C-0FBC-074F-E6813ABAB467}"/>
          </ac:picMkLst>
        </pc:picChg>
        <pc:cxnChg chg="mod">
          <ac:chgData name="Stewart Gale" userId="3647ddd2-6040-41ae-a96d-232c23482af8" providerId="ADAL" clId="{75FE550F-C561-43CB-A6AA-C14B791E8E2A}" dt="2023-09-17T18:44:59.298" v="39"/>
          <ac:cxnSpMkLst>
            <pc:docMk/>
            <pc:sldMk cId="1687656974" sldId="267"/>
            <ac:cxnSpMk id="3" creationId="{221A6A81-7AD0-92B9-667D-23A695475CD7}"/>
          </ac:cxnSpMkLst>
        </pc:cxnChg>
        <pc:cxnChg chg="mod">
          <ac:chgData name="Stewart Gale" userId="3647ddd2-6040-41ae-a96d-232c23482af8" providerId="ADAL" clId="{75FE550F-C561-43CB-A6AA-C14B791E8E2A}" dt="2023-09-17T18:44:59.298" v="39"/>
          <ac:cxnSpMkLst>
            <pc:docMk/>
            <pc:sldMk cId="1687656974" sldId="267"/>
            <ac:cxnSpMk id="5" creationId="{B9175130-9FA5-7D69-D7F3-B42C9DA42A6D}"/>
          </ac:cxnSpMkLst>
        </pc:cxnChg>
        <pc:cxnChg chg="mod">
          <ac:chgData name="Stewart Gale" userId="3647ddd2-6040-41ae-a96d-232c23482af8" providerId="ADAL" clId="{75FE550F-C561-43CB-A6AA-C14B791E8E2A}" dt="2023-09-17T18:44:59.298" v="39"/>
          <ac:cxnSpMkLst>
            <pc:docMk/>
            <pc:sldMk cId="1687656974" sldId="267"/>
            <ac:cxnSpMk id="6" creationId="{9EC2B34D-B70D-BA23-9F09-2CDB2BB26944}"/>
          </ac:cxnSpMkLst>
        </pc:cxnChg>
        <pc:cxnChg chg="mod">
          <ac:chgData name="Stewart Gale" userId="3647ddd2-6040-41ae-a96d-232c23482af8" providerId="ADAL" clId="{75FE550F-C561-43CB-A6AA-C14B791E8E2A}" dt="2023-09-17T18:44:59.298" v="39"/>
          <ac:cxnSpMkLst>
            <pc:docMk/>
            <pc:sldMk cId="1687656974" sldId="267"/>
            <ac:cxnSpMk id="7" creationId="{C031FDAD-6839-C977-86C9-3800F9AF3C1A}"/>
          </ac:cxnSpMkLst>
        </pc:cxnChg>
        <pc:cxnChg chg="mod">
          <ac:chgData name="Stewart Gale" userId="3647ddd2-6040-41ae-a96d-232c23482af8" providerId="ADAL" clId="{75FE550F-C561-43CB-A6AA-C14B791E8E2A}" dt="2023-09-17T18:44:59.298" v="39"/>
          <ac:cxnSpMkLst>
            <pc:docMk/>
            <pc:sldMk cId="1687656974" sldId="267"/>
            <ac:cxnSpMk id="8" creationId="{8CC4E612-3B8A-64B5-05CE-5EF26F1878B5}"/>
          </ac:cxnSpMkLst>
        </pc:cxnChg>
        <pc:cxnChg chg="mod">
          <ac:chgData name="Stewart Gale" userId="3647ddd2-6040-41ae-a96d-232c23482af8" providerId="ADAL" clId="{75FE550F-C561-43CB-A6AA-C14B791E8E2A}" dt="2023-09-17T18:44:59.298" v="39"/>
          <ac:cxnSpMkLst>
            <pc:docMk/>
            <pc:sldMk cId="1687656974" sldId="267"/>
            <ac:cxnSpMk id="9" creationId="{1354EB67-E4B1-F632-C568-52F31A19C869}"/>
          </ac:cxnSpMkLst>
        </pc:cxnChg>
        <pc:cxnChg chg="mod">
          <ac:chgData name="Stewart Gale" userId="3647ddd2-6040-41ae-a96d-232c23482af8" providerId="ADAL" clId="{75FE550F-C561-43CB-A6AA-C14B791E8E2A}" dt="2023-09-17T18:44:59.298" v="39"/>
          <ac:cxnSpMkLst>
            <pc:docMk/>
            <pc:sldMk cId="1687656974" sldId="267"/>
            <ac:cxnSpMk id="10" creationId="{D2B05A7A-FB26-E67D-4500-E81A3F77BA43}"/>
          </ac:cxnSpMkLst>
        </pc:cxnChg>
        <pc:cxnChg chg="mod">
          <ac:chgData name="Stewart Gale" userId="3647ddd2-6040-41ae-a96d-232c23482af8" providerId="ADAL" clId="{75FE550F-C561-43CB-A6AA-C14B791E8E2A}" dt="2023-09-17T18:44:59.298" v="39"/>
          <ac:cxnSpMkLst>
            <pc:docMk/>
            <pc:sldMk cId="1687656974" sldId="267"/>
            <ac:cxnSpMk id="11" creationId="{F4218228-1F4C-0EF9-0814-F8C071BFCAB5}"/>
          </ac:cxnSpMkLst>
        </pc:cxnChg>
        <pc:cxnChg chg="mod">
          <ac:chgData name="Stewart Gale" userId="3647ddd2-6040-41ae-a96d-232c23482af8" providerId="ADAL" clId="{75FE550F-C561-43CB-A6AA-C14B791E8E2A}" dt="2023-09-17T18:44:59.298" v="39"/>
          <ac:cxnSpMkLst>
            <pc:docMk/>
            <pc:sldMk cId="1687656974" sldId="267"/>
            <ac:cxnSpMk id="12" creationId="{539B444C-9458-17B5-642C-E470E44B4F6D}"/>
          </ac:cxnSpMkLst>
        </pc:cxnChg>
      </pc:sldChg>
      <pc:sldChg chg="addSp modSp add mod ord modAnim">
        <pc:chgData name="Stewart Gale" userId="3647ddd2-6040-41ae-a96d-232c23482af8" providerId="ADAL" clId="{75FE550F-C561-43CB-A6AA-C14B791E8E2A}" dt="2024-06-05T07:29:18.154" v="226"/>
        <pc:sldMkLst>
          <pc:docMk/>
          <pc:sldMk cId="2399984512" sldId="267"/>
        </pc:sldMkLst>
        <pc:cxnChg chg="add mod">
          <ac:chgData name="Stewart Gale" userId="3647ddd2-6040-41ae-a96d-232c23482af8" providerId="ADAL" clId="{75FE550F-C561-43CB-A6AA-C14B791E8E2A}" dt="2023-09-17T18:57:48.748" v="219" actId="14100"/>
          <ac:cxnSpMkLst>
            <pc:docMk/>
            <pc:sldMk cId="2399984512" sldId="267"/>
            <ac:cxnSpMk id="2" creationId="{0F7F9678-3217-4323-99F4-B6F4B538002A}"/>
          </ac:cxnSpMkLst>
        </pc:cxnChg>
        <pc:cxnChg chg="add mod">
          <ac:chgData name="Stewart Gale" userId="3647ddd2-6040-41ae-a96d-232c23482af8" providerId="ADAL" clId="{75FE550F-C561-43CB-A6AA-C14B791E8E2A}" dt="2023-09-17T18:57:45.657" v="218" actId="14100"/>
          <ac:cxnSpMkLst>
            <pc:docMk/>
            <pc:sldMk cId="2399984512" sldId="267"/>
            <ac:cxnSpMk id="5" creationId="{F2F22D89-FE9A-F862-3DA7-7DEF8C1892E5}"/>
          </ac:cxnSpMkLst>
        </pc:cxnChg>
        <pc:cxnChg chg="add mod">
          <ac:chgData name="Stewart Gale" userId="3647ddd2-6040-41ae-a96d-232c23482af8" providerId="ADAL" clId="{75FE550F-C561-43CB-A6AA-C14B791E8E2A}" dt="2023-09-17T18:57:20.893" v="213" actId="1076"/>
          <ac:cxnSpMkLst>
            <pc:docMk/>
            <pc:sldMk cId="2399984512" sldId="267"/>
            <ac:cxnSpMk id="7" creationId="{5C5E519C-064E-93E6-4B41-1081F94D5D0E}"/>
          </ac:cxnSpMkLst>
        </pc:cxnChg>
        <pc:cxnChg chg="add mod">
          <ac:chgData name="Stewart Gale" userId="3647ddd2-6040-41ae-a96d-232c23482af8" providerId="ADAL" clId="{75FE550F-C561-43CB-A6AA-C14B791E8E2A}" dt="2023-09-17T18:57:29.478" v="215" actId="1076"/>
          <ac:cxnSpMkLst>
            <pc:docMk/>
            <pc:sldMk cId="2399984512" sldId="267"/>
            <ac:cxnSpMk id="8" creationId="{D731DF54-FD57-7C88-DD9A-BBD140099105}"/>
          </ac:cxnSpMkLst>
        </pc:cxnChg>
        <pc:cxnChg chg="add mod">
          <ac:chgData name="Stewart Gale" userId="3647ddd2-6040-41ae-a96d-232c23482af8" providerId="ADAL" clId="{75FE550F-C561-43CB-A6AA-C14B791E8E2A}" dt="2023-09-17T18:57:39.422" v="217" actId="1076"/>
          <ac:cxnSpMkLst>
            <pc:docMk/>
            <pc:sldMk cId="2399984512" sldId="267"/>
            <ac:cxnSpMk id="9" creationId="{B7AE8385-078A-C867-9B56-9D0729AF1A6E}"/>
          </ac:cxnSpMkLst>
        </pc:cxnChg>
        <pc:cxnChg chg="add mod">
          <ac:chgData name="Stewart Gale" userId="3647ddd2-6040-41ae-a96d-232c23482af8" providerId="ADAL" clId="{75FE550F-C561-43CB-A6AA-C14B791E8E2A}" dt="2023-09-17T18:57:39.422" v="217" actId="1076"/>
          <ac:cxnSpMkLst>
            <pc:docMk/>
            <pc:sldMk cId="2399984512" sldId="267"/>
            <ac:cxnSpMk id="10" creationId="{4A7CD0A3-267D-05F5-5BDB-8CF6DEC74BDD}"/>
          </ac:cxnSpMkLst>
        </pc:cxnChg>
        <pc:cxnChg chg="add mod">
          <ac:chgData name="Stewart Gale" userId="3647ddd2-6040-41ae-a96d-232c23482af8" providerId="ADAL" clId="{75FE550F-C561-43CB-A6AA-C14B791E8E2A}" dt="2023-09-17T18:57:39.422" v="217" actId="1076"/>
          <ac:cxnSpMkLst>
            <pc:docMk/>
            <pc:sldMk cId="2399984512" sldId="267"/>
            <ac:cxnSpMk id="11" creationId="{25299F5B-4CB8-C0C0-AA11-7D755E56A9A2}"/>
          </ac:cxnSpMkLst>
        </pc:cxnChg>
        <pc:cxnChg chg="add mod">
          <ac:chgData name="Stewart Gale" userId="3647ddd2-6040-41ae-a96d-232c23482af8" providerId="ADAL" clId="{75FE550F-C561-43CB-A6AA-C14B791E8E2A}" dt="2023-09-17T18:57:39.422" v="217" actId="1076"/>
          <ac:cxnSpMkLst>
            <pc:docMk/>
            <pc:sldMk cId="2399984512" sldId="267"/>
            <ac:cxnSpMk id="12" creationId="{0ED77E79-427C-7BF7-F9DC-B7C9D9F539CD}"/>
          </ac:cxnSpMkLst>
        </pc:cxnChg>
        <pc:cxnChg chg="add mod">
          <ac:chgData name="Stewart Gale" userId="3647ddd2-6040-41ae-a96d-232c23482af8" providerId="ADAL" clId="{75FE550F-C561-43CB-A6AA-C14B791E8E2A}" dt="2023-09-17T18:57:54.745" v="221" actId="1076"/>
          <ac:cxnSpMkLst>
            <pc:docMk/>
            <pc:sldMk cId="2399984512" sldId="267"/>
            <ac:cxnSpMk id="15" creationId="{B5941942-7DC1-4BF1-593E-303D318BF7C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858D-618A-4590-BC18-030F17DE0C43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B0E9-8C1F-42EA-BCFA-B22E949EC8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070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858D-618A-4590-BC18-030F17DE0C43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B0E9-8C1F-42EA-BCFA-B22E949EC8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5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858D-618A-4590-BC18-030F17DE0C43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B0E9-8C1F-42EA-BCFA-B22E949EC8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12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858D-618A-4590-BC18-030F17DE0C43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B0E9-8C1F-42EA-BCFA-B22E949EC8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692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858D-618A-4590-BC18-030F17DE0C43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B0E9-8C1F-42EA-BCFA-B22E949EC8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828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858D-618A-4590-BC18-030F17DE0C43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B0E9-8C1F-42EA-BCFA-B22E949EC8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15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858D-618A-4590-BC18-030F17DE0C43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B0E9-8C1F-42EA-BCFA-B22E949EC8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635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858D-618A-4590-BC18-030F17DE0C43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B0E9-8C1F-42EA-BCFA-B22E949EC8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744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858D-618A-4590-BC18-030F17DE0C43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B0E9-8C1F-42EA-BCFA-B22E949EC8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334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858D-618A-4590-BC18-030F17DE0C43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B0E9-8C1F-42EA-BCFA-B22E949EC8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264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9858D-618A-4590-BC18-030F17DE0C43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B0E9-8C1F-42EA-BCFA-B22E949EC8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203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9858D-618A-4590-BC18-030F17DE0C43}" type="datetimeFigureOut">
              <a:rPr lang="en-GB" smtClean="0"/>
              <a:t>10/09/2024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7B0E9-8C1F-42EA-BCFA-B22E949EC8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015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27591E-3F8C-0FBC-074F-E6813ABAB4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111"/>
          <a:stretch/>
        </p:blipFill>
        <p:spPr>
          <a:xfrm>
            <a:off x="50949" y="743782"/>
            <a:ext cx="12190521" cy="537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64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0855" t="34396" r="13162" b="39700"/>
          <a:stretch/>
        </p:blipFill>
        <p:spPr>
          <a:xfrm>
            <a:off x="42285" y="555172"/>
            <a:ext cx="11963543" cy="538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05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0855" t="61761" r="13162" b="12462"/>
          <a:stretch/>
        </p:blipFill>
        <p:spPr>
          <a:xfrm>
            <a:off x="48294" y="615042"/>
            <a:ext cx="12095411" cy="541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23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2166257"/>
            <a:ext cx="81860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821846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27591E-3F8C-0FBC-074F-E6813ABAB4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111"/>
          <a:stretch/>
        </p:blipFill>
        <p:spPr>
          <a:xfrm>
            <a:off x="50949" y="743782"/>
            <a:ext cx="12190521" cy="5370436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F7F9678-3217-4323-99F4-B6F4B538002A}"/>
              </a:ext>
            </a:extLst>
          </p:cNvPr>
          <p:cNvCxnSpPr>
            <a:cxnSpLocks/>
          </p:cNvCxnSpPr>
          <p:nvPr/>
        </p:nvCxnSpPr>
        <p:spPr>
          <a:xfrm>
            <a:off x="2002966" y="1665514"/>
            <a:ext cx="0" cy="3741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F22D89-FE9A-F862-3DA7-7DEF8C1892E5}"/>
              </a:ext>
            </a:extLst>
          </p:cNvPr>
          <p:cNvCxnSpPr>
            <a:cxnSpLocks/>
          </p:cNvCxnSpPr>
          <p:nvPr/>
        </p:nvCxnSpPr>
        <p:spPr>
          <a:xfrm flipV="1">
            <a:off x="3875314" y="1900924"/>
            <a:ext cx="0" cy="35241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5E519C-064E-93E6-4B41-1081F94D5D0E}"/>
              </a:ext>
            </a:extLst>
          </p:cNvPr>
          <p:cNvCxnSpPr>
            <a:cxnSpLocks/>
          </p:cNvCxnSpPr>
          <p:nvPr/>
        </p:nvCxnSpPr>
        <p:spPr>
          <a:xfrm flipH="1" flipV="1">
            <a:off x="2002966" y="2039705"/>
            <a:ext cx="1159334" cy="58782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31DF54-FD57-7C88-DD9A-BBD140099105}"/>
              </a:ext>
            </a:extLst>
          </p:cNvPr>
          <p:cNvCxnSpPr>
            <a:cxnSpLocks/>
          </p:cNvCxnSpPr>
          <p:nvPr/>
        </p:nvCxnSpPr>
        <p:spPr>
          <a:xfrm flipH="1">
            <a:off x="3156849" y="2242457"/>
            <a:ext cx="756563" cy="3741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7AE8385-078A-C867-9B56-9D0729AF1A6E}"/>
              </a:ext>
            </a:extLst>
          </p:cNvPr>
          <p:cNvCxnSpPr>
            <a:cxnSpLocks/>
          </p:cNvCxnSpPr>
          <p:nvPr/>
        </p:nvCxnSpPr>
        <p:spPr>
          <a:xfrm flipH="1">
            <a:off x="2002966" y="1302209"/>
            <a:ext cx="756563" cy="3741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A7CD0A3-267D-05F5-5BDB-8CF6DEC74BDD}"/>
              </a:ext>
            </a:extLst>
          </p:cNvPr>
          <p:cNvCxnSpPr>
            <a:cxnSpLocks/>
          </p:cNvCxnSpPr>
          <p:nvPr/>
        </p:nvCxnSpPr>
        <p:spPr>
          <a:xfrm flipH="1" flipV="1">
            <a:off x="2715980" y="1302209"/>
            <a:ext cx="1159334" cy="58782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299F5B-4CB8-C0C0-AA11-7D755E56A9A2}"/>
              </a:ext>
            </a:extLst>
          </p:cNvPr>
          <p:cNvCxnSpPr>
            <a:cxnSpLocks/>
          </p:cNvCxnSpPr>
          <p:nvPr/>
        </p:nvCxnSpPr>
        <p:spPr>
          <a:xfrm flipH="1" flipV="1">
            <a:off x="2002966" y="1676400"/>
            <a:ext cx="1159334" cy="58782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D77E79-427C-7BF7-F9DC-B7C9D9F539CD}"/>
              </a:ext>
            </a:extLst>
          </p:cNvPr>
          <p:cNvCxnSpPr>
            <a:cxnSpLocks/>
          </p:cNvCxnSpPr>
          <p:nvPr/>
        </p:nvCxnSpPr>
        <p:spPr>
          <a:xfrm flipH="1">
            <a:off x="3156849" y="1879152"/>
            <a:ext cx="756563" cy="3741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5941942-7DC1-4BF1-593E-303D318BF7CC}"/>
              </a:ext>
            </a:extLst>
          </p:cNvPr>
          <p:cNvCxnSpPr>
            <a:cxnSpLocks/>
          </p:cNvCxnSpPr>
          <p:nvPr/>
        </p:nvCxnSpPr>
        <p:spPr>
          <a:xfrm flipV="1">
            <a:off x="3156849" y="2242457"/>
            <a:ext cx="0" cy="35241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98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0855" t="34396" r="13162" b="39700"/>
          <a:stretch/>
        </p:blipFill>
        <p:spPr>
          <a:xfrm>
            <a:off x="42285" y="555172"/>
            <a:ext cx="11963543" cy="5382985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6F8340E-A641-F0A3-4865-A8F8C09BDCB8}"/>
              </a:ext>
            </a:extLst>
          </p:cNvPr>
          <p:cNvCxnSpPr>
            <a:cxnSpLocks/>
          </p:cNvCxnSpPr>
          <p:nvPr/>
        </p:nvCxnSpPr>
        <p:spPr>
          <a:xfrm flipV="1">
            <a:off x="1943101" y="1910443"/>
            <a:ext cx="0" cy="42998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B82313-9642-C204-332F-FAFA122957C2}"/>
              </a:ext>
            </a:extLst>
          </p:cNvPr>
          <p:cNvCxnSpPr>
            <a:cxnSpLocks/>
          </p:cNvCxnSpPr>
          <p:nvPr/>
        </p:nvCxnSpPr>
        <p:spPr>
          <a:xfrm>
            <a:off x="1943101" y="1910443"/>
            <a:ext cx="375556" cy="2149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248B2B3-5F20-373F-2F96-99A753A87D24}"/>
              </a:ext>
            </a:extLst>
          </p:cNvPr>
          <p:cNvCxnSpPr>
            <a:cxnSpLocks/>
          </p:cNvCxnSpPr>
          <p:nvPr/>
        </p:nvCxnSpPr>
        <p:spPr>
          <a:xfrm flipH="1" flipV="1">
            <a:off x="2329543" y="1741714"/>
            <a:ext cx="10886" cy="3837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F7C20E-2887-D34E-18C7-1520D91E11FA}"/>
              </a:ext>
            </a:extLst>
          </p:cNvPr>
          <p:cNvCxnSpPr>
            <a:cxnSpLocks/>
          </p:cNvCxnSpPr>
          <p:nvPr/>
        </p:nvCxnSpPr>
        <p:spPr>
          <a:xfrm flipV="1">
            <a:off x="2694215" y="1910443"/>
            <a:ext cx="0" cy="42998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476D23-C44A-A09D-70F5-A316BA5AEF27}"/>
              </a:ext>
            </a:extLst>
          </p:cNvPr>
          <p:cNvCxnSpPr>
            <a:cxnSpLocks/>
          </p:cNvCxnSpPr>
          <p:nvPr/>
        </p:nvCxnSpPr>
        <p:spPr>
          <a:xfrm flipV="1">
            <a:off x="3053444" y="2460172"/>
            <a:ext cx="0" cy="42998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8A8A617-79DE-4A85-5908-1E1E13CA23CE}"/>
              </a:ext>
            </a:extLst>
          </p:cNvPr>
          <p:cNvCxnSpPr>
            <a:cxnSpLocks/>
          </p:cNvCxnSpPr>
          <p:nvPr/>
        </p:nvCxnSpPr>
        <p:spPr>
          <a:xfrm flipH="1" flipV="1">
            <a:off x="1943101" y="2286000"/>
            <a:ext cx="1110343" cy="60415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61B3AA-8C1A-5DAB-BD02-EE14E1C2A263}"/>
              </a:ext>
            </a:extLst>
          </p:cNvPr>
          <p:cNvCxnSpPr>
            <a:cxnSpLocks/>
          </p:cNvCxnSpPr>
          <p:nvPr/>
        </p:nvCxnSpPr>
        <p:spPr>
          <a:xfrm>
            <a:off x="2688777" y="2334982"/>
            <a:ext cx="375556" cy="2149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8A89E37-733A-B108-523E-5BEEE21EA0B7}"/>
              </a:ext>
            </a:extLst>
          </p:cNvPr>
          <p:cNvCxnSpPr>
            <a:cxnSpLocks/>
          </p:cNvCxnSpPr>
          <p:nvPr/>
        </p:nvCxnSpPr>
        <p:spPr>
          <a:xfrm>
            <a:off x="2351315" y="1775735"/>
            <a:ext cx="375556" cy="2149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B97B076-E5CA-D980-53FE-0BD58F8CB8E0}"/>
              </a:ext>
            </a:extLst>
          </p:cNvPr>
          <p:cNvCxnSpPr>
            <a:cxnSpLocks/>
          </p:cNvCxnSpPr>
          <p:nvPr/>
        </p:nvCxnSpPr>
        <p:spPr>
          <a:xfrm flipV="1">
            <a:off x="3048003" y="2290077"/>
            <a:ext cx="380997" cy="2149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2B14CDD-BC62-7E96-8BAB-924A8401005F}"/>
              </a:ext>
            </a:extLst>
          </p:cNvPr>
          <p:cNvCxnSpPr>
            <a:cxnSpLocks/>
          </p:cNvCxnSpPr>
          <p:nvPr/>
        </p:nvCxnSpPr>
        <p:spPr>
          <a:xfrm flipV="1">
            <a:off x="3058890" y="2669720"/>
            <a:ext cx="380997" cy="2149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C31B120-FA1E-1ADA-D196-6E6708EF40A3}"/>
              </a:ext>
            </a:extLst>
          </p:cNvPr>
          <p:cNvCxnSpPr>
            <a:cxnSpLocks/>
          </p:cNvCxnSpPr>
          <p:nvPr/>
        </p:nvCxnSpPr>
        <p:spPr>
          <a:xfrm flipV="1">
            <a:off x="2710543" y="2082568"/>
            <a:ext cx="380997" cy="2149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205020E-3354-A10E-8A8A-08E9C16FC087}"/>
              </a:ext>
            </a:extLst>
          </p:cNvPr>
          <p:cNvCxnSpPr>
            <a:cxnSpLocks/>
          </p:cNvCxnSpPr>
          <p:nvPr/>
        </p:nvCxnSpPr>
        <p:spPr>
          <a:xfrm flipV="1">
            <a:off x="2351315" y="1551210"/>
            <a:ext cx="380997" cy="2149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7C1BF5-3101-D2B3-6020-9F858C4060F3}"/>
              </a:ext>
            </a:extLst>
          </p:cNvPr>
          <p:cNvCxnSpPr>
            <a:cxnSpLocks/>
          </p:cNvCxnSpPr>
          <p:nvPr/>
        </p:nvCxnSpPr>
        <p:spPr>
          <a:xfrm flipV="1">
            <a:off x="2699660" y="1750547"/>
            <a:ext cx="380997" cy="2149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F70ECA7-EB86-9B3C-D93E-1A1DD3B1EC4B}"/>
              </a:ext>
            </a:extLst>
          </p:cNvPr>
          <p:cNvCxnSpPr>
            <a:cxnSpLocks/>
          </p:cNvCxnSpPr>
          <p:nvPr/>
        </p:nvCxnSpPr>
        <p:spPr>
          <a:xfrm flipV="1">
            <a:off x="1943102" y="1744430"/>
            <a:ext cx="380997" cy="2149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65B080-9C1F-3286-257B-D14850E6BAC3}"/>
              </a:ext>
            </a:extLst>
          </p:cNvPr>
          <p:cNvCxnSpPr>
            <a:cxnSpLocks/>
          </p:cNvCxnSpPr>
          <p:nvPr/>
        </p:nvCxnSpPr>
        <p:spPr>
          <a:xfrm flipH="1" flipV="1">
            <a:off x="3423559" y="2286000"/>
            <a:ext cx="5441" cy="38916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FBFB6BC-6CCB-5520-ADA1-A6EB392F40B8}"/>
              </a:ext>
            </a:extLst>
          </p:cNvPr>
          <p:cNvCxnSpPr>
            <a:cxnSpLocks/>
          </p:cNvCxnSpPr>
          <p:nvPr/>
        </p:nvCxnSpPr>
        <p:spPr>
          <a:xfrm flipH="1" flipV="1">
            <a:off x="3080657" y="1741714"/>
            <a:ext cx="5441" cy="38916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6ED01F2-1B76-3565-2AEA-6E67BE2FD07D}"/>
              </a:ext>
            </a:extLst>
          </p:cNvPr>
          <p:cNvCxnSpPr>
            <a:cxnSpLocks/>
          </p:cNvCxnSpPr>
          <p:nvPr/>
        </p:nvCxnSpPr>
        <p:spPr>
          <a:xfrm flipH="1" flipV="1">
            <a:off x="3091540" y="2093457"/>
            <a:ext cx="342900" cy="20614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5D757E8-E1BD-C1AC-78A5-EF87CC654C5F}"/>
              </a:ext>
            </a:extLst>
          </p:cNvPr>
          <p:cNvCxnSpPr>
            <a:cxnSpLocks/>
          </p:cNvCxnSpPr>
          <p:nvPr/>
        </p:nvCxnSpPr>
        <p:spPr>
          <a:xfrm flipH="1" flipV="1">
            <a:off x="2710535" y="1555630"/>
            <a:ext cx="342900" cy="20614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6DAB1AB-6B36-3043-4086-2493800EF1E0}"/>
              </a:ext>
            </a:extLst>
          </p:cNvPr>
          <p:cNvCxnSpPr>
            <a:cxnSpLocks/>
          </p:cNvCxnSpPr>
          <p:nvPr/>
        </p:nvCxnSpPr>
        <p:spPr>
          <a:xfrm flipH="1">
            <a:off x="3124194" y="1924725"/>
            <a:ext cx="321132" cy="1911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C31B84B-2A39-0E47-B3F4-BEBEFBA3F468}"/>
              </a:ext>
            </a:extLst>
          </p:cNvPr>
          <p:cNvCxnSpPr>
            <a:cxnSpLocks/>
          </p:cNvCxnSpPr>
          <p:nvPr/>
        </p:nvCxnSpPr>
        <p:spPr>
          <a:xfrm flipV="1">
            <a:off x="3434432" y="1943775"/>
            <a:ext cx="0" cy="33133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776E320-1C0A-E7B0-D938-27AA47E521B0}"/>
              </a:ext>
            </a:extLst>
          </p:cNvPr>
          <p:cNvCxnSpPr>
            <a:cxnSpLocks/>
          </p:cNvCxnSpPr>
          <p:nvPr/>
        </p:nvCxnSpPr>
        <p:spPr>
          <a:xfrm flipH="1" flipV="1">
            <a:off x="3118740" y="1767904"/>
            <a:ext cx="337472" cy="19763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0855" t="61761" r="13162" b="12462"/>
          <a:stretch/>
        </p:blipFill>
        <p:spPr>
          <a:xfrm>
            <a:off x="48294" y="615042"/>
            <a:ext cx="12095411" cy="541564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C1FD21-A58B-3DB3-F238-FC3B57170CE1}"/>
              </a:ext>
            </a:extLst>
          </p:cNvPr>
          <p:cNvCxnSpPr/>
          <p:nvPr/>
        </p:nvCxnSpPr>
        <p:spPr>
          <a:xfrm flipV="1">
            <a:off x="1997529" y="1513111"/>
            <a:ext cx="0" cy="762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EC80E3-1D5A-B06C-11CE-D77D4F82D1AE}"/>
              </a:ext>
            </a:extLst>
          </p:cNvPr>
          <p:cNvCxnSpPr>
            <a:cxnSpLocks/>
          </p:cNvCxnSpPr>
          <p:nvPr/>
        </p:nvCxnSpPr>
        <p:spPr>
          <a:xfrm flipH="1" flipV="1">
            <a:off x="1997529" y="1513111"/>
            <a:ext cx="1132114" cy="60415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B184D5-3DEE-B077-5651-9D9B32B69FBB}"/>
              </a:ext>
            </a:extLst>
          </p:cNvPr>
          <p:cNvCxnSpPr>
            <a:cxnSpLocks/>
          </p:cNvCxnSpPr>
          <p:nvPr/>
        </p:nvCxnSpPr>
        <p:spPr>
          <a:xfrm flipV="1">
            <a:off x="1997529" y="1186540"/>
            <a:ext cx="729342" cy="37011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00B332-6E65-9B44-3FF3-D98A2F03DCD2}"/>
              </a:ext>
            </a:extLst>
          </p:cNvPr>
          <p:cNvCxnSpPr>
            <a:cxnSpLocks/>
          </p:cNvCxnSpPr>
          <p:nvPr/>
        </p:nvCxnSpPr>
        <p:spPr>
          <a:xfrm flipH="1" flipV="1">
            <a:off x="2732314" y="1186540"/>
            <a:ext cx="1121229" cy="5715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A39586-DA46-9407-FA85-95F479DBB925}"/>
              </a:ext>
            </a:extLst>
          </p:cNvPr>
          <p:cNvCxnSpPr>
            <a:cxnSpLocks/>
          </p:cNvCxnSpPr>
          <p:nvPr/>
        </p:nvCxnSpPr>
        <p:spPr>
          <a:xfrm flipV="1">
            <a:off x="3124201" y="1747155"/>
            <a:ext cx="729342" cy="37011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78986A-DC0A-20A3-F4FE-0C524A0A6310}"/>
              </a:ext>
            </a:extLst>
          </p:cNvPr>
          <p:cNvCxnSpPr/>
          <p:nvPr/>
        </p:nvCxnSpPr>
        <p:spPr>
          <a:xfrm flipV="1">
            <a:off x="3124201" y="2117269"/>
            <a:ext cx="0" cy="762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E665A55-EF1D-992A-81B7-DC20C9FF6487}"/>
              </a:ext>
            </a:extLst>
          </p:cNvPr>
          <p:cNvCxnSpPr/>
          <p:nvPr/>
        </p:nvCxnSpPr>
        <p:spPr>
          <a:xfrm flipV="1">
            <a:off x="3853543" y="1747155"/>
            <a:ext cx="0" cy="762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408A0A2-8F62-022B-8904-12392D3CB9D5}"/>
              </a:ext>
            </a:extLst>
          </p:cNvPr>
          <p:cNvCxnSpPr>
            <a:cxnSpLocks/>
          </p:cNvCxnSpPr>
          <p:nvPr/>
        </p:nvCxnSpPr>
        <p:spPr>
          <a:xfrm flipV="1">
            <a:off x="2378530" y="2095495"/>
            <a:ext cx="0" cy="40277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D739E36-7E2E-284B-48C1-420BF39B871A}"/>
              </a:ext>
            </a:extLst>
          </p:cNvPr>
          <p:cNvCxnSpPr>
            <a:cxnSpLocks/>
          </p:cNvCxnSpPr>
          <p:nvPr/>
        </p:nvCxnSpPr>
        <p:spPr>
          <a:xfrm flipV="1">
            <a:off x="2726871" y="2264221"/>
            <a:ext cx="0" cy="40277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E2E3A52-FCCF-5C31-A245-A9E1E23C8312}"/>
              </a:ext>
            </a:extLst>
          </p:cNvPr>
          <p:cNvCxnSpPr>
            <a:cxnSpLocks/>
          </p:cNvCxnSpPr>
          <p:nvPr/>
        </p:nvCxnSpPr>
        <p:spPr>
          <a:xfrm flipH="1" flipV="1">
            <a:off x="1981201" y="2264221"/>
            <a:ext cx="380999" cy="20138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B0FDE42-4167-5DD9-1AB4-2EC828C7A421}"/>
              </a:ext>
            </a:extLst>
          </p:cNvPr>
          <p:cNvCxnSpPr>
            <a:cxnSpLocks/>
          </p:cNvCxnSpPr>
          <p:nvPr/>
        </p:nvCxnSpPr>
        <p:spPr>
          <a:xfrm flipH="1" flipV="1">
            <a:off x="2378528" y="2117269"/>
            <a:ext cx="380999" cy="20138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D23F49F-B9B4-0CF0-1467-5E5B73041B95}"/>
              </a:ext>
            </a:extLst>
          </p:cNvPr>
          <p:cNvCxnSpPr>
            <a:cxnSpLocks/>
          </p:cNvCxnSpPr>
          <p:nvPr/>
        </p:nvCxnSpPr>
        <p:spPr>
          <a:xfrm flipH="1" flipV="1">
            <a:off x="2710547" y="2656109"/>
            <a:ext cx="380999" cy="20138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719BC06-DFA5-78B2-0EAE-26E7FE562329}"/>
              </a:ext>
            </a:extLst>
          </p:cNvPr>
          <p:cNvCxnSpPr>
            <a:cxnSpLocks/>
          </p:cNvCxnSpPr>
          <p:nvPr/>
        </p:nvCxnSpPr>
        <p:spPr>
          <a:xfrm flipV="1">
            <a:off x="3156860" y="2481938"/>
            <a:ext cx="729342" cy="37011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5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2016-02-09T17:16:54Z</dcterms:created>
  <dcterms:modified xsi:type="dcterms:W3CDTF">2024-09-10T08:20:45Z</dcterms:modified>
</cp:coreProperties>
</file>