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194" autoAdjust="0"/>
  </p:normalViewPr>
  <p:slideViewPr>
    <p:cSldViewPr snapToGrid="0">
      <p:cViewPr varScale="1">
        <p:scale>
          <a:sx n="86" d="100"/>
          <a:sy n="86" d="100"/>
        </p:scale>
        <p:origin x="48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900E497-95EC-4703-8C1E-8625280B95BD}"/>
    <pc:docChg chg="custSel addSld modSld">
      <pc:chgData name="Stewart Gale" userId="3647ddd2-6040-41ae-a96d-232c23482af8" providerId="ADAL" clId="{D900E497-95EC-4703-8C1E-8625280B95BD}" dt="2021-05-31T10:35:53.653" v="4" actId="1076"/>
      <pc:docMkLst>
        <pc:docMk/>
      </pc:docMkLst>
      <pc:sldChg chg="addSp delSp modSp new mod">
        <pc:chgData name="Stewart Gale" userId="3647ddd2-6040-41ae-a96d-232c23482af8" providerId="ADAL" clId="{D900E497-95EC-4703-8C1E-8625280B95BD}" dt="2021-05-31T10:35:53.653" v="4" actId="1076"/>
        <pc:sldMkLst>
          <pc:docMk/>
          <pc:sldMk cId="3707853869" sldId="261"/>
        </pc:sldMkLst>
        <pc:spChg chg="del mod">
          <ac:chgData name="Stewart Gale" userId="3647ddd2-6040-41ae-a96d-232c23482af8" providerId="ADAL" clId="{D900E497-95EC-4703-8C1E-8625280B95BD}" dt="2021-05-31T10:35:49.850" v="2" actId="478"/>
          <ac:spMkLst>
            <pc:docMk/>
            <pc:sldMk cId="3707853869" sldId="261"/>
            <ac:spMk id="2" creationId="{4D6338E0-DBC3-496E-B177-7260DCFC2C75}"/>
          </ac:spMkLst>
        </pc:spChg>
        <pc:spChg chg="del mod">
          <ac:chgData name="Stewart Gale" userId="3647ddd2-6040-41ae-a96d-232c23482af8" providerId="ADAL" clId="{D900E497-95EC-4703-8C1E-8625280B95BD}" dt="2021-05-31T10:35:49.850" v="2" actId="478"/>
          <ac:spMkLst>
            <pc:docMk/>
            <pc:sldMk cId="3707853869" sldId="261"/>
            <ac:spMk id="3" creationId="{DEEEDDAE-386D-476C-A3A3-57CE19AB1F5A}"/>
          </ac:spMkLst>
        </pc:spChg>
        <pc:spChg chg="add mod">
          <ac:chgData name="Stewart Gale" userId="3647ddd2-6040-41ae-a96d-232c23482af8" providerId="ADAL" clId="{D900E497-95EC-4703-8C1E-8625280B95BD}" dt="2021-05-31T10:35:53.653" v="4" actId="1076"/>
          <ac:spMkLst>
            <pc:docMk/>
            <pc:sldMk cId="3707853869" sldId="261"/>
            <ac:spMk id="4" creationId="{539FA6EA-C1EF-4370-ABFA-24D94D624F71}"/>
          </ac:spMkLst>
        </pc:spChg>
      </pc:sldChg>
    </pc:docChg>
  </pc:docChgLst>
  <pc:docChgLst>
    <pc:chgData name="Stewart Gale" userId="3647ddd2-6040-41ae-a96d-232c23482af8" providerId="ADAL" clId="{E2F8DA87-CDCA-49DC-9248-F4F26244E644}"/>
    <pc:docChg chg="delSld">
      <pc:chgData name="Stewart Gale" userId="3647ddd2-6040-41ae-a96d-232c23482af8" providerId="ADAL" clId="{E2F8DA87-CDCA-49DC-9248-F4F26244E644}" dt="2022-01-21T04:59:56.456" v="0" actId="47"/>
      <pc:docMkLst>
        <pc:docMk/>
      </pc:docMkLst>
      <pc:sldChg chg="del">
        <pc:chgData name="Stewart Gale" userId="3647ddd2-6040-41ae-a96d-232c23482af8" providerId="ADAL" clId="{E2F8DA87-CDCA-49DC-9248-F4F26244E644}" dt="2022-01-21T04:59:56.456" v="0" actId="47"/>
        <pc:sldMkLst>
          <pc:docMk/>
          <pc:sldMk cId="3707853869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D36EA-17E3-472A-B472-F6FF162EA623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29220-5225-4D26-8535-BB63E3259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734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9220-5225-4D26-8535-BB63E3259AF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762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29220-5225-4D26-8535-BB63E3259AF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36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67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1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41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70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0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35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21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94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20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1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65D0F-44EE-49DE-A410-E94590CE8602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3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1.png"/><Relationship Id="rId21" Type="http://schemas.openxmlformats.org/officeDocument/2006/relationships/image" Target="../media/image24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1218" y="1485519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br>
                  <a:rPr lang="en-GB" sz="3200" b="0" dirty="0">
                    <a:solidFill>
                      <a:srgbClr val="0000FF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8" y="1485519"/>
                <a:ext cx="2948114" cy="1077218"/>
              </a:xfrm>
              <a:prstGeom prst="rect">
                <a:avLst/>
              </a:prstGeom>
              <a:blipFill>
                <a:blip r:embed="rId3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1520" y="5506072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b="0" dirty="0"/>
                  <a:t>1</a:t>
                </a:r>
                <a:br>
                  <a:rPr lang="en-GB" sz="3200" b="0" dirty="0"/>
                </a:br>
                <a:r>
                  <a:rPr lang="en-GB" sz="3200" b="0" dirty="0"/>
                  <a:t>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5506072"/>
                <a:ext cx="2948114" cy="1077218"/>
              </a:xfrm>
              <a:prstGeom prst="rect">
                <a:avLst/>
              </a:prstGeom>
              <a:blipFill>
                <a:blip r:embed="rId4"/>
                <a:stretch>
                  <a:fillRect l="-5165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1218" y="199011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1)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br>
                  <a:rPr lang="en-GB" sz="3200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8" y="199011"/>
                <a:ext cx="2948114" cy="1077218"/>
              </a:xfrm>
              <a:prstGeom prst="rect">
                <a:avLst/>
              </a:prstGeom>
              <a:blipFill>
                <a:blip r:embed="rId5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81218" y="2819765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en-GB" sz="3200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8" y="2819765"/>
                <a:ext cx="2948114" cy="1077218"/>
              </a:xfrm>
              <a:prstGeom prst="rect">
                <a:avLst/>
              </a:prstGeom>
              <a:blipFill>
                <a:blip r:embed="rId6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881445" y="2924696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b="0" dirty="0"/>
                  <a:t>10</a:t>
                </a:r>
                <a:br>
                  <a:rPr lang="en-GB" sz="3200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445" y="2924696"/>
                <a:ext cx="2948114" cy="1077218"/>
              </a:xfrm>
              <a:prstGeom prst="rect">
                <a:avLst/>
              </a:prstGeom>
              <a:blipFill>
                <a:blip r:embed="rId7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1520" y="4154012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br>
                  <a:rPr lang="en-GB" sz="3200" b="0" dirty="0">
                    <a:solidFill>
                      <a:srgbClr val="0000FF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4154012"/>
                <a:ext cx="2948114" cy="1077218"/>
              </a:xfrm>
              <a:prstGeom prst="rect">
                <a:avLst/>
              </a:prstGeom>
              <a:blipFill>
                <a:blip r:embed="rId8"/>
                <a:stretch>
                  <a:fillRect l="-5165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43551" y="185646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br>
                  <a:rPr lang="en-GB" sz="3200" b="0" dirty="0"/>
                </a:br>
                <a:r>
                  <a:rPr lang="en-GB" sz="3200" b="0" dirty="0"/>
                  <a:t>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551" y="185646"/>
                <a:ext cx="2948114" cy="1077218"/>
              </a:xfrm>
              <a:prstGeom prst="rect">
                <a:avLst/>
              </a:prstGeom>
              <a:blipFill>
                <a:blip r:embed="rId9"/>
                <a:stretch>
                  <a:fillRect l="-5383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43551" y="1553538"/>
                <a:ext cx="356230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=6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br>
                  <a:rPr lang="en-GB" sz="3200" b="0" dirty="0">
                    <a:solidFill>
                      <a:srgbClr val="0000FF"/>
                    </a:solidFill>
                  </a:rPr>
                </a:br>
                <a:r>
                  <a:rPr lang="en-GB" sz="3200" b="0" dirty="0">
                    <a:solidFill>
                      <a:srgbClr val="0000FF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551" y="1553538"/>
                <a:ext cx="3562304" cy="1077218"/>
              </a:xfrm>
              <a:prstGeom prst="rect">
                <a:avLst/>
              </a:prstGeom>
              <a:blipFill>
                <a:blip r:embed="rId10"/>
                <a:stretch>
                  <a:fillRect l="-4452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43551" y="4267842"/>
                <a:ext cx="356230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/>
                  <a:t>9)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−4=2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3200" b="0" dirty="0">
                  <a:solidFill>
                    <a:srgbClr val="0000FF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551" y="4267842"/>
                <a:ext cx="3562304" cy="1077218"/>
              </a:xfrm>
              <a:prstGeom prst="rect">
                <a:avLst/>
              </a:prstGeom>
              <a:blipFill>
                <a:blip r:embed="rId11"/>
                <a:stretch>
                  <a:fillRect l="-2397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25718" y="5642990"/>
                <a:ext cx="397176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−4=2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br>
                  <a:rPr lang="en-GB" sz="3200" b="0" dirty="0"/>
                </a:br>
                <a:r>
                  <a:rPr lang="en-GB" sz="3200" b="0" dirty="0"/>
                  <a:t>  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+1=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718" y="5642990"/>
                <a:ext cx="3971765" cy="1077218"/>
              </a:xfrm>
              <a:prstGeom prst="rect">
                <a:avLst/>
              </a:prstGeom>
              <a:blipFill>
                <a:blip r:embed="rId12"/>
                <a:stretch>
                  <a:fillRect l="-3834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99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6784" y="1886309"/>
            <a:ext cx="88219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7874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1218" y="1485519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br>
                  <a:rPr lang="en-GB" sz="3200" b="0" dirty="0">
                    <a:solidFill>
                      <a:srgbClr val="0000FF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8" y="1485519"/>
                <a:ext cx="2948114" cy="1077218"/>
              </a:xfrm>
              <a:prstGeom prst="rect">
                <a:avLst/>
              </a:prstGeom>
              <a:blipFill>
                <a:blip r:embed="rId3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1520" y="5506072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b="0" dirty="0"/>
                  <a:t>1</a:t>
                </a:r>
                <a:br>
                  <a:rPr lang="en-GB" sz="3200" b="0" dirty="0"/>
                </a:br>
                <a:r>
                  <a:rPr lang="en-GB" sz="3200" b="0" dirty="0"/>
                  <a:t>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5506072"/>
                <a:ext cx="2948114" cy="1077218"/>
              </a:xfrm>
              <a:prstGeom prst="rect">
                <a:avLst/>
              </a:prstGeom>
              <a:blipFill>
                <a:blip r:embed="rId4"/>
                <a:stretch>
                  <a:fillRect l="-5165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1218" y="199011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1)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br>
                  <a:rPr lang="en-GB" sz="3200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8" y="199011"/>
                <a:ext cx="2948114" cy="1077218"/>
              </a:xfrm>
              <a:prstGeom prst="rect">
                <a:avLst/>
              </a:prstGeom>
              <a:blipFill>
                <a:blip r:embed="rId5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81218" y="2819765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br>
                  <a:rPr lang="en-GB" sz="3200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18" y="2819765"/>
                <a:ext cx="2948114" cy="1077218"/>
              </a:xfrm>
              <a:prstGeom prst="rect">
                <a:avLst/>
              </a:prstGeom>
              <a:blipFill>
                <a:blip r:embed="rId6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708915" y="2924696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3200" b="0" dirty="0"/>
                  <a:t>10</a:t>
                </a:r>
                <a:br>
                  <a:rPr lang="en-GB" sz="3200" b="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915" y="2924696"/>
                <a:ext cx="2948114" cy="1077218"/>
              </a:xfrm>
              <a:prstGeom prst="rect">
                <a:avLst/>
              </a:prstGeom>
              <a:blipFill>
                <a:blip r:embed="rId7"/>
                <a:stretch>
                  <a:fillRect l="-5383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1520" y="4154012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br>
                  <a:rPr lang="en-GB" sz="3200" b="0" dirty="0">
                    <a:solidFill>
                      <a:srgbClr val="0000FF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" y="4154012"/>
                <a:ext cx="2948114" cy="1077218"/>
              </a:xfrm>
              <a:prstGeom prst="rect">
                <a:avLst/>
              </a:prstGeom>
              <a:blipFill>
                <a:blip r:embed="rId8"/>
                <a:stretch>
                  <a:fillRect l="-5165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71021" y="185646"/>
                <a:ext cx="294811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br>
                  <a:rPr lang="en-GB" sz="3200" b="0" dirty="0"/>
                </a:br>
                <a:r>
                  <a:rPr lang="en-GB" sz="3200" b="0" dirty="0"/>
                  <a:t>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021" y="185646"/>
                <a:ext cx="2948114" cy="1077218"/>
              </a:xfrm>
              <a:prstGeom prst="rect">
                <a:avLst/>
              </a:prstGeom>
              <a:blipFill>
                <a:blip r:embed="rId9"/>
                <a:stretch>
                  <a:fillRect l="-5165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71021" y="1553538"/>
                <a:ext cx="356230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=6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br>
                  <a:rPr lang="en-GB" sz="3200" b="0" dirty="0">
                    <a:solidFill>
                      <a:srgbClr val="0000FF"/>
                    </a:solidFill>
                  </a:rPr>
                </a:br>
                <a:r>
                  <a:rPr lang="en-GB" sz="3200" b="0" dirty="0">
                    <a:solidFill>
                      <a:srgbClr val="0000FF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021" y="1553538"/>
                <a:ext cx="3562304" cy="1077218"/>
              </a:xfrm>
              <a:prstGeom prst="rect">
                <a:avLst/>
              </a:prstGeom>
              <a:blipFill>
                <a:blip r:embed="rId10"/>
                <a:stretch>
                  <a:fillRect l="-4274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71021" y="4267842"/>
                <a:ext cx="356230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/>
                  <a:t>9)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−4=2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32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3200" b="0" dirty="0">
                  <a:solidFill>
                    <a:srgbClr val="0000FF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32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021" y="4267842"/>
                <a:ext cx="3562304" cy="1077218"/>
              </a:xfrm>
              <a:prstGeom prst="rect">
                <a:avLst/>
              </a:prstGeom>
              <a:blipFill>
                <a:blip r:embed="rId11"/>
                <a:stretch>
                  <a:fillRect l="-2222" t="-6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53188" y="5642990"/>
                <a:ext cx="397176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−4=2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br>
                  <a:rPr lang="en-GB" sz="3200" b="0" dirty="0"/>
                </a:br>
                <a:r>
                  <a:rPr lang="en-GB" sz="3200" b="0" dirty="0"/>
                  <a:t>  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+1=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3188" y="5642990"/>
                <a:ext cx="3971765" cy="1077218"/>
              </a:xfrm>
              <a:prstGeom prst="rect">
                <a:avLst/>
              </a:prstGeom>
              <a:blipFill>
                <a:blip r:embed="rId12"/>
                <a:stretch>
                  <a:fillRect l="-3994" t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76677" y="1552780"/>
                <a:ext cx="1960585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677" y="1552780"/>
                <a:ext cx="1960585" cy="9541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29332" y="5568718"/>
                <a:ext cx="225091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332" y="5568718"/>
                <a:ext cx="2250917" cy="95410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29332" y="302545"/>
                <a:ext cx="170227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0" dirty="0">
                    <a:solidFill>
                      <a:schemeClr val="bg1"/>
                    </a:solidFill>
                  </a:rPr>
                  <a:t>1.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br>
                  <a:rPr lang="en-GB" sz="2800" b="0" dirty="0">
                    <a:solidFill>
                      <a:srgbClr val="FF0000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0" dirty="0">
                    <a:solidFill>
                      <a:srgbClr val="FF0000"/>
                    </a:solidFill>
                  </a:rPr>
                  <a:t> 6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332" y="302545"/>
                <a:ext cx="1702279" cy="954107"/>
              </a:xfrm>
              <a:prstGeom prst="rect">
                <a:avLst/>
              </a:prstGeom>
              <a:blipFill>
                <a:blip r:embed="rId15"/>
                <a:stretch>
                  <a:fillRect l="-7143" t="-6410" r="-7857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65917" y="2856002"/>
                <a:ext cx="17821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917" y="2856002"/>
                <a:ext cx="1782106" cy="95410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59106" y="4267842"/>
                <a:ext cx="171237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  </m:t>
                    </m:r>
                  </m:oMath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106" y="4267842"/>
                <a:ext cx="1712370" cy="95410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244855" y="2957044"/>
                <a:ext cx="186663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=0.75</m:t>
                      </m:r>
                    </m:oMath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=−6.25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855" y="2957044"/>
                <a:ext cx="1866631" cy="95410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878989" y="206455"/>
                <a:ext cx="186663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8989" y="206455"/>
                <a:ext cx="1866631" cy="95410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0034264" y="1646247"/>
                <a:ext cx="186663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4264" y="1646247"/>
                <a:ext cx="1866631" cy="95410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244855" y="4277123"/>
                <a:ext cx="170147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855" y="4277123"/>
                <a:ext cx="1701477" cy="95410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611265" y="5656398"/>
                <a:ext cx="150022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1265" y="5656398"/>
                <a:ext cx="1500221" cy="95410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69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382</Words>
  <Application>Microsoft Office PowerPoint</Application>
  <PresentationFormat>Widescreen</PresentationFormat>
  <Paragraphs>39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2017-04-18T07:16:01Z</dcterms:created>
  <dcterms:modified xsi:type="dcterms:W3CDTF">2022-01-21T04:59:58Z</dcterms:modified>
</cp:coreProperties>
</file>