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CE5A12-3FE3-4B02-B252-507BAB996490}" v="178" dt="2025-07-28T07:49:30.0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6" autoAdjust="0"/>
    <p:restoredTop sz="94660"/>
  </p:normalViewPr>
  <p:slideViewPr>
    <p:cSldViewPr snapToGrid="0">
      <p:cViewPr>
        <p:scale>
          <a:sx n="86" d="100"/>
          <a:sy n="86" d="100"/>
        </p:scale>
        <p:origin x="4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E2CE5A12-3FE3-4B02-B252-507BAB996490}"/>
    <pc:docChg chg="undo custSel modSld">
      <pc:chgData name="Stewart Gale" userId="3647ddd2-6040-41ae-a96d-232c23482af8" providerId="ADAL" clId="{E2CE5A12-3FE3-4B02-B252-507BAB996490}" dt="2025-07-28T07:49:52.563" v="215" actId="1076"/>
      <pc:docMkLst>
        <pc:docMk/>
      </pc:docMkLst>
      <pc:sldChg chg="modSp mod modAnim">
        <pc:chgData name="Stewart Gale" userId="3647ddd2-6040-41ae-a96d-232c23482af8" providerId="ADAL" clId="{E2CE5A12-3FE3-4B02-B252-507BAB996490}" dt="2025-07-28T07:43:22.913" v="179" actId="20577"/>
        <pc:sldMkLst>
          <pc:docMk/>
          <pc:sldMk cId="1110461667" sldId="256"/>
        </pc:sldMkLst>
        <pc:spChg chg="mod">
          <ac:chgData name="Stewart Gale" userId="3647ddd2-6040-41ae-a96d-232c23482af8" providerId="ADAL" clId="{E2CE5A12-3FE3-4B02-B252-507BAB996490}" dt="2025-07-28T07:25:29.484" v="7" actId="20577"/>
          <ac:spMkLst>
            <pc:docMk/>
            <pc:sldMk cId="1110461667" sldId="256"/>
            <ac:spMk id="4" creationId="{AA50FDCD-33D8-85CD-72A5-A4D49F5D3A56}"/>
          </ac:spMkLst>
        </pc:spChg>
        <pc:spChg chg="mod">
          <ac:chgData name="Stewart Gale" userId="3647ddd2-6040-41ae-a96d-232c23482af8" providerId="ADAL" clId="{E2CE5A12-3FE3-4B02-B252-507BAB996490}" dt="2025-07-28T07:26:09.708" v="10" actId="20577"/>
          <ac:spMkLst>
            <pc:docMk/>
            <pc:sldMk cId="1110461667" sldId="256"/>
            <ac:spMk id="7" creationId="{498C959B-9F6D-9FD8-3D9F-8B7DD64AA853}"/>
          </ac:spMkLst>
        </pc:spChg>
        <pc:spChg chg="mod">
          <ac:chgData name="Stewart Gale" userId="3647ddd2-6040-41ae-a96d-232c23482af8" providerId="ADAL" clId="{E2CE5A12-3FE3-4B02-B252-507BAB996490}" dt="2025-07-28T07:32:12.167" v="20" actId="20577"/>
          <ac:spMkLst>
            <pc:docMk/>
            <pc:sldMk cId="1110461667" sldId="256"/>
            <ac:spMk id="9" creationId="{909E1122-DE1B-09C8-9E7E-F7CF37BA62AC}"/>
          </ac:spMkLst>
        </pc:spChg>
        <pc:spChg chg="mod">
          <ac:chgData name="Stewart Gale" userId="3647ddd2-6040-41ae-a96d-232c23482af8" providerId="ADAL" clId="{E2CE5A12-3FE3-4B02-B252-507BAB996490}" dt="2025-07-28T07:32:59.407" v="30" actId="20577"/>
          <ac:spMkLst>
            <pc:docMk/>
            <pc:sldMk cId="1110461667" sldId="256"/>
            <ac:spMk id="11" creationId="{F10DD3C1-8DF8-8432-8C26-4D4DEA885FB5}"/>
          </ac:spMkLst>
        </pc:spChg>
        <pc:spChg chg="mod">
          <ac:chgData name="Stewart Gale" userId="3647ddd2-6040-41ae-a96d-232c23482af8" providerId="ADAL" clId="{E2CE5A12-3FE3-4B02-B252-507BAB996490}" dt="2025-07-28T07:35:24.529" v="50" actId="20577"/>
          <ac:spMkLst>
            <pc:docMk/>
            <pc:sldMk cId="1110461667" sldId="256"/>
            <ac:spMk id="13" creationId="{39193CDF-2833-3FAC-6838-0F4761B4A7FA}"/>
          </ac:spMkLst>
        </pc:spChg>
        <pc:spChg chg="mod">
          <ac:chgData name="Stewart Gale" userId="3647ddd2-6040-41ae-a96d-232c23482af8" providerId="ADAL" clId="{E2CE5A12-3FE3-4B02-B252-507BAB996490}" dt="2025-07-28T07:36:12.510" v="78" actId="20577"/>
          <ac:spMkLst>
            <pc:docMk/>
            <pc:sldMk cId="1110461667" sldId="256"/>
            <ac:spMk id="15" creationId="{D5B17E6E-5505-C694-C978-08823E9B0554}"/>
          </ac:spMkLst>
        </pc:spChg>
        <pc:spChg chg="mod">
          <ac:chgData name="Stewart Gale" userId="3647ddd2-6040-41ae-a96d-232c23482af8" providerId="ADAL" clId="{E2CE5A12-3FE3-4B02-B252-507BAB996490}" dt="2025-07-28T07:37:30.779" v="123" actId="20577"/>
          <ac:spMkLst>
            <pc:docMk/>
            <pc:sldMk cId="1110461667" sldId="256"/>
            <ac:spMk id="17" creationId="{FC08958E-0C6E-B6CB-66AE-260742948778}"/>
          </ac:spMkLst>
        </pc:spChg>
        <pc:spChg chg="mod">
          <ac:chgData name="Stewart Gale" userId="3647ddd2-6040-41ae-a96d-232c23482af8" providerId="ADAL" clId="{E2CE5A12-3FE3-4B02-B252-507BAB996490}" dt="2025-07-28T07:38:15.151" v="131" actId="20577"/>
          <ac:spMkLst>
            <pc:docMk/>
            <pc:sldMk cId="1110461667" sldId="256"/>
            <ac:spMk id="19" creationId="{9526BDB4-AF13-F5F2-AC31-2DC6C53C8272}"/>
          </ac:spMkLst>
        </pc:spChg>
        <pc:spChg chg="mod">
          <ac:chgData name="Stewart Gale" userId="3647ddd2-6040-41ae-a96d-232c23482af8" providerId="ADAL" clId="{E2CE5A12-3FE3-4B02-B252-507BAB996490}" dt="2025-07-28T07:40:47" v="158" actId="20577"/>
          <ac:spMkLst>
            <pc:docMk/>
            <pc:sldMk cId="1110461667" sldId="256"/>
            <ac:spMk id="21" creationId="{8A002813-2053-0A67-4540-4D1DF1B09C8D}"/>
          </ac:spMkLst>
        </pc:spChg>
        <pc:spChg chg="mod">
          <ac:chgData name="Stewart Gale" userId="3647ddd2-6040-41ae-a96d-232c23482af8" providerId="ADAL" clId="{E2CE5A12-3FE3-4B02-B252-507BAB996490}" dt="2025-07-28T07:40:06.768" v="143" actId="20577"/>
          <ac:spMkLst>
            <pc:docMk/>
            <pc:sldMk cId="1110461667" sldId="256"/>
            <ac:spMk id="23" creationId="{C3A1456F-A23B-5517-A109-AC7B4DA96D28}"/>
          </ac:spMkLst>
        </pc:spChg>
        <pc:spChg chg="mod">
          <ac:chgData name="Stewart Gale" userId="3647ddd2-6040-41ae-a96d-232c23482af8" providerId="ADAL" clId="{E2CE5A12-3FE3-4B02-B252-507BAB996490}" dt="2025-07-28T07:42:04.161" v="171" actId="313"/>
          <ac:spMkLst>
            <pc:docMk/>
            <pc:sldMk cId="1110461667" sldId="256"/>
            <ac:spMk id="25" creationId="{470C0A11-9CE7-0C19-0A7A-B3DF1E3F08BE}"/>
          </ac:spMkLst>
        </pc:spChg>
        <pc:spChg chg="mod">
          <ac:chgData name="Stewart Gale" userId="3647ddd2-6040-41ae-a96d-232c23482af8" providerId="ADAL" clId="{E2CE5A12-3FE3-4B02-B252-507BAB996490}" dt="2025-07-28T07:43:22.913" v="179" actId="20577"/>
          <ac:spMkLst>
            <pc:docMk/>
            <pc:sldMk cId="1110461667" sldId="256"/>
            <ac:spMk id="27" creationId="{CCC88BE4-B3E2-24C6-C7E3-43F730B37F36}"/>
          </ac:spMkLst>
        </pc:spChg>
      </pc:sldChg>
      <pc:sldChg chg="addSp delSp modSp mod delAnim modAnim">
        <pc:chgData name="Stewart Gale" userId="3647ddd2-6040-41ae-a96d-232c23482af8" providerId="ADAL" clId="{E2CE5A12-3FE3-4B02-B252-507BAB996490}" dt="2025-07-28T07:49:52.563" v="215" actId="1076"/>
        <pc:sldMkLst>
          <pc:docMk/>
          <pc:sldMk cId="145760804" sldId="258"/>
        </pc:sldMkLst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4" creationId="{47180A2E-65B5-9891-A836-29C760FF4A3E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5" creationId="{2E0120E3-C01A-A1EF-4A5D-3A7B66F1283F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6" creationId="{EF5E4EAC-B1A0-9B51-9C33-C9C440B01529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7" creationId="{78AF24D6-9692-959A-4C66-784C793EFAF4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8" creationId="{D4422E7A-5B58-F0DC-E2E1-F608FDBE68A9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9" creationId="{FFB61686-D078-BD0B-7F09-758003FD2BC8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10" creationId="{C7C082DB-6897-525C-583F-73AE09C11950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11" creationId="{8826F553-B73A-B238-3E9B-D184A4EB3396}"/>
          </ac:spMkLst>
        </pc:spChg>
        <pc:spChg chg="add del mod">
          <ac:chgData name="Stewart Gale" userId="3647ddd2-6040-41ae-a96d-232c23482af8" providerId="ADAL" clId="{E2CE5A12-3FE3-4B02-B252-507BAB996490}" dt="2025-07-28T07:49:43.308" v="214" actId="478"/>
          <ac:spMkLst>
            <pc:docMk/>
            <pc:sldMk cId="145760804" sldId="258"/>
            <ac:spMk id="12" creationId="{A1978815-A222-30C9-2151-F0D07D798D69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14" creationId="{47180A2E-65B5-9891-A836-29C760FF4A3E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15" creationId="{2E0120E3-C01A-A1EF-4A5D-3A7B66F1283F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16" creationId="{EF5E4EAC-B1A0-9B51-9C33-C9C440B01529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17" creationId="{78AF24D6-9692-959A-4C66-784C793EFAF4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18" creationId="{D4422E7A-5B58-F0DC-E2E1-F608FDBE68A9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19" creationId="{FFB61686-D078-BD0B-7F09-758003FD2BC8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20" creationId="{C7C082DB-6897-525C-583F-73AE09C11950}"/>
          </ac:spMkLst>
        </pc:spChg>
        <pc:spChg chg="del mod">
          <ac:chgData name="Stewart Gale" userId="3647ddd2-6040-41ae-a96d-232c23482af8" providerId="ADAL" clId="{E2CE5A12-3FE3-4B02-B252-507BAB996490}" dt="2025-07-28T07:48:41.048" v="189" actId="21"/>
          <ac:spMkLst>
            <pc:docMk/>
            <pc:sldMk cId="145760804" sldId="258"/>
            <ac:spMk id="21" creationId="{8826F553-B73A-B238-3E9B-D184A4EB3396}"/>
          </ac:spMkLst>
        </pc:spChg>
        <pc:spChg chg="add del mod">
          <ac:chgData name="Stewart Gale" userId="3647ddd2-6040-41ae-a96d-232c23482af8" providerId="ADAL" clId="{E2CE5A12-3FE3-4B02-B252-507BAB996490}" dt="2025-07-28T07:49:43.308" v="214" actId="478"/>
          <ac:spMkLst>
            <pc:docMk/>
            <pc:sldMk cId="145760804" sldId="258"/>
            <ac:spMk id="22" creationId="{44A44401-E3EA-A0B5-238F-AD5F3EDC9D3F}"/>
          </ac:spMkLst>
        </pc:spChg>
        <pc:spChg chg="add del mod">
          <ac:chgData name="Stewart Gale" userId="3647ddd2-6040-41ae-a96d-232c23482af8" providerId="ADAL" clId="{E2CE5A12-3FE3-4B02-B252-507BAB996490}" dt="2025-07-28T07:49:43.308" v="214" actId="478"/>
          <ac:spMkLst>
            <pc:docMk/>
            <pc:sldMk cId="145760804" sldId="258"/>
            <ac:spMk id="23" creationId="{52012A7C-40AF-4AC8-1A40-28A78A0C5335}"/>
          </ac:spMkLst>
        </pc:spChg>
        <pc:spChg chg="add del mod">
          <ac:chgData name="Stewart Gale" userId="3647ddd2-6040-41ae-a96d-232c23482af8" providerId="ADAL" clId="{E2CE5A12-3FE3-4B02-B252-507BAB996490}" dt="2025-07-28T07:49:43.308" v="214" actId="478"/>
          <ac:spMkLst>
            <pc:docMk/>
            <pc:sldMk cId="145760804" sldId="258"/>
            <ac:spMk id="24" creationId="{15D7362A-734A-D281-79AA-E97FA3528895}"/>
          </ac:spMkLst>
        </pc:spChg>
        <pc:spChg chg="add del mod">
          <ac:chgData name="Stewart Gale" userId="3647ddd2-6040-41ae-a96d-232c23482af8" providerId="ADAL" clId="{E2CE5A12-3FE3-4B02-B252-507BAB996490}" dt="2025-07-28T07:49:43.308" v="214" actId="478"/>
          <ac:spMkLst>
            <pc:docMk/>
            <pc:sldMk cId="145760804" sldId="258"/>
            <ac:spMk id="25" creationId="{F2BE4195-C1C9-70DC-8D36-693C0FFB750F}"/>
          </ac:spMkLst>
        </pc:spChg>
        <pc:spChg chg="add del mod">
          <ac:chgData name="Stewart Gale" userId="3647ddd2-6040-41ae-a96d-232c23482af8" providerId="ADAL" clId="{E2CE5A12-3FE3-4B02-B252-507BAB996490}" dt="2025-07-28T07:49:43.308" v="214" actId="478"/>
          <ac:spMkLst>
            <pc:docMk/>
            <pc:sldMk cId="145760804" sldId="258"/>
            <ac:spMk id="26" creationId="{779E1D80-04C3-26FD-7C11-422B5A75FE3E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27" creationId="{1FDE84E1-EC7C-5509-1B65-B06E249AE305}"/>
          </ac:spMkLst>
        </pc:spChg>
        <pc:spChg chg="add mod">
          <ac:chgData name="Stewart Gale" userId="3647ddd2-6040-41ae-a96d-232c23482af8" providerId="ADAL" clId="{E2CE5A12-3FE3-4B02-B252-507BAB996490}" dt="2025-07-28T07:49:52.563" v="215" actId="1076"/>
          <ac:spMkLst>
            <pc:docMk/>
            <pc:sldMk cId="145760804" sldId="258"/>
            <ac:spMk id="28" creationId="{12A34E31-4578-580D-EDE7-DE41908E0ACF}"/>
          </ac:spMkLst>
        </pc:spChg>
        <pc:picChg chg="add mod">
          <ac:chgData name="Stewart Gale" userId="3647ddd2-6040-41ae-a96d-232c23482af8" providerId="ADAL" clId="{E2CE5A12-3FE3-4B02-B252-507BAB996490}" dt="2025-07-28T07:48:31.728" v="187" actId="14100"/>
          <ac:picMkLst>
            <pc:docMk/>
            <pc:sldMk cId="145760804" sldId="258"/>
            <ac:picMk id="3" creationId="{50DA998E-61DB-BD5B-4EDE-DA7388DBA525}"/>
          </ac:picMkLst>
        </pc:picChg>
        <pc:picChg chg="del">
          <ac:chgData name="Stewart Gale" userId="3647ddd2-6040-41ae-a96d-232c23482af8" providerId="ADAL" clId="{E2CE5A12-3FE3-4B02-B252-507BAB996490}" dt="2025-07-28T07:48:16.556" v="180" actId="478"/>
          <ac:picMkLst>
            <pc:docMk/>
            <pc:sldMk cId="145760804" sldId="258"/>
            <ac:picMk id="13" creationId="{8E6EB224-F725-6DEE-C007-314566541502}"/>
          </ac:picMkLst>
        </pc:picChg>
      </pc:sldChg>
      <pc:sldChg chg="modSp mod">
        <pc:chgData name="Stewart Gale" userId="3647ddd2-6040-41ae-a96d-232c23482af8" providerId="ADAL" clId="{E2CE5A12-3FE3-4B02-B252-507BAB996490}" dt="2025-07-28T07:21:32.759" v="1" actId="20577"/>
        <pc:sldMkLst>
          <pc:docMk/>
          <pc:sldMk cId="1152596539" sldId="259"/>
        </pc:sldMkLst>
        <pc:spChg chg="mod">
          <ac:chgData name="Stewart Gale" userId="3647ddd2-6040-41ae-a96d-232c23482af8" providerId="ADAL" clId="{E2CE5A12-3FE3-4B02-B252-507BAB996490}" dt="2025-07-28T07:21:32.759" v="1" actId="20577"/>
          <ac:spMkLst>
            <pc:docMk/>
            <pc:sldMk cId="1152596539" sldId="259"/>
            <ac:spMk id="4" creationId="{E3EA08FE-3E4D-5290-6040-66871E6B9A9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6EAB2-0765-4C76-A048-FBFCD994B00A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76E7F-FBE6-41E1-BD2F-F49D2AEC765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4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376E7F-FBE6-41E1-BD2F-F49D2AEC765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6840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392E9-F8D5-2532-0FF1-6A0F0B7D0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376BE0-ED8F-608A-9CBB-188BF6EB2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D10EF-0A1D-7556-1AFE-BE85C62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CDB562-59C7-0B3E-174A-995A109B3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E9331-0118-E016-DB57-4ED462E8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24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B0C4E-1B8B-61DF-3CD2-4E205B87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CA3065-3BAE-A17E-C202-B4DCDD9B6B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E6FE64-08AC-B157-ECAC-B401C140B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196FAF-0DA8-D92A-B8C6-07B9484F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46ABE-1302-23BE-9C6C-C104D4A5E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667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F91A76-0A45-AA48-11F8-BE958FFFFC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F5673-1B54-B2B2-8450-C98EF22D8C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8A7B2-54B0-F172-A019-758178F4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71B0D-410E-092D-B6C2-689CA168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1DA36-789B-67FB-5F87-296D6B2E5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17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2968-FADC-4E9B-9BBF-C2877AD7D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2E64C-01A8-1A48-FB0F-185A0F646B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3B6DF-25FF-3E9D-5B91-F688B9ED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8DB0E-2D71-27C1-6700-628109720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42727-89A2-E744-D574-75919E1D0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0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CF8F9-58F1-1063-D042-FC4C344EB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19146-7686-4508-BF7B-B0DB71BB1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F17D-04E8-C2EE-4F31-944A139E7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C1F7E0-EB7A-D6DE-0C8D-FD4A4B8AC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424E3-E82C-AC00-69B2-615731E29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240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4CB6-9098-DB85-1AF9-213B6BFB8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59F0D-2E2C-D914-0B8B-EA52178FF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38A1B-A471-30DC-800F-EE6EEF078B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4F438E-A5D8-D683-3370-AD0DDFE86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D3833-078B-0BC9-7C9B-B662552B5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097C0-530B-C601-379F-93FB5BC3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77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84A1D-0ABB-8479-C986-7E754405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480C30-074D-7368-6AE7-461C61AC3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6B2099-B6F0-1550-3A75-69B1CF012A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2D27A-7322-8E21-6851-5F86E8A4C1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9765EE-0CB5-7745-4135-0696323A3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2A129E-000E-C1BA-EF63-3E726F157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DFB4358-60DD-D9B5-C950-CBC3A2373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F39F8-E23A-8DF4-9C7B-AA1252E9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9557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F7956-3D38-CEF4-67F0-82D98FD30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ED335A-C29E-ED02-FDAA-DC95CBEB8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08B5FD-50C7-1578-1836-51F872B13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7304E-BE9F-163E-CF33-A25628C4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64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08D6E7-3F18-8D7F-880B-A3429455C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52F5BC-4F06-6DC2-2190-053E156A6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D80B14-0283-A616-E1A5-FD1F727FD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122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E3F88-F88B-ECEA-0582-38DF9D814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0497E-C0F6-290D-E448-77FD3780D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18CC3E-8EDA-2192-5D35-ABC6D92A86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D13042-F88F-03A5-7DB3-9104AD350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1A44B-4685-577D-7D9A-50BCD86FA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665DEE-FC86-428C-EC27-ACF16837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02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81586-C76A-C5C0-F79E-7C6702BB6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95358D-8E30-D6A0-D7D4-5454BC013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25AC-5244-7084-7997-6B00B4851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6CF8E-7AEC-1452-5FD4-CF7A5C823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42FC37-0611-BA5C-10AE-3793E5E9D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A82E42-9143-6EFE-1C39-3B8CC60ED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10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E50ABA-1066-9DB9-5749-E27BB2AFE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487B41-0750-1452-A682-AD434B0F5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4E955-7620-280A-6E34-5484D606C2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1399E5-F52B-40C7-811A-7CA81E746D71}" type="datetimeFigureOut">
              <a:rPr lang="en-GB" smtClean="0"/>
              <a:t>28/07/2025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E0EB8A-0659-B8B2-C1B9-6DE5F374A5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202E93-26DF-6602-4521-7F9F82424C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95716-1BBF-4902-94D0-13B7EE027BB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021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EA08FE-3E4D-5290-6040-66871E6B9A9C}"/>
              </a:ext>
            </a:extLst>
          </p:cNvPr>
          <p:cNvSpPr txBox="1"/>
          <p:nvPr/>
        </p:nvSpPr>
        <p:spPr>
          <a:xfrm>
            <a:off x="948477" y="1862327"/>
            <a:ext cx="1054432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Quiz Number 19</a:t>
            </a:r>
          </a:p>
          <a:p>
            <a:pPr algn="ctr"/>
            <a:r>
              <a:rPr lang="en-GB" sz="9600" b="1" dirty="0">
                <a:latin typeface="Comic Sans MS" panose="030F0702030302020204" pitchFamily="66" charset="0"/>
              </a:rPr>
              <a:t>Answers</a:t>
            </a:r>
          </a:p>
        </p:txBody>
      </p:sp>
    </p:spTree>
    <p:extLst>
      <p:ext uri="{BB962C8B-B14F-4D97-AF65-F5344CB8AC3E}">
        <p14:creationId xmlns:p14="http://schemas.microsoft.com/office/powerpoint/2010/main" val="115259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A50FDCD-33D8-85CD-72A5-A4D49F5D3A56}"/>
              </a:ext>
            </a:extLst>
          </p:cNvPr>
          <p:cNvSpPr txBox="1"/>
          <p:nvPr/>
        </p:nvSpPr>
        <p:spPr>
          <a:xfrm>
            <a:off x="1233056" y="81597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Chanel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53FF82-24A7-A8BF-E6C2-85C53D511E2A}"/>
              </a:ext>
            </a:extLst>
          </p:cNvPr>
          <p:cNvSpPr txBox="1"/>
          <p:nvPr/>
        </p:nvSpPr>
        <p:spPr>
          <a:xfrm>
            <a:off x="504306" y="75442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1. </a:t>
            </a:r>
            <a:endParaRPr lang="en-GB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C959B-9F6D-9FD8-3D9F-8B7DD64AA853}"/>
              </a:ext>
            </a:extLst>
          </p:cNvPr>
          <p:cNvSpPr txBox="1"/>
          <p:nvPr/>
        </p:nvSpPr>
        <p:spPr>
          <a:xfrm>
            <a:off x="1274620" y="171652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Gap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B9F15D-84CB-6825-AEA7-BE21D5768853}"/>
              </a:ext>
            </a:extLst>
          </p:cNvPr>
          <p:cNvSpPr txBox="1"/>
          <p:nvPr/>
        </p:nvSpPr>
        <p:spPr>
          <a:xfrm>
            <a:off x="545870" y="165496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2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9E1122-DE1B-09C8-9E7E-F7CF37BA62AC}"/>
              </a:ext>
            </a:extLst>
          </p:cNvPr>
          <p:cNvSpPr txBox="1"/>
          <p:nvPr/>
        </p:nvSpPr>
        <p:spPr>
          <a:xfrm>
            <a:off x="1274620" y="2617067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Right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A97FB5-48CE-1326-96A2-50621457CB27}"/>
              </a:ext>
            </a:extLst>
          </p:cNvPr>
          <p:cNvSpPr txBox="1"/>
          <p:nvPr/>
        </p:nvSpPr>
        <p:spPr>
          <a:xfrm>
            <a:off x="545870" y="255551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3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0DD3C1-8DF8-8432-8C26-4D4DEA885FB5}"/>
              </a:ext>
            </a:extLst>
          </p:cNvPr>
          <p:cNvSpPr txBox="1"/>
          <p:nvPr/>
        </p:nvSpPr>
        <p:spPr>
          <a:xfrm>
            <a:off x="1316184" y="35176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Left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331CAA-D85D-7B1C-B0F9-C1FCE5ADC6F1}"/>
              </a:ext>
            </a:extLst>
          </p:cNvPr>
          <p:cNvSpPr txBox="1"/>
          <p:nvPr/>
        </p:nvSpPr>
        <p:spPr>
          <a:xfrm>
            <a:off x="587434" y="34560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4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193CDF-2833-3FAC-6838-0F4761B4A7FA}"/>
              </a:ext>
            </a:extLst>
          </p:cNvPr>
          <p:cNvSpPr txBox="1"/>
          <p:nvPr/>
        </p:nvSpPr>
        <p:spPr>
          <a:xfrm>
            <a:off x="1316184" y="4479712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Sonic the hedgehog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4CAD22-D243-A80F-683E-C6C893EB14F4}"/>
              </a:ext>
            </a:extLst>
          </p:cNvPr>
          <p:cNvSpPr txBox="1"/>
          <p:nvPr/>
        </p:nvSpPr>
        <p:spPr>
          <a:xfrm>
            <a:off x="587434" y="4418156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B17E6E-5505-C694-C978-08823E9B0554}"/>
              </a:ext>
            </a:extLst>
          </p:cNvPr>
          <p:cNvSpPr txBox="1"/>
          <p:nvPr/>
        </p:nvSpPr>
        <p:spPr>
          <a:xfrm>
            <a:off x="1316184" y="5401830"/>
            <a:ext cx="45858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Clifford the big red dog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600218D-A0C3-B39C-63AB-ACF5DEC3E80F}"/>
              </a:ext>
            </a:extLst>
          </p:cNvPr>
          <p:cNvSpPr txBox="1"/>
          <p:nvPr/>
        </p:nvSpPr>
        <p:spPr>
          <a:xfrm>
            <a:off x="628998" y="5318701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6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8958E-0C6E-B6CB-66AE-260742948778}"/>
              </a:ext>
            </a:extLst>
          </p:cNvPr>
          <p:cNvSpPr txBox="1"/>
          <p:nvPr/>
        </p:nvSpPr>
        <p:spPr>
          <a:xfrm>
            <a:off x="6630785" y="837551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Albania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08422-0A80-7087-C537-6AA21CD74A07}"/>
              </a:ext>
            </a:extLst>
          </p:cNvPr>
          <p:cNvSpPr txBox="1"/>
          <p:nvPr/>
        </p:nvSpPr>
        <p:spPr>
          <a:xfrm>
            <a:off x="5902035" y="77599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prstClr val="black"/>
                </a:solidFill>
                <a:latin typeface="Aptos" panose="02110004020202020204"/>
              </a:rPr>
              <a:t>7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endParaRPr lang="en-GB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26BDB4-AF13-F5F2-AC31-2DC6C53C8272}"/>
              </a:ext>
            </a:extLst>
          </p:cNvPr>
          <p:cNvSpPr txBox="1"/>
          <p:nvPr/>
        </p:nvSpPr>
        <p:spPr>
          <a:xfrm>
            <a:off x="6672349" y="173809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Turkey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60B576-66D2-D8A8-F9AC-B317D050DDCF}"/>
              </a:ext>
            </a:extLst>
          </p:cNvPr>
          <p:cNvSpPr txBox="1"/>
          <p:nvPr/>
        </p:nvSpPr>
        <p:spPr>
          <a:xfrm>
            <a:off x="5943599" y="1676540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8. </a:t>
            </a:r>
            <a:endParaRPr lang="en-GB" b="1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002813-2053-0A67-4540-4D1DF1B09C8D}"/>
              </a:ext>
            </a:extLst>
          </p:cNvPr>
          <p:cNvSpPr txBox="1"/>
          <p:nvPr/>
        </p:nvSpPr>
        <p:spPr>
          <a:xfrm>
            <a:off x="6672349" y="2638641"/>
            <a:ext cx="51705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Johnny Depp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436BA39-1ADB-9A8D-1C11-82EFCE19B872}"/>
              </a:ext>
            </a:extLst>
          </p:cNvPr>
          <p:cNvSpPr txBox="1"/>
          <p:nvPr/>
        </p:nvSpPr>
        <p:spPr>
          <a:xfrm>
            <a:off x="5943599" y="2577085"/>
            <a:ext cx="687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9. </a:t>
            </a:r>
            <a:endParaRPr lang="en-GB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3A1456F-A23B-5517-A109-AC7B4DA96D28}"/>
              </a:ext>
            </a:extLst>
          </p:cNvPr>
          <p:cNvSpPr txBox="1"/>
          <p:nvPr/>
        </p:nvSpPr>
        <p:spPr>
          <a:xfrm>
            <a:off x="6938357" y="3539185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Adam Sandler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0BD5FB-F4F3-C1D3-23E3-D11E29274A9F}"/>
              </a:ext>
            </a:extLst>
          </p:cNvPr>
          <p:cNvSpPr txBox="1"/>
          <p:nvPr/>
        </p:nvSpPr>
        <p:spPr>
          <a:xfrm>
            <a:off x="5985163" y="3477630"/>
            <a:ext cx="9531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endParaRPr lang="en-GB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0C0A11-9CE7-0C19-0A7A-B3DF1E3F08BE}"/>
              </a:ext>
            </a:extLst>
          </p:cNvPr>
          <p:cNvSpPr txBox="1"/>
          <p:nvPr/>
        </p:nvSpPr>
        <p:spPr>
          <a:xfrm>
            <a:off x="6938357" y="4495744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Philippines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AEDABC0-4B8D-48F2-CF0D-566E6F09E686}"/>
              </a:ext>
            </a:extLst>
          </p:cNvPr>
          <p:cNvSpPr txBox="1"/>
          <p:nvPr/>
        </p:nvSpPr>
        <p:spPr>
          <a:xfrm>
            <a:off x="5985162" y="4439730"/>
            <a:ext cx="9531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11. </a:t>
            </a:r>
            <a:endParaRPr lang="en-GB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88BE4-B3E2-24C6-C7E3-43F730B37F36}"/>
              </a:ext>
            </a:extLst>
          </p:cNvPr>
          <p:cNvSpPr txBox="1"/>
          <p:nvPr/>
        </p:nvSpPr>
        <p:spPr>
          <a:xfrm>
            <a:off x="6982692" y="5413626"/>
            <a:ext cx="4051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Columbia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EBC18D-F91A-F5A1-0A2D-EA699531D478}"/>
              </a:ext>
            </a:extLst>
          </p:cNvPr>
          <p:cNvSpPr txBox="1"/>
          <p:nvPr/>
        </p:nvSpPr>
        <p:spPr>
          <a:xfrm>
            <a:off x="6026727" y="5340275"/>
            <a:ext cx="9116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12.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10461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3" grpId="0"/>
      <p:bldP spid="25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DA998E-61DB-BD5B-4EDE-DA7388DBA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552" y="588091"/>
            <a:ext cx="9681267" cy="568181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7180A2E-65B5-9891-A836-29C760FF4A3E}"/>
              </a:ext>
            </a:extLst>
          </p:cNvPr>
          <p:cNvSpPr/>
          <p:nvPr/>
        </p:nvSpPr>
        <p:spPr>
          <a:xfrm>
            <a:off x="1918072" y="678215"/>
            <a:ext cx="886090" cy="3584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0120E3-C01A-A1EF-4A5D-3A7B66F1283F}"/>
              </a:ext>
            </a:extLst>
          </p:cNvPr>
          <p:cNvSpPr/>
          <p:nvPr/>
        </p:nvSpPr>
        <p:spPr>
          <a:xfrm>
            <a:off x="1879278" y="1485545"/>
            <a:ext cx="1495690" cy="3781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5E4EAC-B1A0-9B51-9C33-C9C440B01529}"/>
              </a:ext>
            </a:extLst>
          </p:cNvPr>
          <p:cNvSpPr/>
          <p:nvPr/>
        </p:nvSpPr>
        <p:spPr>
          <a:xfrm>
            <a:off x="1937470" y="1974941"/>
            <a:ext cx="589600" cy="33764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AF24D6-9692-959A-4C66-784C793EFAF4}"/>
              </a:ext>
            </a:extLst>
          </p:cNvPr>
          <p:cNvSpPr/>
          <p:nvPr/>
        </p:nvSpPr>
        <p:spPr>
          <a:xfrm>
            <a:off x="1943011" y="2719587"/>
            <a:ext cx="816815" cy="3781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422E7A-5B58-F0DC-E2E1-F608FDBE68A9}"/>
              </a:ext>
            </a:extLst>
          </p:cNvPr>
          <p:cNvSpPr/>
          <p:nvPr/>
        </p:nvSpPr>
        <p:spPr>
          <a:xfrm>
            <a:off x="1937470" y="3235508"/>
            <a:ext cx="589600" cy="322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B61686-D078-BD0B-7F09-758003FD2BC8}"/>
              </a:ext>
            </a:extLst>
          </p:cNvPr>
          <p:cNvSpPr/>
          <p:nvPr/>
        </p:nvSpPr>
        <p:spPr>
          <a:xfrm>
            <a:off x="1918072" y="4188178"/>
            <a:ext cx="876386" cy="2922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082DB-6897-525C-583F-73AE09C11950}"/>
              </a:ext>
            </a:extLst>
          </p:cNvPr>
          <p:cNvSpPr/>
          <p:nvPr/>
        </p:nvSpPr>
        <p:spPr>
          <a:xfrm>
            <a:off x="1918072" y="3739335"/>
            <a:ext cx="1009390" cy="3220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826F553-B73A-B238-3E9B-D184A4EB3396}"/>
              </a:ext>
            </a:extLst>
          </p:cNvPr>
          <p:cNvSpPr/>
          <p:nvPr/>
        </p:nvSpPr>
        <p:spPr>
          <a:xfrm>
            <a:off x="1937469" y="4607278"/>
            <a:ext cx="1243535" cy="29227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FDE84E1-EC7C-5509-1B65-B06E249AE305}"/>
              </a:ext>
            </a:extLst>
          </p:cNvPr>
          <p:cNvSpPr/>
          <p:nvPr/>
        </p:nvSpPr>
        <p:spPr>
          <a:xfrm>
            <a:off x="1937469" y="5029499"/>
            <a:ext cx="506474" cy="3592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2A34E31-4578-580D-EDE7-DE41908E0ACF}"/>
              </a:ext>
            </a:extLst>
          </p:cNvPr>
          <p:cNvSpPr/>
          <p:nvPr/>
        </p:nvSpPr>
        <p:spPr>
          <a:xfrm>
            <a:off x="1939248" y="5508366"/>
            <a:ext cx="1934484" cy="35926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49</Words>
  <Application>Microsoft Office PowerPoint</Application>
  <PresentationFormat>Widescreen</PresentationFormat>
  <Paragraphs>27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Stewart Gale</dc:creator>
  <cp:lastModifiedBy>Stewart Gale</cp:lastModifiedBy>
  <cp:revision>25</cp:revision>
  <dcterms:created xsi:type="dcterms:W3CDTF">2025-07-23T22:25:11Z</dcterms:created>
  <dcterms:modified xsi:type="dcterms:W3CDTF">2025-07-28T07:49:54Z</dcterms:modified>
</cp:coreProperties>
</file>