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9" r:id="rId4"/>
    <p:sldId id="263" r:id="rId5"/>
    <p:sldId id="258" r:id="rId6"/>
    <p:sldId id="264" r:id="rId7"/>
    <p:sldId id="265" r:id="rId8"/>
    <p:sldId id="266" r:id="rId9"/>
    <p:sldId id="267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91" d="100"/>
          <a:sy n="91" d="100"/>
        </p:scale>
        <p:origin x="48" y="1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modSld sldOrd">
      <pc:chgData name="Stewart Gale" userId="3647ddd2-6040-41ae-a96d-232c23482af8" providerId="ADAL" clId="{163176A0-02FC-47D8-8D6B-77EA423298B5}" dt="2026-09-10T07:20:26.801" v="1"/>
      <pc:docMkLst>
        <pc:docMk/>
      </pc:docMkLst>
      <pc:sldChg chg="ord">
        <pc:chgData name="Stewart Gale" userId="3647ddd2-6040-41ae-a96d-232c23482af8" providerId="ADAL" clId="{163176A0-02FC-47D8-8D6B-77EA423298B5}" dt="2026-09-10T07:20:26.801" v="1"/>
        <pc:sldMkLst>
          <pc:docMk/>
          <pc:sldMk cId="2574708560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66D1-CD92-43CA-9B24-E9CC01AF053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10DE6-7102-4C7E-B6F1-6412DDB7C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274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66D1-CD92-43CA-9B24-E9CC01AF053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10DE6-7102-4C7E-B6F1-6412DDB7C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973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66D1-CD92-43CA-9B24-E9CC01AF053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10DE6-7102-4C7E-B6F1-6412DDB7C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212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66D1-CD92-43CA-9B24-E9CC01AF053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10DE6-7102-4C7E-B6F1-6412DDB7C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7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66D1-CD92-43CA-9B24-E9CC01AF053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10DE6-7102-4C7E-B6F1-6412DDB7C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668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66D1-CD92-43CA-9B24-E9CC01AF053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10DE6-7102-4C7E-B6F1-6412DDB7C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452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66D1-CD92-43CA-9B24-E9CC01AF053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10DE6-7102-4C7E-B6F1-6412DDB7C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999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66D1-CD92-43CA-9B24-E9CC01AF053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10DE6-7102-4C7E-B6F1-6412DDB7C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011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66D1-CD92-43CA-9B24-E9CC01AF053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10DE6-7102-4C7E-B6F1-6412DDB7C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91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66D1-CD92-43CA-9B24-E9CC01AF053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10DE6-7102-4C7E-B6F1-6412DDB7C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477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66D1-CD92-43CA-9B24-E9CC01AF053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10DE6-7102-4C7E-B6F1-6412DDB7C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803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B66D1-CD92-43CA-9B24-E9CC01AF0539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910DE6-7102-4C7E-B6F1-6412DDB7C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441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3701FD-9CC7-D402-934C-7495EE2F6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38" y="0"/>
            <a:ext cx="108287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38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47415" y="2006221"/>
            <a:ext cx="76563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462253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479" t="19737" r="9853" b="51249"/>
          <a:stretch/>
        </p:blipFill>
        <p:spPr>
          <a:xfrm>
            <a:off x="277092" y="1427679"/>
            <a:ext cx="11860094" cy="374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08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479" t="48327" r="9853" b="8411"/>
          <a:stretch/>
        </p:blipFill>
        <p:spPr>
          <a:xfrm>
            <a:off x="325524" y="1145771"/>
            <a:ext cx="11628781" cy="456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94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479" t="48327" r="9853" b="8411"/>
          <a:stretch/>
        </p:blipFill>
        <p:spPr>
          <a:xfrm>
            <a:off x="325524" y="1145771"/>
            <a:ext cx="11628781" cy="456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401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092D29-716C-0252-38C5-CA9BA008BA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8929"/>
          <a:stretch>
            <a:fillRect/>
          </a:stretch>
        </p:blipFill>
        <p:spPr>
          <a:xfrm>
            <a:off x="1475595" y="0"/>
            <a:ext cx="9240809" cy="35024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4D0E7E-9FB4-DF1B-AEF5-C6CE582134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071"/>
          <a:stretch>
            <a:fillRect/>
          </a:stretch>
        </p:blipFill>
        <p:spPr>
          <a:xfrm>
            <a:off x="1475231" y="3502428"/>
            <a:ext cx="9241537" cy="33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71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2B5FB0-3676-4091-9926-26E4A78CC2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2404"/>
          <a:stretch>
            <a:fillRect/>
          </a:stretch>
        </p:blipFill>
        <p:spPr>
          <a:xfrm>
            <a:off x="1748518" y="0"/>
            <a:ext cx="8694964" cy="32641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28D187-DFFD-18CB-2620-DE6B3EE8FA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586"/>
          <a:stretch>
            <a:fillRect/>
          </a:stretch>
        </p:blipFill>
        <p:spPr>
          <a:xfrm>
            <a:off x="1749552" y="3469178"/>
            <a:ext cx="8692896" cy="338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8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46C24F-969A-B5E6-13AA-FA83B38D7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298" y="48704"/>
            <a:ext cx="6392818" cy="32882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8C3B3A-3B43-FAF6-F9D0-745A512BC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3604" y="3335449"/>
            <a:ext cx="8756740" cy="347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14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E643E2-EB43-A588-2636-2C5E9AA45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394" y="314845"/>
            <a:ext cx="9005897" cy="611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586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6A912B-64F4-4606-AA63-8D978D135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14" y="581617"/>
            <a:ext cx="11912772" cy="512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910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2020-05-18T18:54:56Z</dcterms:created>
  <dcterms:modified xsi:type="dcterms:W3CDTF">2026-09-10T07:20:35Z</dcterms:modified>
</cp:coreProperties>
</file>