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65013B-8E9A-41A6-AE83-C13CA0E50172}" v="2" dt="2021-11-11T05:37:23.0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63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B65013B-8E9A-41A6-AE83-C13CA0E50172}"/>
    <pc:docChg chg="custSel addSld modSld">
      <pc:chgData name="Stewart Gale" userId="3647ddd2-6040-41ae-a96d-232c23482af8" providerId="ADAL" clId="{9B65013B-8E9A-41A6-AE83-C13CA0E50172}" dt="2021-11-11T05:37:51.568" v="35" actId="478"/>
      <pc:docMkLst>
        <pc:docMk/>
      </pc:docMkLst>
      <pc:sldChg chg="delSp modSp mod delAnim">
        <pc:chgData name="Stewart Gale" userId="3647ddd2-6040-41ae-a96d-232c23482af8" providerId="ADAL" clId="{9B65013B-8E9A-41A6-AE83-C13CA0E50172}" dt="2021-11-11T05:37:45.468" v="34" actId="478"/>
        <pc:sldMkLst>
          <pc:docMk/>
          <pc:sldMk cId="3919927622" sldId="256"/>
        </pc:sldMkLst>
        <pc:spChg chg="del mod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20" creationId="{00000000-0000-0000-0000-000000000000}"/>
          </ac:spMkLst>
        </pc:spChg>
        <pc:spChg chg="del mod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21" creationId="{00000000-0000-0000-0000-000000000000}"/>
          </ac:spMkLst>
        </pc:spChg>
        <pc:spChg chg="del mod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1" creationId="{00000000-0000-0000-0000-000000000000}"/>
          </ac:spMkLst>
        </pc:spChg>
        <pc:spChg chg="del mod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3" creationId="{00000000-0000-0000-0000-000000000000}"/>
          </ac:spMkLst>
        </pc:spChg>
        <pc:spChg chg="del mod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4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6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7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8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45.468" v="34" actId="478"/>
          <ac:spMkLst>
            <pc:docMk/>
            <pc:sldMk cId="3919927622" sldId="256"/>
            <ac:spMk id="39" creationId="{00000000-0000-0000-0000-000000000000}"/>
          </ac:spMkLst>
        </pc:spChg>
      </pc:sldChg>
      <pc:sldChg chg="delSp mod delAnim">
        <pc:chgData name="Stewart Gale" userId="3647ddd2-6040-41ae-a96d-232c23482af8" providerId="ADAL" clId="{9B65013B-8E9A-41A6-AE83-C13CA0E50172}" dt="2021-11-11T05:37:51.568" v="35" actId="478"/>
        <pc:sldMkLst>
          <pc:docMk/>
          <pc:sldMk cId="3723637645" sldId="257"/>
        </pc:sldMkLst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20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22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23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56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57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58" creationId="{00000000-0000-0000-0000-000000000000}"/>
          </ac:spMkLst>
        </pc:spChg>
        <pc:spChg chg="del">
          <ac:chgData name="Stewart Gale" userId="3647ddd2-6040-41ae-a96d-232c23482af8" providerId="ADAL" clId="{9B65013B-8E9A-41A6-AE83-C13CA0E50172}" dt="2021-11-11T05:37:51.568" v="35" actId="478"/>
          <ac:spMkLst>
            <pc:docMk/>
            <pc:sldMk cId="3723637645" sldId="257"/>
            <ac:spMk id="59" creationId="{00000000-0000-0000-0000-000000000000}"/>
          </ac:spMkLst>
        </pc:spChg>
      </pc:sldChg>
      <pc:sldChg chg="add">
        <pc:chgData name="Stewart Gale" userId="3647ddd2-6040-41ae-a96d-232c23482af8" providerId="ADAL" clId="{9B65013B-8E9A-41A6-AE83-C13CA0E50172}" dt="2021-11-11T05:37:15.673" v="0"/>
        <pc:sldMkLst>
          <pc:docMk/>
          <pc:sldMk cId="2080523182" sldId="258"/>
        </pc:sldMkLst>
      </pc:sldChg>
      <pc:sldChg chg="add">
        <pc:chgData name="Stewart Gale" userId="3647ddd2-6040-41ae-a96d-232c23482af8" providerId="ADAL" clId="{9B65013B-8E9A-41A6-AE83-C13CA0E50172}" dt="2021-11-11T05:37:15.673" v="0"/>
        <pc:sldMkLst>
          <pc:docMk/>
          <pc:sldMk cId="919940070" sldId="259"/>
        </pc:sldMkLst>
      </pc:sldChg>
      <pc:sldChg chg="addSp delSp modSp new mod">
        <pc:chgData name="Stewart Gale" userId="3647ddd2-6040-41ae-a96d-232c23482af8" providerId="ADAL" clId="{9B65013B-8E9A-41A6-AE83-C13CA0E50172}" dt="2021-11-11T05:37:38.150" v="31" actId="1076"/>
        <pc:sldMkLst>
          <pc:docMk/>
          <pc:sldMk cId="3849915004" sldId="260"/>
        </pc:sldMkLst>
        <pc:spChg chg="del">
          <ac:chgData name="Stewart Gale" userId="3647ddd2-6040-41ae-a96d-232c23482af8" providerId="ADAL" clId="{9B65013B-8E9A-41A6-AE83-C13CA0E50172}" dt="2021-11-11T05:37:18.684" v="2" actId="478"/>
          <ac:spMkLst>
            <pc:docMk/>
            <pc:sldMk cId="3849915004" sldId="260"/>
            <ac:spMk id="2" creationId="{35ACAA6A-58AD-4865-A9EC-77CC06956620}"/>
          </ac:spMkLst>
        </pc:spChg>
        <pc:spChg chg="del">
          <ac:chgData name="Stewart Gale" userId="3647ddd2-6040-41ae-a96d-232c23482af8" providerId="ADAL" clId="{9B65013B-8E9A-41A6-AE83-C13CA0E50172}" dt="2021-11-11T05:37:18.684" v="2" actId="478"/>
          <ac:spMkLst>
            <pc:docMk/>
            <pc:sldMk cId="3849915004" sldId="260"/>
            <ac:spMk id="3" creationId="{9237E3C7-7BEC-4B63-B11D-756568ACE1A9}"/>
          </ac:spMkLst>
        </pc:spChg>
        <pc:spChg chg="add mod">
          <ac:chgData name="Stewart Gale" userId="3647ddd2-6040-41ae-a96d-232c23482af8" providerId="ADAL" clId="{9B65013B-8E9A-41A6-AE83-C13CA0E50172}" dt="2021-11-11T05:37:38.150" v="31" actId="1076"/>
          <ac:spMkLst>
            <pc:docMk/>
            <pc:sldMk cId="3849915004" sldId="260"/>
            <ac:spMk id="4" creationId="{BC205D9C-5A15-42A7-AE62-DEF5191064E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80733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056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15705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593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973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12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7752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252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3591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0607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251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E2EC1-20C3-4795-8EC8-0618F2750CFD}" type="datetimeFigureOut">
              <a:rPr lang="en-GB" smtClean="0"/>
              <a:t>11/11/2021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7DC53-D88F-4F37-8A59-DB1ED112EC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590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91" y="192651"/>
            <a:ext cx="1490091" cy="9013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6196" y="263838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510" y="501799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74080" y="0"/>
            <a:ext cx="38793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0" y="3489381"/>
            <a:ext cx="12192001" cy="55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339" y="113813"/>
            <a:ext cx="1490091" cy="9013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28657" y="243202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8922" y="443257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60" y="3731168"/>
            <a:ext cx="1490091" cy="9013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74205" y="3840261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8779" y="4040316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40" y="3731168"/>
            <a:ext cx="1490091" cy="9013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210234" y="4627829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2859" y="4040316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3281" y="221334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What is the length of the missing side?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45896" y="243202"/>
            <a:ext cx="3252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What is the perimeter of the shape?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6477" y="3766330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What is the area of the triangle?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00902" y="3643219"/>
            <a:ext cx="3386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000" dirty="0"/>
              <a:t>What is the perimeter of the shape? </a:t>
            </a:r>
          </a:p>
          <a:p>
            <a:r>
              <a:rPr lang="en-GB" sz="2000" dirty="0"/>
              <a:t>Give you answer to 1 </a:t>
            </a:r>
            <a:r>
              <a:rPr lang="en-GB" sz="2000" dirty="0" err="1"/>
              <a:t>d.p.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19927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006" y="445538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74080" y="0"/>
            <a:ext cx="38793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0" y="3489381"/>
            <a:ext cx="12192001" cy="55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45894" y="289369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What is the area of the triangle?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7621" y="3713100"/>
            <a:ext cx="3904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000" dirty="0"/>
              <a:t>The triangle is the face of a triangular prism with a length of 10. </a:t>
            </a:r>
          </a:p>
          <a:p>
            <a:r>
              <a:rPr lang="en-GB" sz="2000" dirty="0"/>
              <a:t>What is the volume of the prism?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467263" y="182881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243228" y="318884"/>
            <a:ext cx="3363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What is the perimeter of the shape?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30459" y="3878825"/>
            <a:ext cx="3246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400" dirty="0"/>
              <a:t>What is the height  of the triangle?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755462" y="710900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458709" y="734383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6275" y="1357746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65525" y="425033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Isosceles Triangle 41"/>
          <p:cNvSpPr/>
          <p:nvPr/>
        </p:nvSpPr>
        <p:spPr>
          <a:xfrm>
            <a:off x="6564782" y="162376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/>
          <p:cNvCxnSpPr/>
          <p:nvPr/>
        </p:nvCxnSpPr>
        <p:spPr>
          <a:xfrm>
            <a:off x="6852981" y="690395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556228" y="713878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63794" y="1337241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-17430" y="3934635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Isosceles Triangle 46"/>
          <p:cNvSpPr/>
          <p:nvPr/>
        </p:nvSpPr>
        <p:spPr>
          <a:xfrm>
            <a:off x="281827" y="3671978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570026" y="4199997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273273" y="4223480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0839" y="4846843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42086" y="3969549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Isosceles Triangle 51"/>
          <p:cNvSpPr/>
          <p:nvPr/>
        </p:nvSpPr>
        <p:spPr>
          <a:xfrm>
            <a:off x="6441343" y="3706892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Connector 52"/>
          <p:cNvCxnSpPr/>
          <p:nvPr/>
        </p:nvCxnSpPr>
        <p:spPr>
          <a:xfrm>
            <a:off x="6729542" y="4234911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432789" y="4258394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40355" y="4881757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637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C205D9C-5A15-42A7-AE62-DEF5191064E7}"/>
              </a:ext>
            </a:extLst>
          </p:cNvPr>
          <p:cNvSpPr txBox="1"/>
          <p:nvPr/>
        </p:nvSpPr>
        <p:spPr>
          <a:xfrm>
            <a:off x="1831570" y="2155767"/>
            <a:ext cx="844018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84991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891" y="192651"/>
            <a:ext cx="1490091" cy="9013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6196" y="263838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2510" y="501799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74080" y="0"/>
            <a:ext cx="38793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0" y="3489381"/>
            <a:ext cx="12192001" cy="55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339" y="113813"/>
            <a:ext cx="1490091" cy="90132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328657" y="243202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58922" y="443257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60" y="3731168"/>
            <a:ext cx="1490091" cy="901323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574205" y="3840261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68779" y="4040316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3240" y="3731168"/>
            <a:ext cx="1490091" cy="901323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210234" y="4627829"/>
            <a:ext cx="7869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242859" y="4040316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6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cm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583281" y="221334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1) </a:t>
            </a:r>
            <a:r>
              <a:rPr lang="en-GB" sz="2400" dirty="0"/>
              <a:t>What is the length of the missing side?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645896" y="243202"/>
            <a:ext cx="32523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2) </a:t>
            </a:r>
            <a:r>
              <a:rPr lang="en-GB" sz="2400" dirty="0"/>
              <a:t>What is the perimeter of the shape?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716477" y="3766330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3) </a:t>
            </a:r>
            <a:r>
              <a:rPr lang="en-GB" sz="2400" dirty="0"/>
              <a:t>What is the area of the triangle?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600902" y="3643219"/>
            <a:ext cx="33860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4) </a:t>
            </a:r>
            <a:r>
              <a:rPr lang="en-GB" sz="2000" dirty="0"/>
              <a:t>What is the perimeter of the shape? </a:t>
            </a:r>
          </a:p>
          <a:p>
            <a:r>
              <a:rPr lang="en-GB" sz="2000" dirty="0"/>
              <a:t>Give you answer to 1 </a:t>
            </a:r>
            <a:r>
              <a:rPr lang="en-GB" sz="2000" dirty="0" err="1"/>
              <a:t>d.p.</a:t>
            </a:r>
            <a:r>
              <a:rPr lang="en-GB" sz="20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342392" y="1550341"/>
                <a:ext cx="263553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392" y="1550341"/>
                <a:ext cx="2635538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1401856" y="2097053"/>
                <a:ext cx="164417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=64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1856" y="2097053"/>
                <a:ext cx="1644178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1712210" y="2602820"/>
                <a:ext cx="3064509" cy="57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64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2210" y="2602820"/>
                <a:ext cx="3064509" cy="57394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7548285" y="1483081"/>
                <a:ext cx="33218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6+10+8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8285" y="1483081"/>
                <a:ext cx="3321842" cy="52322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1342392" y="5095337"/>
                <a:ext cx="4017668" cy="1014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3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(6)</m:t>
                      </m:r>
                      <m:r>
                        <a:rPr lang="en-GB" sz="32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(8)=</m:t>
                      </m:r>
                      <m:r>
                        <a:rPr lang="en-GB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  <m:r>
                        <a:rPr lang="en-GB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2392" y="5095337"/>
                <a:ext cx="4017668" cy="10143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6058922" y="5088213"/>
                <a:ext cx="263553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=10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922" y="5088213"/>
                <a:ext cx="2635538" cy="46166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6231821" y="5635170"/>
                <a:ext cx="164417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=136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1821" y="5635170"/>
                <a:ext cx="1644178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516781" y="6153174"/>
                <a:ext cx="3000638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136</m:t>
                          </m:r>
                        </m:e>
                      </m:ra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=11.7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6781" y="6153174"/>
                <a:ext cx="3000638" cy="5052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/>
              <p:cNvSpPr txBox="1"/>
              <p:nvPr/>
            </p:nvSpPr>
            <p:spPr>
              <a:xfrm>
                <a:off x="9517419" y="5077793"/>
                <a:ext cx="2342071" cy="944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1.7+10+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6=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TextBox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7419" y="5077793"/>
                <a:ext cx="2342071" cy="94416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0523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31" grpId="0"/>
      <p:bldP spid="33" grpId="0"/>
      <p:bldP spid="34" grpId="0"/>
      <p:bldP spid="36" grpId="0"/>
      <p:bldP spid="37" grpId="0"/>
      <p:bldP spid="38" grpId="0"/>
      <p:bldP spid="3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8006" y="445538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5974080" y="0"/>
            <a:ext cx="38793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 flipV="1">
            <a:off x="0" y="3489381"/>
            <a:ext cx="12192001" cy="554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645894" y="289369"/>
            <a:ext cx="27764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6) </a:t>
            </a:r>
            <a:r>
              <a:rPr lang="en-GB" sz="2400" dirty="0"/>
              <a:t>What is the area of the triangle?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917621" y="3713100"/>
            <a:ext cx="39041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7) </a:t>
            </a:r>
            <a:r>
              <a:rPr lang="en-GB" sz="2000" dirty="0"/>
              <a:t>The triangle is the face of a triangular prism with a length of 10. </a:t>
            </a:r>
          </a:p>
          <a:p>
            <a:r>
              <a:rPr lang="en-GB" sz="2000" dirty="0"/>
              <a:t>What is the volume of the prism?</a:t>
            </a:r>
          </a:p>
        </p:txBody>
      </p:sp>
      <p:sp>
        <p:nvSpPr>
          <p:cNvPr id="2" name="Isosceles Triangle 1"/>
          <p:cNvSpPr/>
          <p:nvPr/>
        </p:nvSpPr>
        <p:spPr>
          <a:xfrm>
            <a:off x="467263" y="182881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2243228" y="318884"/>
            <a:ext cx="33633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5) </a:t>
            </a:r>
            <a:r>
              <a:rPr lang="en-GB" sz="2400" dirty="0"/>
              <a:t>What is the perimeter of the shape?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430459" y="3878825"/>
            <a:ext cx="3246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8) </a:t>
            </a:r>
            <a:r>
              <a:rPr lang="en-GB" sz="2400" dirty="0"/>
              <a:t>What is the height  of the triangle?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6060476" y="1795339"/>
                <a:ext cx="232202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p>
                            <m:sSup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=8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</m:t>
                      </m:r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0476" y="1795339"/>
                <a:ext cx="2322022" cy="46166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123083" y="2322426"/>
                <a:ext cx="152313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=39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083" y="2322426"/>
                <a:ext cx="1523131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6425738" y="2822997"/>
                <a:ext cx="2745971" cy="505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e>
                      </m:rad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5738" y="2822997"/>
                <a:ext cx="274597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Connector 3"/>
          <p:cNvCxnSpPr/>
          <p:nvPr/>
        </p:nvCxnSpPr>
        <p:spPr>
          <a:xfrm>
            <a:off x="755462" y="710900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458709" y="734383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66275" y="1357746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265525" y="425033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Isosceles Triangle 41"/>
          <p:cNvSpPr/>
          <p:nvPr/>
        </p:nvSpPr>
        <p:spPr>
          <a:xfrm>
            <a:off x="6564782" y="162376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3" name="Straight Connector 42"/>
          <p:cNvCxnSpPr/>
          <p:nvPr/>
        </p:nvCxnSpPr>
        <p:spPr>
          <a:xfrm>
            <a:off x="6852981" y="690395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 flipV="1">
            <a:off x="7556228" y="713878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63794" y="1337241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-17430" y="3934635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7" name="Isosceles Triangle 46"/>
          <p:cNvSpPr/>
          <p:nvPr/>
        </p:nvSpPr>
        <p:spPr>
          <a:xfrm>
            <a:off x="281827" y="3671978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48" name="Straight Connector 47"/>
          <p:cNvCxnSpPr/>
          <p:nvPr/>
        </p:nvCxnSpPr>
        <p:spPr>
          <a:xfrm>
            <a:off x="570026" y="4199997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1273273" y="4223480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680839" y="4846843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42086" y="3969549"/>
            <a:ext cx="6982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8c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2" name="Isosceles Triangle 51"/>
          <p:cNvSpPr/>
          <p:nvPr/>
        </p:nvSpPr>
        <p:spPr>
          <a:xfrm>
            <a:off x="6441343" y="3706892"/>
            <a:ext cx="1429789" cy="1174865"/>
          </a:xfrm>
          <a:prstGeom prst="triangl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3" name="Straight Connector 52"/>
          <p:cNvCxnSpPr/>
          <p:nvPr/>
        </p:nvCxnSpPr>
        <p:spPr>
          <a:xfrm>
            <a:off x="6729542" y="4234911"/>
            <a:ext cx="143920" cy="12472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V="1">
            <a:off x="7432789" y="4258394"/>
            <a:ext cx="195786" cy="9569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6840355" y="4881757"/>
            <a:ext cx="755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000" dirty="0">
                <a:solidFill>
                  <a:prstClr val="black"/>
                </a:solidFill>
                <a:latin typeface="Calibri"/>
              </a:rPr>
              <a:t>10</a:t>
            </a:r>
            <a:r>
              <a:rPr lang="en-GB" sz="2000" noProof="0" dirty="0">
                <a:solidFill>
                  <a:prstClr val="black"/>
                </a:solidFill>
                <a:latin typeface="Calibri"/>
              </a:rPr>
              <a:t>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m</a:t>
            </a:r>
            <a:endPara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/>
              <p:cNvSpPr txBox="1"/>
              <p:nvPr/>
            </p:nvSpPr>
            <p:spPr>
              <a:xfrm>
                <a:off x="852863" y="2161953"/>
                <a:ext cx="332184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+10+8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cm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TextBox 5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863" y="2161953"/>
                <a:ext cx="3321842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8964087" y="1878012"/>
                <a:ext cx="3173828" cy="783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(6.2)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(10)=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</m:t>
                      </m:r>
                      <m:r>
                        <a:rPr lang="en-GB" sz="24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4087" y="1878012"/>
                <a:ext cx="3173828" cy="78380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/>
              <p:cNvSpPr txBox="1"/>
              <p:nvPr/>
            </p:nvSpPr>
            <p:spPr>
              <a:xfrm>
                <a:off x="1436613" y="5398345"/>
                <a:ext cx="3246223" cy="532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31</m:t>
                      </m:r>
                      <m:r>
                        <m:rPr>
                          <m:nor/>
                        </m:rP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GB" sz="2800" dirty="0">
                          <a:solidFill>
                            <a:srgbClr val="FF0000"/>
                          </a:solidFill>
                        </a:rPr>
                        <m:t>x</m:t>
                      </m:r>
                      <m:r>
                        <a:rPr lang="en-GB" sz="28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10=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𝟑𝟏𝟎</m:t>
                      </m:r>
                      <m:r>
                        <a:rPr lang="en-GB" sz="28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TextBox 5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6613" y="5398345"/>
                <a:ext cx="3246223" cy="53296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/>
              <p:cNvSpPr txBox="1"/>
              <p:nvPr/>
            </p:nvSpPr>
            <p:spPr>
              <a:xfrm>
                <a:off x="7831974" y="5358735"/>
                <a:ext cx="3373582" cy="5739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39</m:t>
                          </m:r>
                        </m:e>
                      </m:rad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9" name="TextBox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1974" y="5358735"/>
                <a:ext cx="3373582" cy="57394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994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3" grpId="0"/>
      <p:bldP spid="56" grpId="0"/>
      <p:bldP spid="57" grpId="0"/>
      <p:bldP spid="58" grpId="0"/>
      <p:bldP spid="59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325</Words>
  <Application>Microsoft Office PowerPoint</Application>
  <PresentationFormat>Widescreen</PresentationFormat>
  <Paragraphs>69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2019-11-11T11:37:29Z</dcterms:created>
  <dcterms:modified xsi:type="dcterms:W3CDTF">2021-11-11T05:37:53Z</dcterms:modified>
</cp:coreProperties>
</file>