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2" r:id="rId5"/>
    <p:sldId id="265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45321-2BC7-46FE-BE55-253C6FF0368A}" v="108" dt="2022-03-11T05:16:10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BA45321-2BC7-46FE-BE55-253C6FF0368A}"/>
    <pc:docChg chg="undo custSel modSld">
      <pc:chgData name="Stewart Gale" userId="3647ddd2-6040-41ae-a96d-232c23482af8" providerId="ADAL" clId="{7BA45321-2BC7-46FE-BE55-253C6FF0368A}" dt="2022-03-11T05:17:00.671" v="293" actId="20577"/>
      <pc:docMkLst>
        <pc:docMk/>
      </pc:docMkLst>
      <pc:sldChg chg="addSp modSp mod">
        <pc:chgData name="Stewart Gale" userId="3647ddd2-6040-41ae-a96d-232c23482af8" providerId="ADAL" clId="{7BA45321-2BC7-46FE-BE55-253C6FF0368A}" dt="2022-03-11T05:08:45.157" v="130" actId="20577"/>
        <pc:sldMkLst>
          <pc:docMk/>
          <pc:sldMk cId="2628301384" sldId="262"/>
        </pc:sldMkLst>
        <pc:spChg chg="add mod">
          <ac:chgData name="Stewart Gale" userId="3647ddd2-6040-41ae-a96d-232c23482af8" providerId="ADAL" clId="{7BA45321-2BC7-46FE-BE55-253C6FF0368A}" dt="2022-03-11T05:06:33.989" v="82" actId="20577"/>
          <ac:spMkLst>
            <pc:docMk/>
            <pc:sldMk cId="2628301384" sldId="262"/>
            <ac:spMk id="3" creationId="{4AC3AF70-50FF-430C-ADC8-54A5EDCF41FC}"/>
          </ac:spMkLst>
        </pc:spChg>
        <pc:spChg chg="add mod">
          <ac:chgData name="Stewart Gale" userId="3647ddd2-6040-41ae-a96d-232c23482af8" providerId="ADAL" clId="{7BA45321-2BC7-46FE-BE55-253C6FF0368A}" dt="2022-03-11T05:06:39.765" v="87" actId="122"/>
          <ac:spMkLst>
            <pc:docMk/>
            <pc:sldMk cId="2628301384" sldId="262"/>
            <ac:spMk id="5" creationId="{66497851-0CC2-4F87-8AB1-6B69F3C2D8C3}"/>
          </ac:spMkLst>
        </pc:spChg>
        <pc:spChg chg="add mod">
          <ac:chgData name="Stewart Gale" userId="3647ddd2-6040-41ae-a96d-232c23482af8" providerId="ADAL" clId="{7BA45321-2BC7-46FE-BE55-253C6FF0368A}" dt="2022-03-11T05:06:44.320" v="89" actId="20577"/>
          <ac:spMkLst>
            <pc:docMk/>
            <pc:sldMk cId="2628301384" sldId="262"/>
            <ac:spMk id="6" creationId="{DA5028D9-3B59-4B7B-9E8D-1CBAE8A1B526}"/>
          </ac:spMkLst>
        </pc:spChg>
        <pc:spChg chg="add mod">
          <ac:chgData name="Stewart Gale" userId="3647ddd2-6040-41ae-a96d-232c23482af8" providerId="ADAL" clId="{7BA45321-2BC7-46FE-BE55-253C6FF0368A}" dt="2022-03-11T05:06:46.771" v="91" actId="20577"/>
          <ac:spMkLst>
            <pc:docMk/>
            <pc:sldMk cId="2628301384" sldId="262"/>
            <ac:spMk id="7" creationId="{72424B1B-DB26-427F-BE9A-6A0368B9DEC9}"/>
          </ac:spMkLst>
        </pc:spChg>
        <pc:spChg chg="add mod">
          <ac:chgData name="Stewart Gale" userId="3647ddd2-6040-41ae-a96d-232c23482af8" providerId="ADAL" clId="{7BA45321-2BC7-46FE-BE55-253C6FF0368A}" dt="2022-03-11T05:07:08.021" v="93" actId="20577"/>
          <ac:spMkLst>
            <pc:docMk/>
            <pc:sldMk cId="2628301384" sldId="262"/>
            <ac:spMk id="8" creationId="{A066DC6E-56ED-4A04-885D-D04D1B685020}"/>
          </ac:spMkLst>
        </pc:spChg>
        <pc:spChg chg="add mod">
          <ac:chgData name="Stewart Gale" userId="3647ddd2-6040-41ae-a96d-232c23482af8" providerId="ADAL" clId="{7BA45321-2BC7-46FE-BE55-253C6FF0368A}" dt="2022-03-11T05:07:23.335" v="95" actId="1076"/>
          <ac:spMkLst>
            <pc:docMk/>
            <pc:sldMk cId="2628301384" sldId="262"/>
            <ac:spMk id="9" creationId="{5D055BA6-6ADA-45A8-89BF-38009693CA8D}"/>
          </ac:spMkLst>
        </pc:spChg>
        <pc:spChg chg="add mod">
          <ac:chgData name="Stewart Gale" userId="3647ddd2-6040-41ae-a96d-232c23482af8" providerId="ADAL" clId="{7BA45321-2BC7-46FE-BE55-253C6FF0368A}" dt="2022-03-11T05:07:30.548" v="96" actId="1076"/>
          <ac:spMkLst>
            <pc:docMk/>
            <pc:sldMk cId="2628301384" sldId="262"/>
            <ac:spMk id="10" creationId="{EBA205C6-53C4-4C1C-8CAE-A3EA2D6E8CBC}"/>
          </ac:spMkLst>
        </pc:spChg>
        <pc:spChg chg="add mod">
          <ac:chgData name="Stewart Gale" userId="3647ddd2-6040-41ae-a96d-232c23482af8" providerId="ADAL" clId="{7BA45321-2BC7-46FE-BE55-253C6FF0368A}" dt="2022-03-11T05:07:35.193" v="99" actId="1076"/>
          <ac:spMkLst>
            <pc:docMk/>
            <pc:sldMk cId="2628301384" sldId="262"/>
            <ac:spMk id="11" creationId="{1043B3F9-451F-45E9-A84D-4E274E327DCB}"/>
          </ac:spMkLst>
        </pc:spChg>
        <pc:spChg chg="add mod">
          <ac:chgData name="Stewart Gale" userId="3647ddd2-6040-41ae-a96d-232c23482af8" providerId="ADAL" clId="{7BA45321-2BC7-46FE-BE55-253C6FF0368A}" dt="2022-03-11T05:08:00.804" v="110" actId="20577"/>
          <ac:spMkLst>
            <pc:docMk/>
            <pc:sldMk cId="2628301384" sldId="262"/>
            <ac:spMk id="12" creationId="{3C6FA1EF-30CE-4A1B-BDC0-7DC18822E2FF}"/>
          </ac:spMkLst>
        </pc:spChg>
        <pc:spChg chg="add mod">
          <ac:chgData name="Stewart Gale" userId="3647ddd2-6040-41ae-a96d-232c23482af8" providerId="ADAL" clId="{7BA45321-2BC7-46FE-BE55-253C6FF0368A}" dt="2022-03-11T05:08:10.033" v="116" actId="20577"/>
          <ac:spMkLst>
            <pc:docMk/>
            <pc:sldMk cId="2628301384" sldId="262"/>
            <ac:spMk id="13" creationId="{85BE4ABB-D873-4098-BD9D-415C8E3A7EC2}"/>
          </ac:spMkLst>
        </pc:spChg>
        <pc:spChg chg="add mod">
          <ac:chgData name="Stewart Gale" userId="3647ddd2-6040-41ae-a96d-232c23482af8" providerId="ADAL" clId="{7BA45321-2BC7-46FE-BE55-253C6FF0368A}" dt="2022-03-11T05:08:21.603" v="120" actId="20577"/>
          <ac:spMkLst>
            <pc:docMk/>
            <pc:sldMk cId="2628301384" sldId="262"/>
            <ac:spMk id="14" creationId="{16148AF6-FF4A-40D3-AACA-FD112D0D59BF}"/>
          </ac:spMkLst>
        </pc:spChg>
        <pc:spChg chg="add mod">
          <ac:chgData name="Stewart Gale" userId="3647ddd2-6040-41ae-a96d-232c23482af8" providerId="ADAL" clId="{7BA45321-2BC7-46FE-BE55-253C6FF0368A}" dt="2022-03-11T05:08:45.157" v="130" actId="20577"/>
          <ac:spMkLst>
            <pc:docMk/>
            <pc:sldMk cId="2628301384" sldId="262"/>
            <ac:spMk id="15" creationId="{742E06B1-0B0A-4A3D-9F62-8DE57EB19357}"/>
          </ac:spMkLst>
        </pc:spChg>
      </pc:sldChg>
      <pc:sldChg chg="addSp modSp mod">
        <pc:chgData name="Stewart Gale" userId="3647ddd2-6040-41ae-a96d-232c23482af8" providerId="ADAL" clId="{7BA45321-2BC7-46FE-BE55-253C6FF0368A}" dt="2022-03-11T05:17:00.671" v="293" actId="20577"/>
        <pc:sldMkLst>
          <pc:docMk/>
          <pc:sldMk cId="203853974" sldId="263"/>
        </pc:sldMkLst>
        <pc:spChg chg="add mod">
          <ac:chgData name="Stewart Gale" userId="3647ddd2-6040-41ae-a96d-232c23482af8" providerId="ADAL" clId="{7BA45321-2BC7-46FE-BE55-253C6FF0368A}" dt="2022-03-11T05:15:41.733" v="276" actId="14100"/>
          <ac:spMkLst>
            <pc:docMk/>
            <pc:sldMk cId="203853974" sldId="263"/>
            <ac:spMk id="3" creationId="{89624BC6-CDE8-4611-9EB5-551DF634273C}"/>
          </ac:spMkLst>
        </pc:spChg>
        <pc:spChg chg="add mod">
          <ac:chgData name="Stewart Gale" userId="3647ddd2-6040-41ae-a96d-232c23482af8" providerId="ADAL" clId="{7BA45321-2BC7-46FE-BE55-253C6FF0368A}" dt="2022-03-11T05:15:50.474" v="280" actId="14100"/>
          <ac:spMkLst>
            <pc:docMk/>
            <pc:sldMk cId="203853974" sldId="263"/>
            <ac:spMk id="4" creationId="{31843ADA-CC85-431A-89B6-1C9626D5119C}"/>
          </ac:spMkLst>
        </pc:spChg>
        <pc:spChg chg="add mod">
          <ac:chgData name="Stewart Gale" userId="3647ddd2-6040-41ae-a96d-232c23482af8" providerId="ADAL" clId="{7BA45321-2BC7-46FE-BE55-253C6FF0368A}" dt="2022-03-11T05:15:57.497" v="283" actId="14100"/>
          <ac:spMkLst>
            <pc:docMk/>
            <pc:sldMk cId="203853974" sldId="263"/>
            <ac:spMk id="5" creationId="{5B5BA3A5-BD5E-4CD7-9AAC-DD4D8EA828F8}"/>
          </ac:spMkLst>
        </pc:spChg>
        <pc:spChg chg="add mod">
          <ac:chgData name="Stewart Gale" userId="3647ddd2-6040-41ae-a96d-232c23482af8" providerId="ADAL" clId="{7BA45321-2BC7-46FE-BE55-253C6FF0368A}" dt="2022-03-11T05:16:29.151" v="288" actId="20577"/>
          <ac:spMkLst>
            <pc:docMk/>
            <pc:sldMk cId="203853974" sldId="263"/>
            <ac:spMk id="6" creationId="{7BE890FE-C663-4A4E-8936-62FEEE6D320B}"/>
          </ac:spMkLst>
        </pc:spChg>
        <pc:spChg chg="add mod">
          <ac:chgData name="Stewart Gale" userId="3647ddd2-6040-41ae-a96d-232c23482af8" providerId="ADAL" clId="{7BA45321-2BC7-46FE-BE55-253C6FF0368A}" dt="2022-03-11T05:16:43.810" v="289" actId="20577"/>
          <ac:spMkLst>
            <pc:docMk/>
            <pc:sldMk cId="203853974" sldId="263"/>
            <ac:spMk id="7" creationId="{9B2044B5-32E9-4773-B3EC-3A52EEF001E4}"/>
          </ac:spMkLst>
        </pc:spChg>
        <pc:spChg chg="add mod">
          <ac:chgData name="Stewart Gale" userId="3647ddd2-6040-41ae-a96d-232c23482af8" providerId="ADAL" clId="{7BA45321-2BC7-46FE-BE55-253C6FF0368A}" dt="2022-03-11T05:16:53.402" v="291" actId="20577"/>
          <ac:spMkLst>
            <pc:docMk/>
            <pc:sldMk cId="203853974" sldId="263"/>
            <ac:spMk id="8" creationId="{DB10EC0B-EEC2-474F-BD19-AC4F4538257A}"/>
          </ac:spMkLst>
        </pc:spChg>
        <pc:spChg chg="add mod">
          <ac:chgData name="Stewart Gale" userId="3647ddd2-6040-41ae-a96d-232c23482af8" providerId="ADAL" clId="{7BA45321-2BC7-46FE-BE55-253C6FF0368A}" dt="2022-03-11T05:15:31.719" v="271" actId="20577"/>
          <ac:spMkLst>
            <pc:docMk/>
            <pc:sldMk cId="203853974" sldId="263"/>
            <ac:spMk id="9" creationId="{30342564-E701-486F-AFAD-E8CCAC5FC925}"/>
          </ac:spMkLst>
        </pc:spChg>
        <pc:spChg chg="add mod">
          <ac:chgData name="Stewart Gale" userId="3647ddd2-6040-41ae-a96d-232c23482af8" providerId="ADAL" clId="{7BA45321-2BC7-46FE-BE55-253C6FF0368A}" dt="2022-03-11T05:17:00.671" v="293" actId="20577"/>
          <ac:spMkLst>
            <pc:docMk/>
            <pc:sldMk cId="203853974" sldId="263"/>
            <ac:spMk id="10" creationId="{1FC79CC8-9689-4C75-9796-FE5E08D76E4C}"/>
          </ac:spMkLst>
        </pc:spChg>
        <pc:picChg chg="mod">
          <ac:chgData name="Stewart Gale" userId="3647ddd2-6040-41ae-a96d-232c23482af8" providerId="ADAL" clId="{7BA45321-2BC7-46FE-BE55-253C6FF0368A}" dt="2022-03-11T05:15:33.821" v="273" actId="1076"/>
          <ac:picMkLst>
            <pc:docMk/>
            <pc:sldMk cId="203853974" sldId="263"/>
            <ac:picMk id="2" creationId="{00000000-0000-0000-0000-000000000000}"/>
          </ac:picMkLst>
        </pc:picChg>
      </pc:sldChg>
      <pc:sldChg chg="addSp delSp modSp mod">
        <pc:chgData name="Stewart Gale" userId="3647ddd2-6040-41ae-a96d-232c23482af8" providerId="ADAL" clId="{7BA45321-2BC7-46FE-BE55-253C6FF0368A}" dt="2022-03-11T05:14:57.592" v="262" actId="20577"/>
        <pc:sldMkLst>
          <pc:docMk/>
          <pc:sldMk cId="3454613195" sldId="264"/>
        </pc:sldMkLst>
        <pc:spChg chg="add del mod">
          <ac:chgData name="Stewart Gale" userId="3647ddd2-6040-41ae-a96d-232c23482af8" providerId="ADAL" clId="{7BA45321-2BC7-46FE-BE55-253C6FF0368A}" dt="2022-03-11T05:13:40.610" v="229"/>
          <ac:spMkLst>
            <pc:docMk/>
            <pc:sldMk cId="3454613195" sldId="264"/>
            <ac:spMk id="3" creationId="{B39999C9-BE4F-4AB6-8C7F-81FD4FBAD253}"/>
          </ac:spMkLst>
        </pc:spChg>
        <pc:spChg chg="add mod">
          <ac:chgData name="Stewart Gale" userId="3647ddd2-6040-41ae-a96d-232c23482af8" providerId="ADAL" clId="{7BA45321-2BC7-46FE-BE55-253C6FF0368A}" dt="2022-03-11T05:14:24.002" v="240" actId="20577"/>
          <ac:spMkLst>
            <pc:docMk/>
            <pc:sldMk cId="3454613195" sldId="264"/>
            <ac:spMk id="4" creationId="{0EEECCC3-3B04-4ABF-BD4C-CD090CFE04A6}"/>
          </ac:spMkLst>
        </pc:spChg>
        <pc:spChg chg="add mod">
          <ac:chgData name="Stewart Gale" userId="3647ddd2-6040-41ae-a96d-232c23482af8" providerId="ADAL" clId="{7BA45321-2BC7-46FE-BE55-253C6FF0368A}" dt="2022-03-11T05:14:32.122" v="248" actId="20577"/>
          <ac:spMkLst>
            <pc:docMk/>
            <pc:sldMk cId="3454613195" sldId="264"/>
            <ac:spMk id="5" creationId="{553B43D5-796D-4205-B28B-2E35EC51120F}"/>
          </ac:spMkLst>
        </pc:spChg>
        <pc:spChg chg="add mod">
          <ac:chgData name="Stewart Gale" userId="3647ddd2-6040-41ae-a96d-232c23482af8" providerId="ADAL" clId="{7BA45321-2BC7-46FE-BE55-253C6FF0368A}" dt="2022-03-11T05:14:37.511" v="252" actId="122"/>
          <ac:spMkLst>
            <pc:docMk/>
            <pc:sldMk cId="3454613195" sldId="264"/>
            <ac:spMk id="6" creationId="{39CFD66E-A188-45D5-9D30-AC5F50EEC827}"/>
          </ac:spMkLst>
        </pc:spChg>
        <pc:spChg chg="add mod">
          <ac:chgData name="Stewart Gale" userId="3647ddd2-6040-41ae-a96d-232c23482af8" providerId="ADAL" clId="{7BA45321-2BC7-46FE-BE55-253C6FF0368A}" dt="2022-03-11T05:14:43.692" v="255" actId="20577"/>
          <ac:spMkLst>
            <pc:docMk/>
            <pc:sldMk cId="3454613195" sldId="264"/>
            <ac:spMk id="7" creationId="{68AAA9F9-8194-4B59-A13C-617F21EFEA31}"/>
          </ac:spMkLst>
        </pc:spChg>
        <pc:spChg chg="add mod">
          <ac:chgData name="Stewart Gale" userId="3647ddd2-6040-41ae-a96d-232c23482af8" providerId="ADAL" clId="{7BA45321-2BC7-46FE-BE55-253C6FF0368A}" dt="2022-03-11T05:14:51.221" v="259" actId="20577"/>
          <ac:spMkLst>
            <pc:docMk/>
            <pc:sldMk cId="3454613195" sldId="264"/>
            <ac:spMk id="8" creationId="{092BA015-8136-4F00-A16B-C9ADD3DC9CBB}"/>
          </ac:spMkLst>
        </pc:spChg>
        <pc:spChg chg="add mod">
          <ac:chgData name="Stewart Gale" userId="3647ddd2-6040-41ae-a96d-232c23482af8" providerId="ADAL" clId="{7BA45321-2BC7-46FE-BE55-253C6FF0368A}" dt="2022-03-11T05:14:57.592" v="262" actId="20577"/>
          <ac:spMkLst>
            <pc:docMk/>
            <pc:sldMk cId="3454613195" sldId="264"/>
            <ac:spMk id="9" creationId="{35DD3EE0-9BE7-4200-8E4A-A987FD8188DC}"/>
          </ac:spMkLst>
        </pc:spChg>
        <pc:spChg chg="add del mod">
          <ac:chgData name="Stewart Gale" userId="3647ddd2-6040-41ae-a96d-232c23482af8" providerId="ADAL" clId="{7BA45321-2BC7-46FE-BE55-253C6FF0368A}" dt="2022-03-11T05:14:13.894" v="238" actId="478"/>
          <ac:spMkLst>
            <pc:docMk/>
            <pc:sldMk cId="3454613195" sldId="264"/>
            <ac:spMk id="10" creationId="{7DF235A7-06DE-432F-80EC-314EA8B09111}"/>
          </ac:spMkLst>
        </pc:spChg>
        <pc:spChg chg="add del mod">
          <ac:chgData name="Stewart Gale" userId="3647ddd2-6040-41ae-a96d-232c23482af8" providerId="ADAL" clId="{7BA45321-2BC7-46FE-BE55-253C6FF0368A}" dt="2022-03-11T05:14:13.894" v="238" actId="478"/>
          <ac:spMkLst>
            <pc:docMk/>
            <pc:sldMk cId="3454613195" sldId="264"/>
            <ac:spMk id="11" creationId="{329594DF-7C8E-43D2-BA89-41B58EB88D58}"/>
          </ac:spMkLst>
        </pc:spChg>
        <pc:spChg chg="add del mod">
          <ac:chgData name="Stewart Gale" userId="3647ddd2-6040-41ae-a96d-232c23482af8" providerId="ADAL" clId="{7BA45321-2BC7-46FE-BE55-253C6FF0368A}" dt="2022-03-11T05:14:13.894" v="238" actId="478"/>
          <ac:spMkLst>
            <pc:docMk/>
            <pc:sldMk cId="3454613195" sldId="264"/>
            <ac:spMk id="12" creationId="{EEDD1CD0-230A-41A7-A0DC-89255AFA2887}"/>
          </ac:spMkLst>
        </pc:spChg>
      </pc:sldChg>
      <pc:sldChg chg="addSp modSp mod">
        <pc:chgData name="Stewart Gale" userId="3647ddd2-6040-41ae-a96d-232c23482af8" providerId="ADAL" clId="{7BA45321-2BC7-46FE-BE55-253C6FF0368A}" dt="2022-03-11T05:13:34.223" v="227" actId="1076"/>
        <pc:sldMkLst>
          <pc:docMk/>
          <pc:sldMk cId="2981652338" sldId="265"/>
        </pc:sldMkLst>
        <pc:spChg chg="add mod">
          <ac:chgData name="Stewart Gale" userId="3647ddd2-6040-41ae-a96d-232c23482af8" providerId="ADAL" clId="{7BA45321-2BC7-46FE-BE55-253C6FF0368A}" dt="2022-03-11T05:10:55.642" v="170" actId="20577"/>
          <ac:spMkLst>
            <pc:docMk/>
            <pc:sldMk cId="2981652338" sldId="265"/>
            <ac:spMk id="3" creationId="{006408DF-062C-41CC-841B-844924454387}"/>
          </ac:spMkLst>
        </pc:spChg>
        <pc:spChg chg="add mod">
          <ac:chgData name="Stewart Gale" userId="3647ddd2-6040-41ae-a96d-232c23482af8" providerId="ADAL" clId="{7BA45321-2BC7-46FE-BE55-253C6FF0368A}" dt="2022-03-11T05:10:47.332" v="166" actId="20577"/>
          <ac:spMkLst>
            <pc:docMk/>
            <pc:sldMk cId="2981652338" sldId="265"/>
            <ac:spMk id="4" creationId="{4E97640E-4AA2-46C9-8C03-AB3154818BB7}"/>
          </ac:spMkLst>
        </pc:spChg>
        <pc:spChg chg="add mod">
          <ac:chgData name="Stewart Gale" userId="3647ddd2-6040-41ae-a96d-232c23482af8" providerId="ADAL" clId="{7BA45321-2BC7-46FE-BE55-253C6FF0368A}" dt="2022-03-11T05:10:32.902" v="156" actId="20577"/>
          <ac:spMkLst>
            <pc:docMk/>
            <pc:sldMk cId="2981652338" sldId="265"/>
            <ac:spMk id="5" creationId="{2343C222-3BEE-4C29-BD79-67B3FF7562B5}"/>
          </ac:spMkLst>
        </pc:spChg>
        <pc:spChg chg="add mod">
          <ac:chgData name="Stewart Gale" userId="3647ddd2-6040-41ae-a96d-232c23482af8" providerId="ADAL" clId="{7BA45321-2BC7-46FE-BE55-253C6FF0368A}" dt="2022-03-11T05:10:36.302" v="160" actId="20577"/>
          <ac:spMkLst>
            <pc:docMk/>
            <pc:sldMk cId="2981652338" sldId="265"/>
            <ac:spMk id="6" creationId="{A6F1B79B-9039-4DEE-B56C-D165F5116E7B}"/>
          </ac:spMkLst>
        </pc:spChg>
        <pc:spChg chg="add mod">
          <ac:chgData name="Stewart Gale" userId="3647ddd2-6040-41ae-a96d-232c23482af8" providerId="ADAL" clId="{7BA45321-2BC7-46FE-BE55-253C6FF0368A}" dt="2022-03-11T05:11:04.137" v="175" actId="122"/>
          <ac:spMkLst>
            <pc:docMk/>
            <pc:sldMk cId="2981652338" sldId="265"/>
            <ac:spMk id="7" creationId="{740D1963-59C6-49D8-A7BE-C2574756A510}"/>
          </ac:spMkLst>
        </pc:spChg>
        <pc:spChg chg="add mod">
          <ac:chgData name="Stewart Gale" userId="3647ddd2-6040-41ae-a96d-232c23482af8" providerId="ADAL" clId="{7BA45321-2BC7-46FE-BE55-253C6FF0368A}" dt="2022-03-11T05:11:24.053" v="179" actId="20577"/>
          <ac:spMkLst>
            <pc:docMk/>
            <pc:sldMk cId="2981652338" sldId="265"/>
            <ac:spMk id="8" creationId="{25FA4F69-7D8C-4987-B0D9-CE5708C72B74}"/>
          </ac:spMkLst>
        </pc:spChg>
        <pc:spChg chg="add mod">
          <ac:chgData name="Stewart Gale" userId="3647ddd2-6040-41ae-a96d-232c23482af8" providerId="ADAL" clId="{7BA45321-2BC7-46FE-BE55-253C6FF0368A}" dt="2022-03-11T05:11:32.881" v="184" actId="20577"/>
          <ac:spMkLst>
            <pc:docMk/>
            <pc:sldMk cId="2981652338" sldId="265"/>
            <ac:spMk id="9" creationId="{04A14588-BEF5-4B70-A853-3C429F66A18F}"/>
          </ac:spMkLst>
        </pc:spChg>
        <pc:spChg chg="add mod">
          <ac:chgData name="Stewart Gale" userId="3647ddd2-6040-41ae-a96d-232c23482af8" providerId="ADAL" clId="{7BA45321-2BC7-46FE-BE55-253C6FF0368A}" dt="2022-03-11T05:11:42.766" v="188" actId="20577"/>
          <ac:spMkLst>
            <pc:docMk/>
            <pc:sldMk cId="2981652338" sldId="265"/>
            <ac:spMk id="10" creationId="{D185F443-374D-4324-9C03-9725A59F4271}"/>
          </ac:spMkLst>
        </pc:spChg>
        <pc:spChg chg="add mod">
          <ac:chgData name="Stewart Gale" userId="3647ddd2-6040-41ae-a96d-232c23482af8" providerId="ADAL" clId="{7BA45321-2BC7-46FE-BE55-253C6FF0368A}" dt="2022-03-11T05:11:55.986" v="198" actId="20577"/>
          <ac:spMkLst>
            <pc:docMk/>
            <pc:sldMk cId="2981652338" sldId="265"/>
            <ac:spMk id="11" creationId="{D607BA51-CFFE-42A5-860B-6DE60CF9AB00}"/>
          </ac:spMkLst>
        </pc:spChg>
        <pc:spChg chg="add mod">
          <ac:chgData name="Stewart Gale" userId="3647ddd2-6040-41ae-a96d-232c23482af8" providerId="ADAL" clId="{7BA45321-2BC7-46FE-BE55-253C6FF0368A}" dt="2022-03-11T05:12:01.756" v="204" actId="20577"/>
          <ac:spMkLst>
            <pc:docMk/>
            <pc:sldMk cId="2981652338" sldId="265"/>
            <ac:spMk id="12" creationId="{A799D949-C43C-4A3C-9931-AC0855FB0D78}"/>
          </ac:spMkLst>
        </pc:spChg>
        <pc:spChg chg="add mod">
          <ac:chgData name="Stewart Gale" userId="3647ddd2-6040-41ae-a96d-232c23482af8" providerId="ADAL" clId="{7BA45321-2BC7-46FE-BE55-253C6FF0368A}" dt="2022-03-11T05:12:49.498" v="209" actId="20577"/>
          <ac:spMkLst>
            <pc:docMk/>
            <pc:sldMk cId="2981652338" sldId="265"/>
            <ac:spMk id="13" creationId="{BE39A0B4-4436-43ED-A836-E5E6B1B990B4}"/>
          </ac:spMkLst>
        </pc:spChg>
        <pc:spChg chg="add mod">
          <ac:chgData name="Stewart Gale" userId="3647ddd2-6040-41ae-a96d-232c23482af8" providerId="ADAL" clId="{7BA45321-2BC7-46FE-BE55-253C6FF0368A}" dt="2022-03-11T05:13:16.252" v="219" actId="20577"/>
          <ac:spMkLst>
            <pc:docMk/>
            <pc:sldMk cId="2981652338" sldId="265"/>
            <ac:spMk id="14" creationId="{0FD6E7AA-2FD2-4181-B91A-D3F7A991E74F}"/>
          </ac:spMkLst>
        </pc:spChg>
        <pc:spChg chg="add mod">
          <ac:chgData name="Stewart Gale" userId="3647ddd2-6040-41ae-a96d-232c23482af8" providerId="ADAL" clId="{7BA45321-2BC7-46FE-BE55-253C6FF0368A}" dt="2022-03-11T05:10:39.473" v="162" actId="20577"/>
          <ac:spMkLst>
            <pc:docMk/>
            <pc:sldMk cId="2981652338" sldId="265"/>
            <ac:spMk id="15" creationId="{00996618-FEA9-40E0-A2D5-8EDFC9592F72}"/>
          </ac:spMkLst>
        </pc:spChg>
        <pc:spChg chg="add mod">
          <ac:chgData name="Stewart Gale" userId="3647ddd2-6040-41ae-a96d-232c23482af8" providerId="ADAL" clId="{7BA45321-2BC7-46FE-BE55-253C6FF0368A}" dt="2022-03-11T05:11:47.502" v="192" actId="20577"/>
          <ac:spMkLst>
            <pc:docMk/>
            <pc:sldMk cId="2981652338" sldId="265"/>
            <ac:spMk id="16" creationId="{EE41A36D-FE5E-42FD-81BE-F6C6F8132AB6}"/>
          </ac:spMkLst>
        </pc:spChg>
        <pc:spChg chg="add mod">
          <ac:chgData name="Stewart Gale" userId="3647ddd2-6040-41ae-a96d-232c23482af8" providerId="ADAL" clId="{7BA45321-2BC7-46FE-BE55-253C6FF0368A}" dt="2022-03-11T05:13:34.223" v="227" actId="1076"/>
          <ac:spMkLst>
            <pc:docMk/>
            <pc:sldMk cId="2981652338" sldId="265"/>
            <ac:spMk id="17" creationId="{17B1D1D6-F970-4A80-B90C-A561B1CAE312}"/>
          </ac:spMkLst>
        </pc:spChg>
      </pc:sldChg>
      <pc:sldChg chg="addSp modSp mod">
        <pc:chgData name="Stewart Gale" userId="3647ddd2-6040-41ae-a96d-232c23482af8" providerId="ADAL" clId="{7BA45321-2BC7-46FE-BE55-253C6FF0368A}" dt="2022-03-11T05:05:57.913" v="73" actId="20577"/>
        <pc:sldMkLst>
          <pc:docMk/>
          <pc:sldMk cId="1882762023" sldId="266"/>
        </pc:sldMkLst>
        <pc:spChg chg="add mod">
          <ac:chgData name="Stewart Gale" userId="3647ddd2-6040-41ae-a96d-232c23482af8" providerId="ADAL" clId="{7BA45321-2BC7-46FE-BE55-253C6FF0368A}" dt="2022-03-11T05:02:45.075" v="13" actId="1076"/>
          <ac:spMkLst>
            <pc:docMk/>
            <pc:sldMk cId="1882762023" sldId="266"/>
            <ac:spMk id="2" creationId="{A64A3F0A-BBC3-4034-BF32-4EC8997CE5F4}"/>
          </ac:spMkLst>
        </pc:spChg>
        <pc:spChg chg="add mod">
          <ac:chgData name="Stewart Gale" userId="3647ddd2-6040-41ae-a96d-232c23482af8" providerId="ADAL" clId="{7BA45321-2BC7-46FE-BE55-253C6FF0368A}" dt="2022-03-11T05:02:53.950" v="16" actId="20577"/>
          <ac:spMkLst>
            <pc:docMk/>
            <pc:sldMk cId="1882762023" sldId="266"/>
            <ac:spMk id="4" creationId="{DDAB7334-7262-422F-919B-C9C3F12B4190}"/>
          </ac:spMkLst>
        </pc:spChg>
        <pc:spChg chg="add mod">
          <ac:chgData name="Stewart Gale" userId="3647ddd2-6040-41ae-a96d-232c23482af8" providerId="ADAL" clId="{7BA45321-2BC7-46FE-BE55-253C6FF0368A}" dt="2022-03-11T05:03:01.254" v="20" actId="20577"/>
          <ac:spMkLst>
            <pc:docMk/>
            <pc:sldMk cId="1882762023" sldId="266"/>
            <ac:spMk id="5" creationId="{03DCC881-03BE-4D81-8565-04334F18D9EB}"/>
          </ac:spMkLst>
        </pc:spChg>
        <pc:spChg chg="add mod">
          <ac:chgData name="Stewart Gale" userId="3647ddd2-6040-41ae-a96d-232c23482af8" providerId="ADAL" clId="{7BA45321-2BC7-46FE-BE55-253C6FF0368A}" dt="2022-03-11T05:03:13.755" v="25" actId="20577"/>
          <ac:spMkLst>
            <pc:docMk/>
            <pc:sldMk cId="1882762023" sldId="266"/>
            <ac:spMk id="7" creationId="{D23B6948-3F4E-49C7-9E68-3F763DD57C69}"/>
          </ac:spMkLst>
        </pc:spChg>
        <pc:spChg chg="add mod">
          <ac:chgData name="Stewart Gale" userId="3647ddd2-6040-41ae-a96d-232c23482af8" providerId="ADAL" clId="{7BA45321-2BC7-46FE-BE55-253C6FF0368A}" dt="2022-03-11T05:03:21.794" v="29" actId="20577"/>
          <ac:spMkLst>
            <pc:docMk/>
            <pc:sldMk cId="1882762023" sldId="266"/>
            <ac:spMk id="8" creationId="{E00F6C35-B3FB-4DE5-BA7D-C66019E4AF14}"/>
          </ac:spMkLst>
        </pc:spChg>
        <pc:spChg chg="add mod">
          <ac:chgData name="Stewart Gale" userId="3647ddd2-6040-41ae-a96d-232c23482af8" providerId="ADAL" clId="{7BA45321-2BC7-46FE-BE55-253C6FF0368A}" dt="2022-03-11T05:03:33.340" v="31" actId="1076"/>
          <ac:spMkLst>
            <pc:docMk/>
            <pc:sldMk cId="1882762023" sldId="266"/>
            <ac:spMk id="9" creationId="{9CE62C4F-3122-4A95-872D-69D07DBEBC52}"/>
          </ac:spMkLst>
        </pc:spChg>
        <pc:spChg chg="add mod">
          <ac:chgData name="Stewart Gale" userId="3647ddd2-6040-41ae-a96d-232c23482af8" providerId="ADAL" clId="{7BA45321-2BC7-46FE-BE55-253C6FF0368A}" dt="2022-03-11T05:03:47.620" v="34" actId="20577"/>
          <ac:spMkLst>
            <pc:docMk/>
            <pc:sldMk cId="1882762023" sldId="266"/>
            <ac:spMk id="10" creationId="{B97822F8-85C2-4F8E-B219-A1ED169C4E3A}"/>
          </ac:spMkLst>
        </pc:spChg>
        <pc:spChg chg="add mod">
          <ac:chgData name="Stewart Gale" userId="3647ddd2-6040-41ae-a96d-232c23482af8" providerId="ADAL" clId="{7BA45321-2BC7-46FE-BE55-253C6FF0368A}" dt="2022-03-11T05:03:56.833" v="38" actId="20577"/>
          <ac:spMkLst>
            <pc:docMk/>
            <pc:sldMk cId="1882762023" sldId="266"/>
            <ac:spMk id="11" creationId="{D9D4AD54-91FB-47FF-9DC8-8AE67B8DBA8F}"/>
          </ac:spMkLst>
        </pc:spChg>
        <pc:spChg chg="add mod">
          <ac:chgData name="Stewart Gale" userId="3647ddd2-6040-41ae-a96d-232c23482af8" providerId="ADAL" clId="{7BA45321-2BC7-46FE-BE55-253C6FF0368A}" dt="2022-03-11T05:04:27.404" v="52" actId="404"/>
          <ac:spMkLst>
            <pc:docMk/>
            <pc:sldMk cId="1882762023" sldId="266"/>
            <ac:spMk id="12" creationId="{02F24AC8-C988-4A89-9F9D-FF714F8283D6}"/>
          </ac:spMkLst>
        </pc:spChg>
        <pc:spChg chg="add mod">
          <ac:chgData name="Stewart Gale" userId="3647ddd2-6040-41ae-a96d-232c23482af8" providerId="ADAL" clId="{7BA45321-2BC7-46FE-BE55-253C6FF0368A}" dt="2022-03-11T05:05:04.152" v="57" actId="20577"/>
          <ac:spMkLst>
            <pc:docMk/>
            <pc:sldMk cId="1882762023" sldId="266"/>
            <ac:spMk id="13" creationId="{61FF3AA1-00F7-47BC-9040-E168D187346C}"/>
          </ac:spMkLst>
        </pc:spChg>
        <pc:spChg chg="add mod">
          <ac:chgData name="Stewart Gale" userId="3647ddd2-6040-41ae-a96d-232c23482af8" providerId="ADAL" clId="{7BA45321-2BC7-46FE-BE55-253C6FF0368A}" dt="2022-03-11T05:05:41.027" v="67" actId="20577"/>
          <ac:spMkLst>
            <pc:docMk/>
            <pc:sldMk cId="1882762023" sldId="266"/>
            <ac:spMk id="14" creationId="{BCAD9D30-BAB7-4AE3-A47D-F0311F3D3780}"/>
          </ac:spMkLst>
        </pc:spChg>
        <pc:spChg chg="add mod">
          <ac:chgData name="Stewart Gale" userId="3647ddd2-6040-41ae-a96d-232c23482af8" providerId="ADAL" clId="{7BA45321-2BC7-46FE-BE55-253C6FF0368A}" dt="2022-03-11T05:05:57.913" v="73" actId="20577"/>
          <ac:spMkLst>
            <pc:docMk/>
            <pc:sldMk cId="1882762023" sldId="266"/>
            <ac:spMk id="15" creationId="{BD57991E-8BC7-42BF-8A4C-6AE9D0B27798}"/>
          </ac:spMkLst>
        </pc:spChg>
        <pc:picChg chg="mod">
          <ac:chgData name="Stewart Gale" userId="3647ddd2-6040-41ae-a96d-232c23482af8" providerId="ADAL" clId="{7BA45321-2BC7-46FE-BE55-253C6FF0368A}" dt="2022-03-11T05:04:47.187" v="55" actId="1076"/>
          <ac:picMkLst>
            <pc:docMk/>
            <pc:sldMk cId="1882762023" sldId="266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77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64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27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547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084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04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13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1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17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147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95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09C9B-4A2B-4C25-A1B5-C35461E7BF15}" type="datetimeFigureOut">
              <a:rPr lang="en-GB" smtClean="0"/>
              <a:t>11/03/2022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33151-5876-4509-BA10-DDF71041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1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891" t="22129" r="16677" b="9928"/>
          <a:stretch/>
        </p:blipFill>
        <p:spPr>
          <a:xfrm>
            <a:off x="931025" y="0"/>
            <a:ext cx="10257905" cy="689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79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8429" y="2227811"/>
            <a:ext cx="79469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5688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79" y="257160"/>
            <a:ext cx="9597186" cy="60540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4A3F0A-BBC3-4034-BF32-4EC8997CE5F4}"/>
              </a:ext>
            </a:extLst>
          </p:cNvPr>
          <p:cNvSpPr txBox="1"/>
          <p:nvPr/>
        </p:nvSpPr>
        <p:spPr>
          <a:xfrm>
            <a:off x="3291841" y="2126272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AB7334-7262-422F-919B-C9C3F12B4190}"/>
              </a:ext>
            </a:extLst>
          </p:cNvPr>
          <p:cNvSpPr txBox="1"/>
          <p:nvPr/>
        </p:nvSpPr>
        <p:spPr>
          <a:xfrm>
            <a:off x="5171138" y="2138454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CC881-03BE-4D81-8565-04334F18D9EB}"/>
              </a:ext>
            </a:extLst>
          </p:cNvPr>
          <p:cNvSpPr txBox="1"/>
          <p:nvPr/>
        </p:nvSpPr>
        <p:spPr>
          <a:xfrm>
            <a:off x="7135092" y="1270061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B6948-3F4E-49C7-9E68-3F763DD57C69}"/>
              </a:ext>
            </a:extLst>
          </p:cNvPr>
          <p:cNvSpPr txBox="1"/>
          <p:nvPr/>
        </p:nvSpPr>
        <p:spPr>
          <a:xfrm>
            <a:off x="7090757" y="1691240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0F6C35-B3FB-4DE5-BA7D-C66019E4AF14}"/>
              </a:ext>
            </a:extLst>
          </p:cNvPr>
          <p:cNvSpPr txBox="1"/>
          <p:nvPr/>
        </p:nvSpPr>
        <p:spPr>
          <a:xfrm>
            <a:off x="7112925" y="2107975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E62C4F-3122-4A95-872D-69D07DBEBC52}"/>
              </a:ext>
            </a:extLst>
          </p:cNvPr>
          <p:cNvSpPr txBox="1"/>
          <p:nvPr/>
        </p:nvSpPr>
        <p:spPr>
          <a:xfrm>
            <a:off x="4822004" y="3136612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7822F8-85C2-4F8E-B219-A1ED169C4E3A}"/>
              </a:ext>
            </a:extLst>
          </p:cNvPr>
          <p:cNvSpPr txBox="1"/>
          <p:nvPr/>
        </p:nvSpPr>
        <p:spPr>
          <a:xfrm>
            <a:off x="5012575" y="3614250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4AD54-91FB-47FF-9DC8-8AE67B8DBA8F}"/>
              </a:ext>
            </a:extLst>
          </p:cNvPr>
          <p:cNvSpPr txBox="1"/>
          <p:nvPr/>
        </p:nvSpPr>
        <p:spPr>
          <a:xfrm>
            <a:off x="5901414" y="4040970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29</a:t>
            </a:r>
            <a:endParaRPr lang="en-GB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F24AC8-C988-4A89-9F9D-FF714F8283D6}"/>
                  </a:ext>
                </a:extLst>
              </p:cNvPr>
              <p:cNvSpPr txBox="1"/>
              <p:nvPr/>
            </p:nvSpPr>
            <p:spPr>
              <a:xfrm>
                <a:off x="7556270" y="4500941"/>
                <a:ext cx="698268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2F24AC8-C988-4A89-9F9D-FF714F828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270" y="4500941"/>
                <a:ext cx="698268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F3AA1-00F7-47BC-9040-E168D187346C}"/>
                  </a:ext>
                </a:extLst>
              </p:cNvPr>
              <p:cNvSpPr txBox="1"/>
              <p:nvPr/>
            </p:nvSpPr>
            <p:spPr>
              <a:xfrm>
                <a:off x="7112925" y="4969628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F3AA1-00F7-47BC-9040-E168D1873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925" y="4969628"/>
                <a:ext cx="698268" cy="6365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AD9D30-BAB7-4AE3-A47D-F0311F3D3780}"/>
                  </a:ext>
                </a:extLst>
              </p:cNvPr>
              <p:cNvSpPr txBox="1"/>
              <p:nvPr/>
            </p:nvSpPr>
            <p:spPr>
              <a:xfrm>
                <a:off x="8641078" y="5340527"/>
                <a:ext cx="698268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CAD9D30-BAB7-4AE3-A47D-F0311F3D3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1078" y="5340527"/>
                <a:ext cx="698268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57991E-8BC7-42BF-8A4C-6AE9D0B27798}"/>
                  </a:ext>
                </a:extLst>
              </p:cNvPr>
              <p:cNvSpPr txBox="1"/>
              <p:nvPr/>
            </p:nvSpPr>
            <p:spPr>
              <a:xfrm>
                <a:off x="8309956" y="5958838"/>
                <a:ext cx="698268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57991E-8BC7-42BF-8A4C-6AE9D0B27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956" y="5958838"/>
                <a:ext cx="698268" cy="6356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276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r="-1151"/>
          <a:stretch/>
        </p:blipFill>
        <p:spPr>
          <a:xfrm>
            <a:off x="1286944" y="94648"/>
            <a:ext cx="9419849" cy="65297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C3AF70-50FF-430C-ADC8-54A5EDCF41FC}"/>
              </a:ext>
            </a:extLst>
          </p:cNvPr>
          <p:cNvSpPr txBox="1"/>
          <p:nvPr/>
        </p:nvSpPr>
        <p:spPr>
          <a:xfrm>
            <a:off x="4533209" y="2359029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497851-0CC2-4F87-8AB1-6B69F3C2D8C3}"/>
              </a:ext>
            </a:extLst>
          </p:cNvPr>
          <p:cNvSpPr txBox="1"/>
          <p:nvPr/>
        </p:nvSpPr>
        <p:spPr>
          <a:xfrm>
            <a:off x="6878018" y="2330973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24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028D9-3B59-4B7B-9E8D-1CBAE8A1B526}"/>
              </a:ext>
            </a:extLst>
          </p:cNvPr>
          <p:cNvSpPr txBox="1"/>
          <p:nvPr/>
        </p:nvSpPr>
        <p:spPr>
          <a:xfrm>
            <a:off x="9214514" y="1465827"/>
            <a:ext cx="641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424B1B-DB26-427F-BE9A-6A0368B9DEC9}"/>
              </a:ext>
            </a:extLst>
          </p:cNvPr>
          <p:cNvSpPr txBox="1"/>
          <p:nvPr/>
        </p:nvSpPr>
        <p:spPr>
          <a:xfrm>
            <a:off x="9214514" y="1914237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66DC6E-56ED-4A04-885D-D04D1B685020}"/>
              </a:ext>
            </a:extLst>
          </p:cNvPr>
          <p:cNvSpPr txBox="1"/>
          <p:nvPr/>
        </p:nvSpPr>
        <p:spPr>
          <a:xfrm>
            <a:off x="9214514" y="2355634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055BA6-6ADA-45A8-89BF-38009693CA8D}"/>
              </a:ext>
            </a:extLst>
          </p:cNvPr>
          <p:cNvSpPr txBox="1"/>
          <p:nvPr/>
        </p:nvSpPr>
        <p:spPr>
          <a:xfrm>
            <a:off x="5367943" y="3424443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A205C6-53C4-4C1C-8CAE-A3EA2D6E8CBC}"/>
              </a:ext>
            </a:extLst>
          </p:cNvPr>
          <p:cNvSpPr txBox="1"/>
          <p:nvPr/>
        </p:nvSpPr>
        <p:spPr>
          <a:xfrm>
            <a:off x="6747164" y="3892928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3B3F9-451F-45E9-A84D-4E274E327DCB}"/>
              </a:ext>
            </a:extLst>
          </p:cNvPr>
          <p:cNvSpPr txBox="1"/>
          <p:nvPr/>
        </p:nvSpPr>
        <p:spPr>
          <a:xfrm>
            <a:off x="6355843" y="4373479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40</a:t>
            </a:r>
            <a:endParaRPr lang="en-GB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6FA1EF-30CE-4A1B-BDC0-7DC18822E2FF}"/>
                  </a:ext>
                </a:extLst>
              </p:cNvPr>
              <p:cNvSpPr txBox="1"/>
              <p:nvPr/>
            </p:nvSpPr>
            <p:spPr>
              <a:xfrm>
                <a:off x="9563648" y="4690444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C6FA1EF-30CE-4A1B-BDC0-7DC18822E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3648" y="4690444"/>
                <a:ext cx="698268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BE4ABB-D873-4098-BD9D-415C8E3A7EC2}"/>
                  </a:ext>
                </a:extLst>
              </p:cNvPr>
              <p:cNvSpPr txBox="1"/>
              <p:nvPr/>
            </p:nvSpPr>
            <p:spPr>
              <a:xfrm>
                <a:off x="8875699" y="5185759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BE4ABB-D873-4098-BD9D-415C8E3A7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699" y="5185759"/>
                <a:ext cx="698268" cy="6365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148AF6-FF4A-40D3-AACA-FD112D0D59BF}"/>
                  </a:ext>
                </a:extLst>
              </p:cNvPr>
              <p:cNvSpPr txBox="1"/>
              <p:nvPr/>
            </p:nvSpPr>
            <p:spPr>
              <a:xfrm>
                <a:off x="9442112" y="5634169"/>
                <a:ext cx="698268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148AF6-FF4A-40D3-AACA-FD112D0D5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2112" y="5634169"/>
                <a:ext cx="698268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42E06B1-0B0A-4A3D-9F62-8DE57EB19357}"/>
                  </a:ext>
                </a:extLst>
              </p:cNvPr>
              <p:cNvSpPr txBox="1"/>
              <p:nvPr/>
            </p:nvSpPr>
            <p:spPr>
              <a:xfrm>
                <a:off x="9856124" y="6209508"/>
                <a:ext cx="698268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42E06B1-0B0A-4A3D-9F62-8DE57EB19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6124" y="6209508"/>
                <a:ext cx="698268" cy="6090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830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860" y="262053"/>
            <a:ext cx="9835485" cy="61570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408DF-062C-41CC-841B-844924454387}"/>
              </a:ext>
            </a:extLst>
          </p:cNvPr>
          <p:cNvSpPr txBox="1"/>
          <p:nvPr/>
        </p:nvSpPr>
        <p:spPr>
          <a:xfrm>
            <a:off x="4788827" y="2653841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97640E-4AA2-46C9-8C03-AB3154818BB7}"/>
              </a:ext>
            </a:extLst>
          </p:cNvPr>
          <p:cNvSpPr txBox="1"/>
          <p:nvPr/>
        </p:nvSpPr>
        <p:spPr>
          <a:xfrm>
            <a:off x="7340906" y="2641660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3C222-3BEE-4C29-BD79-67B3FF7562B5}"/>
              </a:ext>
            </a:extLst>
          </p:cNvPr>
          <p:cNvSpPr txBox="1"/>
          <p:nvPr/>
        </p:nvSpPr>
        <p:spPr>
          <a:xfrm>
            <a:off x="9737123" y="1342236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F1B79B-9039-4DEE-B56C-D165F5116E7B}"/>
              </a:ext>
            </a:extLst>
          </p:cNvPr>
          <p:cNvSpPr txBox="1"/>
          <p:nvPr/>
        </p:nvSpPr>
        <p:spPr>
          <a:xfrm>
            <a:off x="9737123" y="1762278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0D1963-59C6-49D8-A7BE-C2574756A510}"/>
              </a:ext>
            </a:extLst>
          </p:cNvPr>
          <p:cNvSpPr txBox="1"/>
          <p:nvPr/>
        </p:nvSpPr>
        <p:spPr>
          <a:xfrm>
            <a:off x="9698330" y="2653842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FA4F69-7D8C-4987-B0D9-CE5708C72B74}"/>
              </a:ext>
            </a:extLst>
          </p:cNvPr>
          <p:cNvSpPr txBox="1"/>
          <p:nvPr/>
        </p:nvSpPr>
        <p:spPr>
          <a:xfrm>
            <a:off x="5196224" y="3544864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63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14588-BEF5-4B70-A853-3C429F66A18F}"/>
              </a:ext>
            </a:extLst>
          </p:cNvPr>
          <p:cNvSpPr txBox="1"/>
          <p:nvPr/>
        </p:nvSpPr>
        <p:spPr>
          <a:xfrm>
            <a:off x="4497956" y="3880257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5F443-374D-4324-9C03-9725A59F4271}"/>
              </a:ext>
            </a:extLst>
          </p:cNvPr>
          <p:cNvSpPr txBox="1"/>
          <p:nvPr/>
        </p:nvSpPr>
        <p:spPr>
          <a:xfrm>
            <a:off x="5487095" y="4103044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28</a:t>
            </a:r>
            <a:endParaRPr lang="en-GB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07BA51-CFFE-42A5-860B-6DE60CF9AB00}"/>
                  </a:ext>
                </a:extLst>
              </p:cNvPr>
              <p:cNvSpPr txBox="1"/>
              <p:nvPr/>
            </p:nvSpPr>
            <p:spPr>
              <a:xfrm>
                <a:off x="7167614" y="4660908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607BA51-CFFE-42A5-860B-6DE60CF9A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614" y="4660908"/>
                <a:ext cx="698268" cy="6365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9D949-C43C-4A3C-9931-AC0855FB0D78}"/>
                  </a:ext>
                </a:extLst>
              </p:cNvPr>
              <p:cNvSpPr txBox="1"/>
              <p:nvPr/>
            </p:nvSpPr>
            <p:spPr>
              <a:xfrm>
                <a:off x="7755701" y="4960927"/>
                <a:ext cx="698268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99D949-C43C-4A3C-9931-AC0855FB0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701" y="4960927"/>
                <a:ext cx="698268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39A0B4-4436-43ED-A836-E5E6B1B990B4}"/>
                  </a:ext>
                </a:extLst>
              </p:cNvPr>
              <p:cNvSpPr txBox="1"/>
              <p:nvPr/>
            </p:nvSpPr>
            <p:spPr>
              <a:xfrm>
                <a:off x="8213669" y="5336504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39A0B4-4436-43ED-A836-E5E6B1B99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669" y="5336504"/>
                <a:ext cx="698268" cy="6365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D6E7AA-2FD2-4181-B91A-D3F7A991E74F}"/>
                  </a:ext>
                </a:extLst>
              </p:cNvPr>
              <p:cNvSpPr txBox="1"/>
              <p:nvPr/>
            </p:nvSpPr>
            <p:spPr>
              <a:xfrm>
                <a:off x="8667550" y="5641972"/>
                <a:ext cx="698268" cy="636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D6E7AA-2FD2-4181-B91A-D3F7A991E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550" y="5641972"/>
                <a:ext cx="698268" cy="6365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00996618-FEA9-40E0-A2D5-8EDFC9592F72}"/>
              </a:ext>
            </a:extLst>
          </p:cNvPr>
          <p:cNvSpPr txBox="1"/>
          <p:nvPr/>
        </p:nvSpPr>
        <p:spPr>
          <a:xfrm>
            <a:off x="9737123" y="2181822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41A36D-FE5E-42FD-81BE-F6C6F8132AB6}"/>
              </a:ext>
            </a:extLst>
          </p:cNvPr>
          <p:cNvSpPr txBox="1"/>
          <p:nvPr/>
        </p:nvSpPr>
        <p:spPr>
          <a:xfrm>
            <a:off x="6096000" y="4419291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29</a:t>
            </a:r>
            <a:endParaRPr lang="en-GB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B1D1D6-F970-4A80-B90C-A561B1CAE312}"/>
                  </a:ext>
                </a:extLst>
              </p:cNvPr>
              <p:cNvSpPr txBox="1"/>
              <p:nvPr/>
            </p:nvSpPr>
            <p:spPr>
              <a:xfrm>
                <a:off x="7798886" y="6065749"/>
                <a:ext cx="6118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B1D1D6-F970-4A80-B90C-A561B1CAE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886" y="6065749"/>
                <a:ext cx="6118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652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02" y="528110"/>
            <a:ext cx="11487065" cy="4298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EECCC3-3B04-4ABF-BD4C-CD090CFE04A6}"/>
              </a:ext>
            </a:extLst>
          </p:cNvPr>
          <p:cNvSpPr txBox="1"/>
          <p:nvPr/>
        </p:nvSpPr>
        <p:spPr>
          <a:xfrm>
            <a:off x="4998721" y="1777138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B43D5-796D-4205-B28B-2E35EC51120F}"/>
              </a:ext>
            </a:extLst>
          </p:cNvPr>
          <p:cNvSpPr txBox="1"/>
          <p:nvPr/>
        </p:nvSpPr>
        <p:spPr>
          <a:xfrm>
            <a:off x="10108898" y="1778179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CFD66E-A188-45D5-9D30-AC5F50EEC827}"/>
              </a:ext>
            </a:extLst>
          </p:cNvPr>
          <p:cNvSpPr txBox="1"/>
          <p:nvPr/>
        </p:nvSpPr>
        <p:spPr>
          <a:xfrm>
            <a:off x="10144920" y="2314047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AAA9F9-8194-4B59-A13C-617F21EFEA31}"/>
              </a:ext>
            </a:extLst>
          </p:cNvPr>
          <p:cNvSpPr txBox="1"/>
          <p:nvPr/>
        </p:nvSpPr>
        <p:spPr>
          <a:xfrm>
            <a:off x="6237318" y="3598725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2BA015-8136-4F00-A16B-C9ADD3DC9CBB}"/>
              </a:ext>
            </a:extLst>
          </p:cNvPr>
          <p:cNvSpPr txBox="1"/>
          <p:nvPr/>
        </p:nvSpPr>
        <p:spPr>
          <a:xfrm>
            <a:off x="6110930" y="4017316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DD3EE0-9BE7-4200-8E4A-A987FD8188DC}"/>
              </a:ext>
            </a:extLst>
          </p:cNvPr>
          <p:cNvSpPr txBox="1"/>
          <p:nvPr/>
        </p:nvSpPr>
        <p:spPr>
          <a:xfrm>
            <a:off x="7162800" y="4309703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21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13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0515"/>
          <a:stretch/>
        </p:blipFill>
        <p:spPr>
          <a:xfrm>
            <a:off x="389170" y="324464"/>
            <a:ext cx="11346782" cy="4951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624BC6-CDE8-4611-9EB5-551DF634273C}"/>
              </a:ext>
            </a:extLst>
          </p:cNvPr>
          <p:cNvSpPr txBox="1"/>
          <p:nvPr/>
        </p:nvSpPr>
        <p:spPr>
          <a:xfrm>
            <a:off x="4161906" y="1804847"/>
            <a:ext cx="626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43ADA-CC85-431A-89B6-1C9626D5119C}"/>
              </a:ext>
            </a:extLst>
          </p:cNvPr>
          <p:cNvSpPr txBox="1"/>
          <p:nvPr/>
        </p:nvSpPr>
        <p:spPr>
          <a:xfrm>
            <a:off x="6880166" y="2389622"/>
            <a:ext cx="626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BA3A5-BD5E-4CD7-9AAC-DD4D8EA828F8}"/>
              </a:ext>
            </a:extLst>
          </p:cNvPr>
          <p:cNvSpPr txBox="1"/>
          <p:nvPr/>
        </p:nvSpPr>
        <p:spPr>
          <a:xfrm>
            <a:off x="6738851" y="2930513"/>
            <a:ext cx="895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890FE-C663-4A4E-8936-62FEEE6D320B}"/>
              </a:ext>
            </a:extLst>
          </p:cNvPr>
          <p:cNvSpPr txBox="1"/>
          <p:nvPr/>
        </p:nvSpPr>
        <p:spPr>
          <a:xfrm>
            <a:off x="5178830" y="3681852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2044B5-32E9-4773-B3EC-3A52EEF001E4}"/>
              </a:ext>
            </a:extLst>
          </p:cNvPr>
          <p:cNvSpPr txBox="1"/>
          <p:nvPr/>
        </p:nvSpPr>
        <p:spPr>
          <a:xfrm>
            <a:off x="5539048" y="4028398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10EC0B-EEC2-474F-BD19-AC4F4538257A}"/>
              </a:ext>
            </a:extLst>
          </p:cNvPr>
          <p:cNvSpPr txBox="1"/>
          <p:nvPr/>
        </p:nvSpPr>
        <p:spPr>
          <a:xfrm>
            <a:off x="6531032" y="4453790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342564-E701-486F-AFAD-E8CCAC5FC925}"/>
              </a:ext>
            </a:extLst>
          </p:cNvPr>
          <p:cNvSpPr txBox="1"/>
          <p:nvPr/>
        </p:nvSpPr>
        <p:spPr>
          <a:xfrm>
            <a:off x="9638462" y="2930513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C79CC8-9689-4C75-9796-FE5E08D76E4C}"/>
              </a:ext>
            </a:extLst>
          </p:cNvPr>
          <p:cNvSpPr txBox="1"/>
          <p:nvPr/>
        </p:nvSpPr>
        <p:spPr>
          <a:xfrm>
            <a:off x="6040583" y="4920449"/>
            <a:ext cx="69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28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54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2020-05-20T03:53:22Z</dcterms:created>
  <dcterms:modified xsi:type="dcterms:W3CDTF">2022-03-11T05:17:04Z</dcterms:modified>
</cp:coreProperties>
</file>