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3" r:id="rId3"/>
    <p:sldId id="262" r:id="rId4"/>
    <p:sldId id="264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902750-F122-4019-AEAB-35E6F84E2B46}" v="1" dt="2023-06-19T08:11:14.5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8F902750-F122-4019-AEAB-35E6F84E2B46}"/>
    <pc:docChg chg="custSel addSld delSld modSld">
      <pc:chgData name="Stewart Gale" userId="3647ddd2-6040-41ae-a96d-232c23482af8" providerId="ADAL" clId="{8F902750-F122-4019-AEAB-35E6F84E2B46}" dt="2023-06-19T08:22:00.753" v="10" actId="20577"/>
      <pc:docMkLst>
        <pc:docMk/>
      </pc:docMkLst>
      <pc:sldChg chg="modSp mod">
        <pc:chgData name="Stewart Gale" userId="3647ddd2-6040-41ae-a96d-232c23482af8" providerId="ADAL" clId="{8F902750-F122-4019-AEAB-35E6F84E2B46}" dt="2023-06-19T08:22:00.753" v="10" actId="20577"/>
        <pc:sldMkLst>
          <pc:docMk/>
          <pc:sldMk cId="4145341125" sldId="260"/>
        </pc:sldMkLst>
        <pc:spChg chg="mod">
          <ac:chgData name="Stewart Gale" userId="3647ddd2-6040-41ae-a96d-232c23482af8" providerId="ADAL" clId="{8F902750-F122-4019-AEAB-35E6F84E2B46}" dt="2023-06-19T08:22:00.753" v="10" actId="20577"/>
          <ac:spMkLst>
            <pc:docMk/>
            <pc:sldMk cId="4145341125" sldId="260"/>
            <ac:spMk id="2" creationId="{00000000-0000-0000-0000-000000000000}"/>
          </ac:spMkLst>
        </pc:spChg>
      </pc:sldChg>
      <pc:sldChg chg="delSp add del mod delAnim">
        <pc:chgData name="Stewart Gale" userId="3647ddd2-6040-41ae-a96d-232c23482af8" providerId="ADAL" clId="{8F902750-F122-4019-AEAB-35E6F84E2B46}" dt="2023-06-19T08:11:33.410" v="6" actId="47"/>
        <pc:sldMkLst>
          <pc:docMk/>
          <pc:sldMk cId="2763533245" sldId="290"/>
        </pc:sldMkLst>
        <pc:spChg chg="del">
          <ac:chgData name="Stewart Gale" userId="3647ddd2-6040-41ae-a96d-232c23482af8" providerId="ADAL" clId="{8F902750-F122-4019-AEAB-35E6F84E2B46}" dt="2023-06-19T08:11:18.043" v="1" actId="478"/>
          <ac:spMkLst>
            <pc:docMk/>
            <pc:sldMk cId="2763533245" sldId="290"/>
            <ac:spMk id="8" creationId="{00000000-0000-0000-0000-000000000000}"/>
          </ac:spMkLst>
        </pc:spChg>
        <pc:spChg chg="del">
          <ac:chgData name="Stewart Gale" userId="3647ddd2-6040-41ae-a96d-232c23482af8" providerId="ADAL" clId="{8F902750-F122-4019-AEAB-35E6F84E2B46}" dt="2023-06-19T08:11:18.865" v="2" actId="478"/>
          <ac:spMkLst>
            <pc:docMk/>
            <pc:sldMk cId="2763533245" sldId="290"/>
            <ac:spMk id="9" creationId="{00000000-0000-0000-0000-000000000000}"/>
          </ac:spMkLst>
        </pc:spChg>
      </pc:sldChg>
      <pc:sldChg chg="add del">
        <pc:chgData name="Stewart Gale" userId="3647ddd2-6040-41ae-a96d-232c23482af8" providerId="ADAL" clId="{8F902750-F122-4019-AEAB-35E6F84E2B46}" dt="2023-06-19T08:11:33.410" v="6" actId="47"/>
        <pc:sldMkLst>
          <pc:docMk/>
          <pc:sldMk cId="1387100406" sldId="293"/>
        </pc:sldMkLst>
      </pc:sldChg>
      <pc:sldChg chg="delSp add del mod delAnim">
        <pc:chgData name="Stewart Gale" userId="3647ddd2-6040-41ae-a96d-232c23482af8" providerId="ADAL" clId="{8F902750-F122-4019-AEAB-35E6F84E2B46}" dt="2023-06-19T08:11:33.410" v="6" actId="47"/>
        <pc:sldMkLst>
          <pc:docMk/>
          <pc:sldMk cId="2521586033" sldId="301"/>
        </pc:sldMkLst>
        <pc:spChg chg="del">
          <ac:chgData name="Stewart Gale" userId="3647ddd2-6040-41ae-a96d-232c23482af8" providerId="ADAL" clId="{8F902750-F122-4019-AEAB-35E6F84E2B46}" dt="2023-06-19T08:11:22.444" v="3" actId="478"/>
          <ac:spMkLst>
            <pc:docMk/>
            <pc:sldMk cId="2521586033" sldId="301"/>
            <ac:spMk id="9" creationId="{00000000-0000-0000-0000-000000000000}"/>
          </ac:spMkLst>
        </pc:spChg>
        <pc:spChg chg="del">
          <ac:chgData name="Stewart Gale" userId="3647ddd2-6040-41ae-a96d-232c23482af8" providerId="ADAL" clId="{8F902750-F122-4019-AEAB-35E6F84E2B46}" dt="2023-06-19T08:11:24.006" v="5" actId="478"/>
          <ac:spMkLst>
            <pc:docMk/>
            <pc:sldMk cId="2521586033" sldId="301"/>
            <ac:spMk id="10" creationId="{00000000-0000-0000-0000-000000000000}"/>
          </ac:spMkLst>
        </pc:spChg>
        <pc:spChg chg="del">
          <ac:chgData name="Stewart Gale" userId="3647ddd2-6040-41ae-a96d-232c23482af8" providerId="ADAL" clId="{8F902750-F122-4019-AEAB-35E6F84E2B46}" dt="2023-06-19T08:11:23.406" v="4" actId="478"/>
          <ac:spMkLst>
            <pc:docMk/>
            <pc:sldMk cId="2521586033" sldId="301"/>
            <ac:spMk id="12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9978-2EF6-43C2-AB93-FB22B8235195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0EE13-41F0-41E2-854C-FC741F4ABC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0904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9978-2EF6-43C2-AB93-FB22B8235195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0EE13-41F0-41E2-854C-FC741F4ABC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5506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9978-2EF6-43C2-AB93-FB22B8235195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0EE13-41F0-41E2-854C-FC741F4ABC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1678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9978-2EF6-43C2-AB93-FB22B8235195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0EE13-41F0-41E2-854C-FC741F4ABC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5068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9978-2EF6-43C2-AB93-FB22B8235195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0EE13-41F0-41E2-854C-FC741F4ABC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416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9978-2EF6-43C2-AB93-FB22B8235195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0EE13-41F0-41E2-854C-FC741F4ABC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792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9978-2EF6-43C2-AB93-FB22B8235195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0EE13-41F0-41E2-854C-FC741F4ABC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4921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9978-2EF6-43C2-AB93-FB22B8235195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0EE13-41F0-41E2-854C-FC741F4ABC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9500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9978-2EF6-43C2-AB93-FB22B8235195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0EE13-41F0-41E2-854C-FC741F4ABC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4507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9978-2EF6-43C2-AB93-FB22B8235195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0EE13-41F0-41E2-854C-FC741F4ABC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090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9978-2EF6-43C2-AB93-FB22B8235195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0EE13-41F0-41E2-854C-FC741F4ABC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9241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2B9978-2EF6-43C2-AB93-FB22B8235195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70EE13-41F0-41E2-854C-FC741F4ABC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0730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0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45127" y="1751215"/>
            <a:ext cx="1050174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u="sng" dirty="0"/>
              <a:t>FM: Solving Equations </a:t>
            </a:r>
          </a:p>
          <a:p>
            <a:pPr algn="ctr"/>
            <a:r>
              <a:rPr lang="en-GB" sz="8800" b="1" dirty="0"/>
              <a:t>(Algebraic Fractions)</a:t>
            </a:r>
          </a:p>
        </p:txBody>
      </p:sp>
    </p:spTree>
    <p:extLst>
      <p:ext uri="{BB962C8B-B14F-4D97-AF65-F5344CB8AC3E}">
        <p14:creationId xmlns:p14="http://schemas.microsoft.com/office/powerpoint/2010/main" val="4145341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7215" y="1321510"/>
            <a:ext cx="11737570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4800" dirty="0">
                <a:solidFill>
                  <a:prstClr val="black"/>
                </a:solidFill>
              </a:rPr>
              <a:t>When solving an equation with fractions:</a:t>
            </a:r>
          </a:p>
          <a:p>
            <a:pPr lvl="0" algn="ctr"/>
            <a:endParaRPr lang="en-GB" sz="4800" dirty="0">
              <a:solidFill>
                <a:prstClr val="black"/>
              </a:solidFill>
            </a:endParaRPr>
          </a:p>
          <a:p>
            <a:pPr lvl="0" algn="ctr"/>
            <a:r>
              <a:rPr lang="en-GB" sz="4800" b="1" dirty="0">
                <a:solidFill>
                  <a:prstClr val="black"/>
                </a:solidFill>
              </a:rPr>
              <a:t>Step 1: </a:t>
            </a:r>
            <a:r>
              <a:rPr lang="en-GB" sz="4800" dirty="0">
                <a:solidFill>
                  <a:prstClr val="black"/>
                </a:solidFill>
              </a:rPr>
              <a:t>Combine fractions into single fraction </a:t>
            </a:r>
          </a:p>
          <a:p>
            <a:pPr lvl="0" algn="ctr"/>
            <a:endParaRPr lang="en-GB" sz="4800" dirty="0">
              <a:solidFill>
                <a:prstClr val="black"/>
              </a:solidFill>
            </a:endParaRPr>
          </a:p>
          <a:p>
            <a:pPr lvl="0" algn="ctr"/>
            <a:r>
              <a:rPr lang="en-GB" sz="4800" b="1" dirty="0">
                <a:solidFill>
                  <a:prstClr val="black"/>
                </a:solidFill>
              </a:rPr>
              <a:t>Step 2: </a:t>
            </a:r>
            <a:r>
              <a:rPr lang="en-GB" sz="4800" dirty="0">
                <a:solidFill>
                  <a:prstClr val="black"/>
                </a:solidFill>
              </a:rPr>
              <a:t>Multiply through by denominator.</a:t>
            </a:r>
          </a:p>
        </p:txBody>
      </p:sp>
    </p:spTree>
    <p:extLst>
      <p:ext uri="{BB962C8B-B14F-4D97-AF65-F5344CB8AC3E}">
        <p14:creationId xmlns:p14="http://schemas.microsoft.com/office/powerpoint/2010/main" val="3912171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67241" y="301829"/>
                <a:ext cx="5561813" cy="1364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4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4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4400" i="1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br>
                  <a:rPr lang="en-GB" sz="4400" dirty="0"/>
                </a:br>
                <a:endParaRPr lang="en-GB" sz="4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7241" y="301829"/>
                <a:ext cx="5561813" cy="136447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7241197" y="5307368"/>
                <a:ext cx="1877052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</m:num>
                        <m:den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𝟏𝟑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1197" y="5307368"/>
                <a:ext cx="1877052" cy="12488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767241" y="2090170"/>
                <a:ext cx="4639101" cy="14064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d>
                            <m:dPr>
                              <m:ctrlP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4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en-GB" sz="4400" i="1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br>
                  <a:rPr lang="en-GB" sz="4400" dirty="0"/>
                </a:br>
                <a:endParaRPr lang="en-GB" sz="4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7241" y="2090170"/>
                <a:ext cx="4639101" cy="14064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983672" y="4120456"/>
                <a:ext cx="3655427" cy="7695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=30</m:t>
                      </m:r>
                    </m:oMath>
                  </m:oMathPara>
                </a14:m>
                <a:br>
                  <a:rPr lang="en-GB" sz="4400" dirty="0"/>
                </a:br>
                <a:endParaRPr lang="en-GB" sz="4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3672" y="4120456"/>
                <a:ext cx="3655427" cy="76950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975657" y="5566635"/>
                <a:ext cx="2558147" cy="7695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=30</m:t>
                      </m:r>
                    </m:oMath>
                  </m:oMathPara>
                </a14:m>
                <a:br>
                  <a:rPr lang="en-GB" sz="4400" dirty="0"/>
                </a:br>
                <a:endParaRPr lang="en-GB" sz="4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5657" y="5566635"/>
                <a:ext cx="2558147" cy="76950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6217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67241" y="301829"/>
                <a:ext cx="5561813" cy="1364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en-GB" sz="4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+4</m:t>
                          </m:r>
                        </m:num>
                        <m:den>
                          <m:r>
                            <a:rPr lang="en-GB" sz="4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4400" i="1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br>
                  <a:rPr lang="en-GB" sz="4400" dirty="0"/>
                </a:br>
                <a:endParaRPr lang="en-GB" sz="4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7241" y="301829"/>
                <a:ext cx="5561813" cy="136447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8127888" y="5486839"/>
                <a:ext cx="1877052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𝟏𝟑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7888" y="5486839"/>
                <a:ext cx="1877052" cy="12488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47546" y="1952401"/>
                <a:ext cx="6581508" cy="14064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d>
                            <m:dPr>
                              <m:ctrlP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4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+4)</m:t>
                          </m:r>
                        </m:num>
                        <m:den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en-GB" sz="4400" i="1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br>
                  <a:rPr lang="en-GB" sz="4400" dirty="0"/>
                </a:br>
                <a:endParaRPr lang="en-GB" sz="4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546" y="1952401"/>
                <a:ext cx="6581508" cy="14064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45024" y="3713452"/>
                <a:ext cx="6858598" cy="7695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d>
                        <m:dPr>
                          <m:ctrlP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+5(</m:t>
                      </m:r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+4)=30</m:t>
                      </m:r>
                    </m:oMath>
                  </m:oMathPara>
                </a14:m>
                <a:br>
                  <a:rPr lang="en-GB" sz="4400" dirty="0"/>
                </a:br>
                <a:endParaRPr lang="en-GB" sz="4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024" y="3713452"/>
                <a:ext cx="6858598" cy="76950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603758" y="4810092"/>
                <a:ext cx="5888781" cy="7695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−2+5</m:t>
                      </m:r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br>
                  <a:rPr lang="en-GB" sz="4400" dirty="0"/>
                </a:br>
                <a:endParaRPr lang="en-GB" sz="4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3758" y="4810092"/>
                <a:ext cx="5888781" cy="76950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593271" y="5849267"/>
                <a:ext cx="3910351" cy="7695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4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+18=30</m:t>
                      </m:r>
                    </m:oMath>
                  </m:oMathPara>
                </a14:m>
                <a:br>
                  <a:rPr lang="en-GB" sz="4400" dirty="0"/>
                </a:br>
                <a:endParaRPr lang="en-GB" sz="4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3271" y="5849267"/>
                <a:ext cx="3910351" cy="76950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9570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95</Words>
  <Application>Microsoft Office PowerPoint</Application>
  <PresentationFormat>Widescreen</PresentationFormat>
  <Paragraphs>18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6</cp:revision>
  <dcterms:created xsi:type="dcterms:W3CDTF">2020-04-29T04:47:17Z</dcterms:created>
  <dcterms:modified xsi:type="dcterms:W3CDTF">2023-06-19T08:22:04Z</dcterms:modified>
</cp:coreProperties>
</file>