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0" r:id="rId3"/>
    <p:sldId id="285" r:id="rId4"/>
    <p:sldId id="287" r:id="rId5"/>
    <p:sldId id="286" r:id="rId6"/>
    <p:sldId id="277" r:id="rId7"/>
    <p:sldId id="278" r:id="rId8"/>
    <p:sldId id="279" r:id="rId9"/>
    <p:sldId id="281" r:id="rId10"/>
    <p:sldId id="282" r:id="rId11"/>
    <p:sldId id="283" r:id="rId12"/>
    <p:sldId id="28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B59B4A-5A14-43BF-8BB5-23C00AE4C677}" v="4" dt="2025-01-06T10:45:09.8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DB59B4A-5A14-43BF-8BB5-23C00AE4C677}"/>
    <pc:docChg chg="custSel addSld delSld modSld sldOrd">
      <pc:chgData name="Stewart Gale" userId="3647ddd2-6040-41ae-a96d-232c23482af8" providerId="ADAL" clId="{7DB59B4A-5A14-43BF-8BB5-23C00AE4C677}" dt="2025-01-06T10:45:09.805" v="18" actId="207"/>
      <pc:docMkLst>
        <pc:docMk/>
      </pc:docMkLst>
      <pc:sldChg chg="del">
        <pc:chgData name="Stewart Gale" userId="3647ddd2-6040-41ae-a96d-232c23482af8" providerId="ADAL" clId="{7DB59B4A-5A14-43BF-8BB5-23C00AE4C677}" dt="2022-01-14T04:24:27.147" v="13" actId="47"/>
        <pc:sldMkLst>
          <pc:docMk/>
          <pc:sldMk cId="629985714" sldId="263"/>
        </pc:sldMkLst>
      </pc:sldChg>
      <pc:sldChg chg="del">
        <pc:chgData name="Stewart Gale" userId="3647ddd2-6040-41ae-a96d-232c23482af8" providerId="ADAL" clId="{7DB59B4A-5A14-43BF-8BB5-23C00AE4C677}" dt="2022-01-14T04:24:27.859" v="14" actId="47"/>
        <pc:sldMkLst>
          <pc:docMk/>
          <pc:sldMk cId="2174189002" sldId="275"/>
        </pc:sldMkLst>
      </pc:sldChg>
      <pc:sldChg chg="del">
        <pc:chgData name="Stewart Gale" userId="3647ddd2-6040-41ae-a96d-232c23482af8" providerId="ADAL" clId="{7DB59B4A-5A14-43BF-8BB5-23C00AE4C677}" dt="2022-01-14T04:24:28.925" v="15" actId="47"/>
        <pc:sldMkLst>
          <pc:docMk/>
          <pc:sldMk cId="3168579220" sldId="276"/>
        </pc:sldMkLst>
      </pc:sldChg>
      <pc:sldChg chg="modSp">
        <pc:chgData name="Stewart Gale" userId="3647ddd2-6040-41ae-a96d-232c23482af8" providerId="ADAL" clId="{7DB59B4A-5A14-43BF-8BB5-23C00AE4C677}" dt="2022-03-16T11:02:58.461" v="16" actId="207"/>
        <pc:sldMkLst>
          <pc:docMk/>
          <pc:sldMk cId="3911873217" sldId="281"/>
        </pc:sldMkLst>
      </pc:sldChg>
      <pc:sldChg chg="modSp">
        <pc:chgData name="Stewart Gale" userId="3647ddd2-6040-41ae-a96d-232c23482af8" providerId="ADAL" clId="{7DB59B4A-5A14-43BF-8BB5-23C00AE4C677}" dt="2025-01-06T10:45:09.805" v="18" actId="207"/>
        <pc:sldMkLst>
          <pc:docMk/>
          <pc:sldMk cId="1170960754" sldId="282"/>
        </pc:sldMkLst>
        <pc:spChg chg="mod">
          <ac:chgData name="Stewart Gale" userId="3647ddd2-6040-41ae-a96d-232c23482af8" providerId="ADAL" clId="{7DB59B4A-5A14-43BF-8BB5-23C00AE4C677}" dt="2025-01-06T10:45:09.805" v="18" actId="207"/>
          <ac:spMkLst>
            <pc:docMk/>
            <pc:sldMk cId="1170960754" sldId="282"/>
            <ac:spMk id="8" creationId="{00000000-0000-0000-0000-000000000000}"/>
          </ac:spMkLst>
        </pc:spChg>
      </pc:sldChg>
      <pc:sldChg chg="delSp modSp add mod ord">
        <pc:chgData name="Stewart Gale" userId="3647ddd2-6040-41ae-a96d-232c23482af8" providerId="ADAL" clId="{7DB59B4A-5A14-43BF-8BB5-23C00AE4C677}" dt="2022-01-14T04:23:54.791" v="12" actId="1076"/>
        <pc:sldMkLst>
          <pc:docMk/>
          <pc:sldMk cId="929405953" sldId="28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30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39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600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734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570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79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11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989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375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13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295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03BF9-43E2-4030-B064-18B81241F83C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0ECA1-7120-45B6-A304-D57FA0020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5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4607" y="1087586"/>
            <a:ext cx="1126127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Simplify </a:t>
            </a:r>
          </a:p>
          <a:p>
            <a:pPr algn="ctr"/>
            <a:r>
              <a:rPr lang="en-GB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lgebraic </a:t>
            </a:r>
            <a:r>
              <a:rPr lang="en-GB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ractions</a:t>
            </a:r>
          </a:p>
          <a:p>
            <a:pPr algn="ctr"/>
            <a:r>
              <a:rPr lang="en-GB" sz="8800" b="1" dirty="0">
                <a:solidFill>
                  <a:srgbClr val="000000"/>
                </a:solidFill>
                <a:latin typeface="Arial" panose="020B0604020202020204" pitchFamily="34" charset="0"/>
              </a:rPr>
              <a:t>(with Factorising)</a:t>
            </a:r>
            <a:r>
              <a:rPr lang="en-GB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9405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146547" y="305755"/>
                <a:ext cx="4028090" cy="16673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+9</m:t>
                          </m:r>
                        </m:num>
                        <m:den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+3 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6547" y="305755"/>
                <a:ext cx="4028090" cy="16673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267276" y="637018"/>
            <a:ext cx="2530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Simplify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939720" y="2660467"/>
                <a:ext cx="4892982" cy="1710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 + 3)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 + 3)(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+ 1)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720" y="2660467"/>
                <a:ext cx="4892982" cy="1710276"/>
              </a:xfrm>
              <a:prstGeom prst="rect">
                <a:avLst/>
              </a:prstGeom>
              <a:blipFill>
                <a:blip r:embed="rId3"/>
                <a:stretch>
                  <a:fillRect l="-8468" b="-6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883532" y="4973682"/>
                <a:ext cx="2961645" cy="16650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+ 1)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532" y="4973682"/>
                <a:ext cx="2961645" cy="1665008"/>
              </a:xfrm>
              <a:prstGeom prst="rect">
                <a:avLst/>
              </a:prstGeom>
              <a:blipFill>
                <a:blip r:embed="rId4"/>
                <a:stretch>
                  <a:fillRect l="-13992" b="-69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096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146547" y="305755"/>
                <a:ext cx="4028089" cy="17736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−6 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6547" y="305755"/>
                <a:ext cx="4028089" cy="17736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267276" y="637018"/>
            <a:ext cx="2530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39720" y="2660467"/>
                <a:ext cx="4892982" cy="1710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+ 2)(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+ 1)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+ 2)(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− 3)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720" y="2660467"/>
                <a:ext cx="4892982" cy="1710276"/>
              </a:xfrm>
              <a:prstGeom prst="rect">
                <a:avLst/>
              </a:prstGeom>
              <a:blipFill>
                <a:blip r:embed="rId3"/>
                <a:stretch>
                  <a:fillRect l="-8468" b="-6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883532" y="4973682"/>
                <a:ext cx="2448684" cy="15319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+ 1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− 3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532" y="4973682"/>
                <a:ext cx="2448684" cy="1531958"/>
              </a:xfrm>
              <a:prstGeom prst="rect">
                <a:avLst/>
              </a:prstGeom>
              <a:blipFill>
                <a:blip r:embed="rId4"/>
                <a:stretch>
                  <a:fillRect l="-16915" b="-163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458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146547" y="305755"/>
                <a:ext cx="4258923" cy="1759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−15</m:t>
                          </m:r>
                        </m:num>
                        <m:den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−9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6547" y="305755"/>
                <a:ext cx="4258923" cy="17597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267276" y="637018"/>
            <a:ext cx="2530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39720" y="2660467"/>
                <a:ext cx="4892982" cy="1710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−5)(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+ 3)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+ 3)(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− 3)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720" y="2660467"/>
                <a:ext cx="4892982" cy="1710276"/>
              </a:xfrm>
              <a:prstGeom prst="rect">
                <a:avLst/>
              </a:prstGeom>
              <a:blipFill>
                <a:blip r:embed="rId3"/>
                <a:stretch>
                  <a:fillRect l="-8468" b="-6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883532" y="4973682"/>
                <a:ext cx="2448684" cy="15485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− 5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− 3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532" y="4973682"/>
                <a:ext cx="2448684" cy="1548565"/>
              </a:xfrm>
              <a:prstGeom prst="rect">
                <a:avLst/>
              </a:prstGeom>
              <a:blipFill>
                <a:blip r:embed="rId4"/>
                <a:stretch>
                  <a:fillRect l="-16915" b="-161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012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84106" y="1763878"/>
            <a:ext cx="628088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1500" i="1" kern="0" dirty="0">
                <a:solidFill>
                  <a:srgbClr val="00B050"/>
                </a:solidFill>
                <a:latin typeface="Times New Roman" pitchFamily="18" charset="0"/>
              </a:rPr>
              <a:t>x</a:t>
            </a:r>
            <a:r>
              <a:rPr lang="en-GB" sz="11500" kern="0" baseline="30000" dirty="0">
                <a:solidFill>
                  <a:srgbClr val="00B050"/>
                </a:solidFill>
                <a:latin typeface="Times New Roman" pitchFamily="18" charset="0"/>
              </a:rPr>
              <a:t>2</a:t>
            </a:r>
            <a:r>
              <a:rPr lang="en-GB" sz="11500" kern="0" dirty="0">
                <a:solidFill>
                  <a:srgbClr val="00B050"/>
                </a:solidFill>
              </a:rPr>
              <a:t> + 4</a:t>
            </a:r>
            <a:r>
              <a:rPr lang="en-GB" sz="11500" i="1" kern="0" dirty="0">
                <a:solidFill>
                  <a:srgbClr val="00B050"/>
                </a:solidFill>
                <a:latin typeface="Times New Roman" pitchFamily="18" charset="0"/>
              </a:rPr>
              <a:t>x</a:t>
            </a:r>
            <a:r>
              <a:rPr lang="en-GB" sz="11500" kern="0" dirty="0">
                <a:solidFill>
                  <a:srgbClr val="00B050"/>
                </a:solidFill>
              </a:rPr>
              <a:t> + 3</a:t>
            </a:r>
            <a:endParaRPr lang="en-GB" sz="11500" kern="0" baseline="30000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1799" y="413658"/>
            <a:ext cx="57530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Factorise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795161" y="4311916"/>
                <a:ext cx="8462894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9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9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9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9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61" y="4311916"/>
                <a:ext cx="8462894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902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84106" y="1763878"/>
            <a:ext cx="628088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1500" i="1" kern="0" dirty="0">
                <a:solidFill>
                  <a:srgbClr val="0000FF"/>
                </a:solidFill>
                <a:latin typeface="Times New Roman" pitchFamily="18" charset="0"/>
              </a:rPr>
              <a:t>x</a:t>
            </a:r>
            <a:r>
              <a:rPr lang="en-GB" sz="11500" kern="0" baseline="3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GB" sz="11500" kern="0" dirty="0">
                <a:solidFill>
                  <a:srgbClr val="0000FF"/>
                </a:solidFill>
              </a:rPr>
              <a:t> – 2</a:t>
            </a:r>
            <a:r>
              <a:rPr lang="en-GB" sz="11500" i="1" kern="0" dirty="0">
                <a:solidFill>
                  <a:srgbClr val="0000FF"/>
                </a:solidFill>
                <a:latin typeface="Times New Roman" pitchFamily="18" charset="0"/>
              </a:rPr>
              <a:t>x</a:t>
            </a:r>
            <a:r>
              <a:rPr lang="en-GB" sz="11500" kern="0" dirty="0">
                <a:solidFill>
                  <a:srgbClr val="0000FF"/>
                </a:solidFill>
              </a:rPr>
              <a:t> – 3</a:t>
            </a:r>
            <a:endParaRPr lang="en-GB" sz="11500" kern="0" baseline="300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14604" y="293058"/>
            <a:ext cx="57530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Factorise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795161" y="4311916"/>
                <a:ext cx="8335487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9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9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9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9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9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61" y="4311916"/>
                <a:ext cx="8335487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990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84106" y="1763878"/>
            <a:ext cx="628088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1500" i="1" kern="0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11500" kern="0" baseline="30000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GB" sz="11500" kern="0" dirty="0">
                <a:solidFill>
                  <a:srgbClr val="FF0000"/>
                </a:solidFill>
              </a:rPr>
              <a:t> + 2</a:t>
            </a:r>
            <a:r>
              <a:rPr lang="en-GB" sz="11500" i="1" kern="0" dirty="0">
                <a:solidFill>
                  <a:srgbClr val="FF0000"/>
                </a:solidFill>
                <a:latin typeface="Times New Roman" pitchFamily="18" charset="0"/>
              </a:rPr>
              <a:t>x</a:t>
            </a:r>
            <a:r>
              <a:rPr lang="en-GB" sz="11500" kern="0" dirty="0">
                <a:solidFill>
                  <a:srgbClr val="FF0000"/>
                </a:solidFill>
              </a:rPr>
              <a:t> – 3</a:t>
            </a:r>
            <a:endParaRPr lang="en-GB" sz="11500" kern="0" baseline="30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14604" y="293058"/>
            <a:ext cx="57530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Factorise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795161" y="4311916"/>
                <a:ext cx="8335487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9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9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9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9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9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61" y="4311916"/>
                <a:ext cx="8335487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086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84106" y="1763878"/>
            <a:ext cx="628088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1500" i="1" kern="0" dirty="0">
                <a:solidFill>
                  <a:srgbClr val="7030A0"/>
                </a:solidFill>
                <a:latin typeface="Times New Roman" pitchFamily="18" charset="0"/>
              </a:rPr>
              <a:t>x</a:t>
            </a:r>
            <a:r>
              <a:rPr lang="en-GB" sz="11500" kern="0" baseline="30000" dirty="0">
                <a:solidFill>
                  <a:srgbClr val="7030A0"/>
                </a:solidFill>
                <a:latin typeface="Times New Roman" pitchFamily="18" charset="0"/>
              </a:rPr>
              <a:t>2</a:t>
            </a:r>
            <a:r>
              <a:rPr lang="en-GB" sz="11500" kern="0" dirty="0">
                <a:solidFill>
                  <a:srgbClr val="7030A0"/>
                </a:solidFill>
              </a:rPr>
              <a:t> – 4</a:t>
            </a:r>
            <a:r>
              <a:rPr lang="en-GB" sz="11500" i="1" kern="0" dirty="0">
                <a:solidFill>
                  <a:srgbClr val="7030A0"/>
                </a:solidFill>
                <a:latin typeface="Times New Roman" pitchFamily="18" charset="0"/>
              </a:rPr>
              <a:t>x</a:t>
            </a:r>
            <a:r>
              <a:rPr lang="en-GB" sz="11500" kern="0" dirty="0">
                <a:solidFill>
                  <a:srgbClr val="7030A0"/>
                </a:solidFill>
              </a:rPr>
              <a:t> + 3</a:t>
            </a:r>
            <a:endParaRPr lang="en-GB" sz="11500" kern="0" baseline="300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14604" y="293058"/>
            <a:ext cx="57530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Factorise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795161" y="4311916"/>
                <a:ext cx="8335487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9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9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96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96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96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96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61" y="4311916"/>
                <a:ext cx="8335487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96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685390" y="164240"/>
                <a:ext cx="2677400" cy="1759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390" y="164240"/>
                <a:ext cx="2677400" cy="17597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806119" y="495503"/>
            <a:ext cx="2530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803648" y="2592362"/>
                <a:ext cx="3382336" cy="15793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(2 + </m:t>
                        </m:r>
                        <m: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648" y="2592362"/>
                <a:ext cx="3382336" cy="1579343"/>
              </a:xfrm>
              <a:prstGeom prst="rect">
                <a:avLst/>
              </a:prstGeom>
              <a:blipFill>
                <a:blip r:embed="rId3"/>
                <a:stretch>
                  <a:fillRect l="-12432" b="-158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458552" y="4976563"/>
                <a:ext cx="2467983" cy="15340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 + </m:t>
                        </m:r>
                        <m: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8552" y="4976563"/>
                <a:ext cx="2467983" cy="1534074"/>
              </a:xfrm>
              <a:prstGeom prst="rect">
                <a:avLst/>
              </a:prstGeom>
              <a:blipFill>
                <a:blip r:embed="rId4"/>
                <a:stretch>
                  <a:fillRect l="-16790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19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685390" y="164240"/>
                <a:ext cx="3060518" cy="1759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8+4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390" y="164240"/>
                <a:ext cx="3060518" cy="17597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806119" y="495503"/>
            <a:ext cx="2530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455305" y="2595152"/>
                <a:ext cx="4097275" cy="1710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 + 4</m:t>
                        </m:r>
                        <m: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(2 + 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305" y="2595152"/>
                <a:ext cx="4097275" cy="1710276"/>
              </a:xfrm>
              <a:prstGeom prst="rect">
                <a:avLst/>
              </a:prstGeom>
              <a:blipFill>
                <a:blip r:embed="rId3"/>
                <a:stretch>
                  <a:fillRect l="-10268"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812774" y="4848495"/>
                <a:ext cx="3739806" cy="1710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 + 4</m:t>
                        </m:r>
                        <m: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(2 + 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774" y="4848495"/>
                <a:ext cx="3739806" cy="1710276"/>
              </a:xfrm>
              <a:prstGeom prst="rect">
                <a:avLst/>
              </a:prstGeom>
              <a:blipFill>
                <a:blip r:embed="rId4"/>
                <a:stretch>
                  <a:fillRect l="-11075" b="-6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36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685390" y="164240"/>
                <a:ext cx="2677400" cy="17736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8+4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390" y="164240"/>
                <a:ext cx="2677400" cy="17736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806119" y="495503"/>
            <a:ext cx="2530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39720" y="2660467"/>
                <a:ext cx="3382336" cy="1710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(2 + </m:t>
                        </m:r>
                        <m:r>
                          <a:rPr lang="en-GB" sz="660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(2 + 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720" y="2660467"/>
                <a:ext cx="3382336" cy="1710276"/>
              </a:xfrm>
              <a:prstGeom prst="rect">
                <a:avLst/>
              </a:prstGeom>
              <a:blipFill>
                <a:blip r:embed="rId3"/>
                <a:stretch>
                  <a:fillRect l="-12252" b="-6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883532" y="4973682"/>
                <a:ext cx="1389163" cy="14459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532" y="4973682"/>
                <a:ext cx="1389163" cy="1445973"/>
              </a:xfrm>
              <a:prstGeom prst="rect">
                <a:avLst/>
              </a:prstGeom>
              <a:blipFill>
                <a:blip r:embed="rId4"/>
                <a:stretch>
                  <a:fillRect l="-29825" t="-5485" r="-439" b="-177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707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146547" y="305755"/>
                <a:ext cx="4686155" cy="1801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+1)(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6547" y="305755"/>
                <a:ext cx="4686155" cy="18010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267276" y="637018"/>
            <a:ext cx="2530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39720" y="2660467"/>
                <a:ext cx="4892982" cy="1710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 + 1)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+1)(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+1)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720" y="2660467"/>
                <a:ext cx="4892982" cy="1710276"/>
              </a:xfrm>
              <a:prstGeom prst="rect">
                <a:avLst/>
              </a:prstGeom>
              <a:blipFill>
                <a:blip r:embed="rId3"/>
                <a:stretch>
                  <a:fillRect l="-8468" b="-6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883532" y="4973682"/>
                <a:ext cx="2961645" cy="16650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600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+ 1)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532" y="4973682"/>
                <a:ext cx="2961645" cy="1665008"/>
              </a:xfrm>
              <a:prstGeom prst="rect">
                <a:avLst/>
              </a:prstGeom>
              <a:blipFill>
                <a:blip r:embed="rId4"/>
                <a:stretch>
                  <a:fillRect l="-13992" b="-69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87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111</Words>
  <Application>Microsoft Office PowerPoint</Application>
  <PresentationFormat>Widescreen</PresentationFormat>
  <Paragraphs>43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20</cp:revision>
  <dcterms:created xsi:type="dcterms:W3CDTF">2016-01-29T10:12:39Z</dcterms:created>
  <dcterms:modified xsi:type="dcterms:W3CDTF">2025-01-06T10:45:12Z</dcterms:modified>
</cp:coreProperties>
</file>