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2" r:id="rId4"/>
    <p:sldId id="257" r:id="rId5"/>
    <p:sldId id="261" r:id="rId6"/>
    <p:sldId id="263" r:id="rId7"/>
    <p:sldId id="264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3A61D51-AB2C-4349-B955-FB591E5AED35}"/>
    <pc:docChg chg="undo custSel modSld">
      <pc:chgData name="Stewart Gale" userId="3647ddd2-6040-41ae-a96d-232c23482af8" providerId="ADAL" clId="{C3A61D51-AB2C-4349-B955-FB591E5AED35}" dt="2022-11-17T16:42:15.687" v="3" actId="1076"/>
      <pc:docMkLst>
        <pc:docMk/>
      </pc:docMkLst>
      <pc:sldChg chg="modSp mod">
        <pc:chgData name="Stewart Gale" userId="3647ddd2-6040-41ae-a96d-232c23482af8" providerId="ADAL" clId="{C3A61D51-AB2C-4349-B955-FB591E5AED35}" dt="2022-11-17T16:42:15.687" v="3" actId="1076"/>
        <pc:sldMkLst>
          <pc:docMk/>
          <pc:sldMk cId="2426281590" sldId="262"/>
        </pc:sldMkLst>
        <pc:picChg chg="mod">
          <ac:chgData name="Stewart Gale" userId="3647ddd2-6040-41ae-a96d-232c23482af8" providerId="ADAL" clId="{C3A61D51-AB2C-4349-B955-FB591E5AED35}" dt="2022-11-17T16:42:15.687" v="3" actId="1076"/>
          <ac:picMkLst>
            <pc:docMk/>
            <pc:sldMk cId="2426281590" sldId="262"/>
            <ac:picMk id="4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3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797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331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674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025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59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8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62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459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743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252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DBCED-2965-4298-9010-7B76025AB521}" type="datetimeFigureOut">
              <a:rPr lang="en-GB" smtClean="0"/>
              <a:t>17/11/2022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67D80-53D3-4371-B305-ED92569BFC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810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019875"/>
              </p:ext>
            </p:extLst>
          </p:nvPr>
        </p:nvGraphicFramePr>
        <p:xfrm>
          <a:off x="691242" y="1226909"/>
          <a:ext cx="3156858" cy="2131332"/>
        </p:xfrm>
        <a:graphic>
          <a:graphicData uri="http://schemas.openxmlformats.org/drawingml/2006/table">
            <a:tbl>
              <a:tblPr/>
              <a:tblGrid>
                <a:gridCol w="2225216">
                  <a:extLst>
                    <a:ext uri="{9D8B030D-6E8A-4147-A177-3AD203B41FA5}">
                      <a16:colId xmlns:a16="http://schemas.microsoft.com/office/drawing/2014/main" val="982861833"/>
                    </a:ext>
                  </a:extLst>
                </a:gridCol>
                <a:gridCol w="931642">
                  <a:extLst>
                    <a:ext uri="{9D8B030D-6E8A-4147-A177-3AD203B41FA5}">
                      <a16:colId xmlns:a16="http://schemas.microsoft.com/office/drawing/2014/main" val="1530237874"/>
                    </a:ext>
                  </a:extLst>
                </a:gridCol>
              </a:tblGrid>
              <a:tr h="53283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Think of a number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279188"/>
                  </a:ext>
                </a:extLst>
              </a:tr>
              <a:tr h="53283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multiply it by 7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983665"/>
                  </a:ext>
                </a:extLst>
              </a:tr>
              <a:tr h="532833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then add 5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019797"/>
                  </a:ext>
                </a:extLst>
              </a:tr>
              <a:tr h="53283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The answer is 47.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72019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798815"/>
              </p:ext>
            </p:extLst>
          </p:nvPr>
        </p:nvGraphicFramePr>
        <p:xfrm>
          <a:off x="691242" y="4247696"/>
          <a:ext cx="3282044" cy="1978864"/>
        </p:xfrm>
        <a:graphic>
          <a:graphicData uri="http://schemas.openxmlformats.org/drawingml/2006/table">
            <a:tbl>
              <a:tblPr/>
              <a:tblGrid>
                <a:gridCol w="3282044">
                  <a:extLst>
                    <a:ext uri="{9D8B030D-6E8A-4147-A177-3AD203B41FA5}">
                      <a16:colId xmlns:a16="http://schemas.microsoft.com/office/drawing/2014/main" val="4267969528"/>
                    </a:ext>
                  </a:extLst>
                </a:gridCol>
              </a:tblGrid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Think of a number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4147"/>
                  </a:ext>
                </a:extLst>
              </a:tr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multiply it by 3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657944"/>
                  </a:ext>
                </a:extLst>
              </a:tr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then add 8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57642"/>
                  </a:ext>
                </a:extLst>
              </a:tr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answer is 23.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6591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107805"/>
              </p:ext>
            </p:extLst>
          </p:nvPr>
        </p:nvGraphicFramePr>
        <p:xfrm>
          <a:off x="4452257" y="1286778"/>
          <a:ext cx="3254830" cy="1978864"/>
        </p:xfrm>
        <a:graphic>
          <a:graphicData uri="http://schemas.openxmlformats.org/drawingml/2006/table">
            <a:tbl>
              <a:tblPr/>
              <a:tblGrid>
                <a:gridCol w="3254830">
                  <a:extLst>
                    <a:ext uri="{9D8B030D-6E8A-4147-A177-3AD203B41FA5}">
                      <a16:colId xmlns:a16="http://schemas.microsoft.com/office/drawing/2014/main" val="2557486191"/>
                    </a:ext>
                  </a:extLst>
                </a:gridCol>
              </a:tblGrid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Think of a number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382951"/>
                  </a:ext>
                </a:extLst>
              </a:tr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multiply it by 6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510784"/>
                  </a:ext>
                </a:extLst>
              </a:tr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then subtract 3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558518"/>
                  </a:ext>
                </a:extLst>
              </a:tr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answer is 21.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52131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305950"/>
              </p:ext>
            </p:extLst>
          </p:nvPr>
        </p:nvGraphicFramePr>
        <p:xfrm>
          <a:off x="4495819" y="4247696"/>
          <a:ext cx="3211268" cy="1978864"/>
        </p:xfrm>
        <a:graphic>
          <a:graphicData uri="http://schemas.openxmlformats.org/drawingml/2006/table">
            <a:tbl>
              <a:tblPr/>
              <a:tblGrid>
                <a:gridCol w="3211268">
                  <a:extLst>
                    <a:ext uri="{9D8B030D-6E8A-4147-A177-3AD203B41FA5}">
                      <a16:colId xmlns:a16="http://schemas.microsoft.com/office/drawing/2014/main" val="2169828999"/>
                    </a:ext>
                  </a:extLst>
                </a:gridCol>
              </a:tblGrid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Think of a number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825397"/>
                  </a:ext>
                </a:extLst>
              </a:tr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multiply it by 9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450033"/>
                  </a:ext>
                </a:extLst>
              </a:tr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the subtract 2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61818"/>
                  </a:ext>
                </a:extLst>
              </a:tr>
              <a:tr h="2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The answer is 61.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72946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269412"/>
              </p:ext>
            </p:extLst>
          </p:nvPr>
        </p:nvGraphicFramePr>
        <p:xfrm>
          <a:off x="8289470" y="1303143"/>
          <a:ext cx="3782786" cy="1978864"/>
        </p:xfrm>
        <a:graphic>
          <a:graphicData uri="http://schemas.openxmlformats.org/drawingml/2006/table">
            <a:tbl>
              <a:tblPr/>
              <a:tblGrid>
                <a:gridCol w="2464104">
                  <a:extLst>
                    <a:ext uri="{9D8B030D-6E8A-4147-A177-3AD203B41FA5}">
                      <a16:colId xmlns:a16="http://schemas.microsoft.com/office/drawing/2014/main" val="1158861742"/>
                    </a:ext>
                  </a:extLst>
                </a:gridCol>
                <a:gridCol w="1318682">
                  <a:extLst>
                    <a:ext uri="{9D8B030D-6E8A-4147-A177-3AD203B41FA5}">
                      <a16:colId xmlns:a16="http://schemas.microsoft.com/office/drawing/2014/main" val="1800817700"/>
                    </a:ext>
                  </a:extLst>
                </a:gridCol>
              </a:tblGrid>
              <a:tr h="28780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Think of a number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326468"/>
                  </a:ext>
                </a:extLst>
              </a:tr>
              <a:tr h="287806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and add 5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3200" b="0"/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081114"/>
                  </a:ext>
                </a:extLst>
              </a:tr>
              <a:tr h="28780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then I multiply it by 2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221755"/>
                  </a:ext>
                </a:extLst>
              </a:tr>
              <a:tr h="28780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The answer is 60.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517147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158302"/>
              </p:ext>
            </p:extLst>
          </p:nvPr>
        </p:nvGraphicFramePr>
        <p:xfrm>
          <a:off x="8354786" y="4247696"/>
          <a:ext cx="3641271" cy="1978864"/>
        </p:xfrm>
        <a:graphic>
          <a:graphicData uri="http://schemas.openxmlformats.org/drawingml/2006/table">
            <a:tbl>
              <a:tblPr/>
              <a:tblGrid>
                <a:gridCol w="2427514">
                  <a:extLst>
                    <a:ext uri="{9D8B030D-6E8A-4147-A177-3AD203B41FA5}">
                      <a16:colId xmlns:a16="http://schemas.microsoft.com/office/drawing/2014/main" val="198596162"/>
                    </a:ext>
                  </a:extLst>
                </a:gridCol>
                <a:gridCol w="1213757">
                  <a:extLst>
                    <a:ext uri="{9D8B030D-6E8A-4147-A177-3AD203B41FA5}">
                      <a16:colId xmlns:a16="http://schemas.microsoft.com/office/drawing/2014/main" val="2000285993"/>
                    </a:ext>
                  </a:extLst>
                </a:gridCol>
              </a:tblGrid>
              <a:tr h="28780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Think of a number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5659929"/>
                  </a:ext>
                </a:extLst>
              </a:tr>
              <a:tr h="287806"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 add 2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142408"/>
                  </a:ext>
                </a:extLst>
              </a:tr>
              <a:tr h="28780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then I multiply it by 5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957199"/>
                  </a:ext>
                </a:extLst>
              </a:tr>
              <a:tr h="28780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answer is 50.</a:t>
                      </a:r>
                    </a:p>
                  </a:txBody>
                  <a:tcPr marL="7036" marR="7036" marT="703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89157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21208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Write an equation and solve for the following statements.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843" y="1226909"/>
            <a:ext cx="533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1)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7842" y="4176937"/>
            <a:ext cx="533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2)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18858" y="1226909"/>
            <a:ext cx="533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3)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18858" y="4176937"/>
            <a:ext cx="533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4)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56071" y="1269662"/>
            <a:ext cx="533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5)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15964" y="4176937"/>
            <a:ext cx="533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6)</a:t>
            </a:r>
          </a:p>
        </p:txBody>
      </p:sp>
    </p:spTree>
    <p:extLst>
      <p:ext uri="{BB962C8B-B14F-4D97-AF65-F5344CB8AC3E}">
        <p14:creationId xmlns:p14="http://schemas.microsoft.com/office/powerpoint/2010/main" val="2835391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6257" y="2166257"/>
            <a:ext cx="79465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2730323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13" r="50343" b="55354"/>
          <a:stretch/>
        </p:blipFill>
        <p:spPr>
          <a:xfrm>
            <a:off x="311314" y="1063886"/>
            <a:ext cx="11252450" cy="416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81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13" t="52786" r="50343"/>
          <a:stretch/>
        </p:blipFill>
        <p:spPr>
          <a:xfrm>
            <a:off x="643327" y="849086"/>
            <a:ext cx="11231175" cy="439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71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893" b="56424"/>
          <a:stretch/>
        </p:blipFill>
        <p:spPr>
          <a:xfrm>
            <a:off x="283029" y="1101986"/>
            <a:ext cx="11307013" cy="410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25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893" t="52917"/>
          <a:stretch/>
        </p:blipFill>
        <p:spPr>
          <a:xfrm>
            <a:off x="190499" y="772886"/>
            <a:ext cx="11165570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50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81" b="54791"/>
          <a:stretch/>
        </p:blipFill>
        <p:spPr>
          <a:xfrm>
            <a:off x="375558" y="1271873"/>
            <a:ext cx="11584670" cy="429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38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4579"/>
          <a:stretch/>
        </p:blipFill>
        <p:spPr>
          <a:xfrm>
            <a:off x="211074" y="1001486"/>
            <a:ext cx="11669355" cy="425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34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125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6</cp:revision>
  <dcterms:created xsi:type="dcterms:W3CDTF">2016-02-08T14:22:11Z</dcterms:created>
  <dcterms:modified xsi:type="dcterms:W3CDTF">2022-11-17T16:42:24Z</dcterms:modified>
</cp:coreProperties>
</file>