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00" r:id="rId3"/>
    <p:sldId id="269" r:id="rId4"/>
    <p:sldId id="271" r:id="rId5"/>
    <p:sldId id="309" r:id="rId6"/>
    <p:sldId id="273" r:id="rId7"/>
    <p:sldId id="310" r:id="rId8"/>
    <p:sldId id="301" r:id="rId9"/>
    <p:sldId id="262" r:id="rId10"/>
    <p:sldId id="303" r:id="rId11"/>
    <p:sldId id="302" r:id="rId12"/>
    <p:sldId id="266" r:id="rId13"/>
    <p:sldId id="267" r:id="rId14"/>
    <p:sldId id="306" r:id="rId15"/>
    <p:sldId id="297" r:id="rId16"/>
    <p:sldId id="298" r:id="rId17"/>
    <p:sldId id="29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5065" autoAdjust="0"/>
  </p:normalViewPr>
  <p:slideViewPr>
    <p:cSldViewPr snapToGrid="0">
      <p:cViewPr varScale="1">
        <p:scale>
          <a:sx n="88" d="100"/>
          <a:sy n="88" d="100"/>
        </p:scale>
        <p:origin x="69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6F65E79-BED2-4A3F-9CC0-ACBCD5193996}"/>
    <pc:docChg chg="undo custSel addSld delSld modSld sldOrd">
      <pc:chgData name="Stewart Gale" userId="3647ddd2-6040-41ae-a96d-232c23482af8" providerId="ADAL" clId="{86F65E79-BED2-4A3F-9CC0-ACBCD5193996}" dt="2022-09-26T17:18:29.872" v="361" actId="20577"/>
      <pc:docMkLst>
        <pc:docMk/>
      </pc:docMkLst>
      <pc:sldChg chg="delSp modSp mod modAnim">
        <pc:chgData name="Stewart Gale" userId="3647ddd2-6040-41ae-a96d-232c23482af8" providerId="ADAL" clId="{86F65E79-BED2-4A3F-9CC0-ACBCD5193996}" dt="2022-01-04T09:58:53.901" v="9" actId="1076"/>
        <pc:sldMkLst>
          <pc:docMk/>
          <pc:sldMk cId="1975830638" sldId="256"/>
        </pc:sldMkLst>
        <pc:spChg chg="del">
          <ac:chgData name="Stewart Gale" userId="3647ddd2-6040-41ae-a96d-232c23482af8" providerId="ADAL" clId="{86F65E79-BED2-4A3F-9CC0-ACBCD5193996}" dt="2022-01-04T09:57:46.406" v="1" actId="478"/>
          <ac:spMkLst>
            <pc:docMk/>
            <pc:sldMk cId="1975830638" sldId="256"/>
            <ac:spMk id="2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8:53.901" v="9" actId="1076"/>
          <ac:spMkLst>
            <pc:docMk/>
            <pc:sldMk cId="1975830638" sldId="256"/>
            <ac:spMk id="4" creationId="{00000000-0000-0000-0000-000000000000}"/>
          </ac:spMkLst>
        </pc:spChg>
        <pc:spChg chg="del">
          <ac:chgData name="Stewart Gale" userId="3647ddd2-6040-41ae-a96d-232c23482af8" providerId="ADAL" clId="{86F65E79-BED2-4A3F-9CC0-ACBCD5193996}" dt="2022-01-04T09:57:46.406" v="1" actId="478"/>
          <ac:spMkLst>
            <pc:docMk/>
            <pc:sldMk cId="1975830638" sldId="256"/>
            <ac:spMk id="5" creationId="{00000000-0000-0000-0000-000000000000}"/>
          </ac:spMkLst>
        </pc:spChg>
        <pc:grpChg chg="del">
          <ac:chgData name="Stewart Gale" userId="3647ddd2-6040-41ae-a96d-232c23482af8" providerId="ADAL" clId="{86F65E79-BED2-4A3F-9CC0-ACBCD5193996}" dt="2022-01-04T09:57:46.406" v="1" actId="478"/>
          <ac:grpSpMkLst>
            <pc:docMk/>
            <pc:sldMk cId="1975830638" sldId="256"/>
            <ac:grpSpMk id="6" creationId="{00000000-0000-0000-0000-000000000000}"/>
          </ac:grpSpMkLst>
        </pc:grpChg>
      </pc:sldChg>
      <pc:sldChg chg="ord">
        <pc:chgData name="Stewart Gale" userId="3647ddd2-6040-41ae-a96d-232c23482af8" providerId="ADAL" clId="{86F65E79-BED2-4A3F-9CC0-ACBCD5193996}" dt="2022-03-09T11:09:19.976" v="20"/>
        <pc:sldMkLst>
          <pc:docMk/>
          <pc:sldMk cId="317979756" sldId="259"/>
        </pc:sldMkLst>
      </pc:sldChg>
      <pc:sldChg chg="addSp delSp modSp mod modAnim">
        <pc:chgData name="Stewart Gale" userId="3647ddd2-6040-41ae-a96d-232c23482af8" providerId="ADAL" clId="{86F65E79-BED2-4A3F-9CC0-ACBCD5193996}" dt="2022-03-09T11:14:19.273" v="127" actId="1076"/>
        <pc:sldMkLst>
          <pc:docMk/>
          <pc:sldMk cId="1658932898" sldId="260"/>
        </pc:sldMkLst>
        <pc:spChg chg="mod">
          <ac:chgData name="Stewart Gale" userId="3647ddd2-6040-41ae-a96d-232c23482af8" providerId="ADAL" clId="{86F65E79-BED2-4A3F-9CC0-ACBCD5193996}" dt="2022-03-09T11:14:19.273" v="127" actId="1076"/>
          <ac:spMkLst>
            <pc:docMk/>
            <pc:sldMk cId="1658932898" sldId="260"/>
            <ac:spMk id="2" creationId="{00000000-0000-0000-0000-000000000000}"/>
          </ac:spMkLst>
        </pc:spChg>
        <pc:spChg chg="del">
          <ac:chgData name="Stewart Gale" userId="3647ddd2-6040-41ae-a96d-232c23482af8" providerId="ADAL" clId="{86F65E79-BED2-4A3F-9CC0-ACBCD5193996}" dt="2022-03-09T11:14:09.492" v="117" actId="478"/>
          <ac:spMkLst>
            <pc:docMk/>
            <pc:sldMk cId="1658932898" sldId="260"/>
            <ac:spMk id="3" creationId="{00000000-0000-0000-0000-000000000000}"/>
          </ac:spMkLst>
        </pc:spChg>
        <pc:spChg chg="del">
          <ac:chgData name="Stewart Gale" userId="3647ddd2-6040-41ae-a96d-232c23482af8" providerId="ADAL" clId="{86F65E79-BED2-4A3F-9CC0-ACBCD5193996}" dt="2022-03-09T11:14:09.492" v="117" actId="478"/>
          <ac:spMkLst>
            <pc:docMk/>
            <pc:sldMk cId="1658932898" sldId="260"/>
            <ac:spMk id="5" creationId="{00000000-0000-0000-0000-000000000000}"/>
          </ac:spMkLst>
        </pc:spChg>
        <pc:spChg chg="del">
          <ac:chgData name="Stewart Gale" userId="3647ddd2-6040-41ae-a96d-232c23482af8" providerId="ADAL" clId="{86F65E79-BED2-4A3F-9CC0-ACBCD5193996}" dt="2022-03-09T11:14:09.492" v="117" actId="478"/>
          <ac:spMkLst>
            <pc:docMk/>
            <pc:sldMk cId="1658932898" sldId="260"/>
            <ac:spMk id="6" creationId="{00000000-0000-0000-0000-000000000000}"/>
          </ac:spMkLst>
        </pc:spChg>
        <pc:spChg chg="del">
          <ac:chgData name="Stewart Gale" userId="3647ddd2-6040-41ae-a96d-232c23482af8" providerId="ADAL" clId="{86F65E79-BED2-4A3F-9CC0-ACBCD5193996}" dt="2022-03-09T11:14:09.492" v="117" actId="478"/>
          <ac:spMkLst>
            <pc:docMk/>
            <pc:sldMk cId="1658932898" sldId="260"/>
            <ac:spMk id="7" creationId="{00000000-0000-0000-0000-000000000000}"/>
          </ac:spMkLst>
        </pc:spChg>
        <pc:spChg chg="del">
          <ac:chgData name="Stewart Gale" userId="3647ddd2-6040-41ae-a96d-232c23482af8" providerId="ADAL" clId="{86F65E79-BED2-4A3F-9CC0-ACBCD5193996}" dt="2022-03-09T11:14:09.492" v="117" actId="478"/>
          <ac:spMkLst>
            <pc:docMk/>
            <pc:sldMk cId="1658932898" sldId="260"/>
            <ac:spMk id="8" creationId="{00000000-0000-0000-0000-000000000000}"/>
          </ac:spMkLst>
        </pc:spChg>
        <pc:spChg chg="del">
          <ac:chgData name="Stewart Gale" userId="3647ddd2-6040-41ae-a96d-232c23482af8" providerId="ADAL" clId="{86F65E79-BED2-4A3F-9CC0-ACBCD5193996}" dt="2022-03-09T11:14:09.492" v="117" actId="478"/>
          <ac:spMkLst>
            <pc:docMk/>
            <pc:sldMk cId="1658932898" sldId="260"/>
            <ac:spMk id="9" creationId="{00000000-0000-0000-0000-000000000000}"/>
          </ac:spMkLst>
        </pc:spChg>
        <pc:spChg chg="del">
          <ac:chgData name="Stewart Gale" userId="3647ddd2-6040-41ae-a96d-232c23482af8" providerId="ADAL" clId="{86F65E79-BED2-4A3F-9CC0-ACBCD5193996}" dt="2022-03-09T11:14:09.492" v="117" actId="478"/>
          <ac:spMkLst>
            <pc:docMk/>
            <pc:sldMk cId="1658932898" sldId="260"/>
            <ac:spMk id="10" creationId="{00000000-0000-0000-0000-000000000000}"/>
          </ac:spMkLst>
        </pc:spChg>
        <pc:spChg chg="add del mod">
          <ac:chgData name="Stewart Gale" userId="3647ddd2-6040-41ae-a96d-232c23482af8" providerId="ADAL" clId="{86F65E79-BED2-4A3F-9CC0-ACBCD5193996}" dt="2022-03-09T11:14:01.832" v="115"/>
          <ac:spMkLst>
            <pc:docMk/>
            <pc:sldMk cId="1658932898" sldId="260"/>
            <ac:spMk id="17" creationId="{3931D25A-1D86-4DE6-8D63-1B7DD8E818DF}"/>
          </ac:spMkLst>
        </pc:spChg>
        <pc:spChg chg="del">
          <ac:chgData name="Stewart Gale" userId="3647ddd2-6040-41ae-a96d-232c23482af8" providerId="ADAL" clId="{86F65E79-BED2-4A3F-9CC0-ACBCD5193996}" dt="2022-03-09T11:14:09.492" v="117" actId="478"/>
          <ac:spMkLst>
            <pc:docMk/>
            <pc:sldMk cId="1658932898" sldId="260"/>
            <ac:spMk id="33" creationId="{00000000-0000-0000-0000-000000000000}"/>
          </ac:spMkLst>
        </pc:spChg>
        <pc:spChg chg="del">
          <ac:chgData name="Stewart Gale" userId="3647ddd2-6040-41ae-a96d-232c23482af8" providerId="ADAL" clId="{86F65E79-BED2-4A3F-9CC0-ACBCD5193996}" dt="2022-03-09T11:14:09.492" v="117" actId="478"/>
          <ac:spMkLst>
            <pc:docMk/>
            <pc:sldMk cId="1658932898" sldId="260"/>
            <ac:spMk id="39" creationId="{00000000-0000-0000-0000-000000000000}"/>
          </ac:spMkLst>
        </pc:spChg>
        <pc:spChg chg="del">
          <ac:chgData name="Stewart Gale" userId="3647ddd2-6040-41ae-a96d-232c23482af8" providerId="ADAL" clId="{86F65E79-BED2-4A3F-9CC0-ACBCD5193996}" dt="2022-03-09T11:14:09.492" v="117" actId="478"/>
          <ac:spMkLst>
            <pc:docMk/>
            <pc:sldMk cId="1658932898" sldId="260"/>
            <ac:spMk id="40" creationId="{00000000-0000-0000-0000-000000000000}"/>
          </ac:spMkLst>
        </pc:spChg>
        <pc:spChg chg="del">
          <ac:chgData name="Stewart Gale" userId="3647ddd2-6040-41ae-a96d-232c23482af8" providerId="ADAL" clId="{86F65E79-BED2-4A3F-9CC0-ACBCD5193996}" dt="2022-03-09T11:14:09.492" v="117" actId="478"/>
          <ac:spMkLst>
            <pc:docMk/>
            <pc:sldMk cId="1658932898" sldId="260"/>
            <ac:spMk id="42" creationId="{00000000-0000-0000-0000-000000000000}"/>
          </ac:spMkLst>
        </pc:spChg>
        <pc:spChg chg="del">
          <ac:chgData name="Stewart Gale" userId="3647ddd2-6040-41ae-a96d-232c23482af8" providerId="ADAL" clId="{86F65E79-BED2-4A3F-9CC0-ACBCD5193996}" dt="2022-03-09T11:14:09.492" v="117" actId="478"/>
          <ac:spMkLst>
            <pc:docMk/>
            <pc:sldMk cId="1658932898" sldId="260"/>
            <ac:spMk id="45" creationId="{00000000-0000-0000-0000-000000000000}"/>
          </ac:spMkLst>
        </pc:spChg>
        <pc:cxnChg chg="add del mod">
          <ac:chgData name="Stewart Gale" userId="3647ddd2-6040-41ae-a96d-232c23482af8" providerId="ADAL" clId="{86F65E79-BED2-4A3F-9CC0-ACBCD5193996}" dt="2022-03-09T11:14:01.832" v="115"/>
          <ac:cxnSpMkLst>
            <pc:docMk/>
            <pc:sldMk cId="1658932898" sldId="260"/>
            <ac:cxnSpMk id="18" creationId="{80578EBF-E434-4F63-B854-F34BF3C40FF9}"/>
          </ac:cxnSpMkLst>
        </pc:cxnChg>
        <pc:cxnChg chg="del">
          <ac:chgData name="Stewart Gale" userId="3647ddd2-6040-41ae-a96d-232c23482af8" providerId="ADAL" clId="{86F65E79-BED2-4A3F-9CC0-ACBCD5193996}" dt="2022-03-09T11:14:09.492" v="117" actId="478"/>
          <ac:cxnSpMkLst>
            <pc:docMk/>
            <pc:sldMk cId="1658932898" sldId="260"/>
            <ac:cxnSpMk id="34" creationId="{00000000-0000-0000-0000-000000000000}"/>
          </ac:cxnSpMkLst>
        </pc:cxnChg>
        <pc:cxnChg chg="del">
          <ac:chgData name="Stewart Gale" userId="3647ddd2-6040-41ae-a96d-232c23482af8" providerId="ADAL" clId="{86F65E79-BED2-4A3F-9CC0-ACBCD5193996}" dt="2022-03-09T11:14:09.492" v="117" actId="478"/>
          <ac:cxnSpMkLst>
            <pc:docMk/>
            <pc:sldMk cId="1658932898" sldId="260"/>
            <ac:cxnSpMk id="41" creationId="{00000000-0000-0000-0000-000000000000}"/>
          </ac:cxnSpMkLst>
        </pc:cxnChg>
      </pc:sldChg>
      <pc:sldChg chg="add del">
        <pc:chgData name="Stewart Gale" userId="3647ddd2-6040-41ae-a96d-232c23482af8" providerId="ADAL" clId="{86F65E79-BED2-4A3F-9CC0-ACBCD5193996}" dt="2022-03-09T11:12:13.925" v="72" actId="47"/>
        <pc:sldMkLst>
          <pc:docMk/>
          <pc:sldMk cId="0" sldId="261"/>
        </pc:sldMkLst>
      </pc:sldChg>
      <pc:sldChg chg="add">
        <pc:chgData name="Stewart Gale" userId="3647ddd2-6040-41ae-a96d-232c23482af8" providerId="ADAL" clId="{86F65E79-BED2-4A3F-9CC0-ACBCD5193996}" dt="2022-01-04T10:00:06.473" v="13"/>
        <pc:sldMkLst>
          <pc:docMk/>
          <pc:sldMk cId="0" sldId="262"/>
        </pc:sldMkLst>
      </pc:sldChg>
      <pc:sldChg chg="add del">
        <pc:chgData name="Stewart Gale" userId="3647ddd2-6040-41ae-a96d-232c23482af8" providerId="ADAL" clId="{86F65E79-BED2-4A3F-9CC0-ACBCD5193996}" dt="2022-03-09T11:12:22.027" v="76" actId="47"/>
        <pc:sldMkLst>
          <pc:docMk/>
          <pc:sldMk cId="0" sldId="263"/>
        </pc:sldMkLst>
      </pc:sldChg>
      <pc:sldChg chg="add del">
        <pc:chgData name="Stewart Gale" userId="3647ddd2-6040-41ae-a96d-232c23482af8" providerId="ADAL" clId="{86F65E79-BED2-4A3F-9CC0-ACBCD5193996}" dt="2022-03-09T11:12:16.409" v="73" actId="47"/>
        <pc:sldMkLst>
          <pc:docMk/>
          <pc:sldMk cId="0" sldId="264"/>
        </pc:sldMkLst>
      </pc:sldChg>
      <pc:sldChg chg="add">
        <pc:chgData name="Stewart Gale" userId="3647ddd2-6040-41ae-a96d-232c23482af8" providerId="ADAL" clId="{86F65E79-BED2-4A3F-9CC0-ACBCD5193996}" dt="2022-01-04T10:00:06.473" v="13"/>
        <pc:sldMkLst>
          <pc:docMk/>
          <pc:sldMk cId="0" sldId="266"/>
        </pc:sldMkLst>
      </pc:sldChg>
      <pc:sldChg chg="add">
        <pc:chgData name="Stewart Gale" userId="3647ddd2-6040-41ae-a96d-232c23482af8" providerId="ADAL" clId="{86F65E79-BED2-4A3F-9CC0-ACBCD5193996}" dt="2022-01-04T10:00:06.473" v="13"/>
        <pc:sldMkLst>
          <pc:docMk/>
          <pc:sldMk cId="0" sldId="267"/>
        </pc:sldMkLst>
      </pc:sldChg>
      <pc:sldChg chg="addSp delSp modSp mod modAnim">
        <pc:chgData name="Stewart Gale" userId="3647ddd2-6040-41ae-a96d-232c23482af8" providerId="ADAL" clId="{86F65E79-BED2-4A3F-9CC0-ACBCD5193996}" dt="2022-09-26T17:10:51.381" v="247" actId="403"/>
        <pc:sldMkLst>
          <pc:docMk/>
          <pc:sldMk cId="1611634300" sldId="271"/>
        </pc:sldMkLst>
        <pc:spChg chg="add mod">
          <ac:chgData name="Stewart Gale" userId="3647ddd2-6040-41ae-a96d-232c23482af8" providerId="ADAL" clId="{86F65E79-BED2-4A3F-9CC0-ACBCD5193996}" dt="2022-09-26T17:10:51.381" v="247" actId="403"/>
          <ac:spMkLst>
            <pc:docMk/>
            <pc:sldMk cId="1611634300" sldId="271"/>
            <ac:spMk id="2" creationId="{13AEE0D6-61DF-47F9-87E6-1F599E8D6E8C}"/>
          </ac:spMkLst>
        </pc:spChg>
        <pc:spChg chg="mod">
          <ac:chgData name="Stewart Gale" userId="3647ddd2-6040-41ae-a96d-232c23482af8" providerId="ADAL" clId="{86F65E79-BED2-4A3F-9CC0-ACBCD5193996}" dt="2022-09-26T17:10:07.629" v="225" actId="1076"/>
          <ac:spMkLst>
            <pc:docMk/>
            <pc:sldMk cId="1611634300" sldId="271"/>
            <ac:spMk id="3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9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10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11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12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13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14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15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16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17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18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19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20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21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22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23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24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25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26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27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28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29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30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31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32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33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34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35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36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37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38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39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40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41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42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43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44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45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46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47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48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49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50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51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52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0:07.629" v="225" actId="1076"/>
          <ac:spMkLst>
            <pc:docMk/>
            <pc:sldMk cId="1611634300" sldId="271"/>
            <ac:spMk id="55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09:58.630" v="224" actId="1076"/>
          <ac:spMkLst>
            <pc:docMk/>
            <pc:sldMk cId="1611634300" sldId="271"/>
            <ac:spMk id="57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3-09T10:51:13.579" v="16" actId="1076"/>
          <ac:spMkLst>
            <pc:docMk/>
            <pc:sldMk cId="1611634300" sldId="271"/>
            <ac:spMk id="64" creationId="{00000000-0000-0000-0000-000000000000}"/>
          </ac:spMkLst>
        </pc:spChg>
        <pc:spChg chg="del">
          <ac:chgData name="Stewart Gale" userId="3647ddd2-6040-41ae-a96d-232c23482af8" providerId="ADAL" clId="{86F65E79-BED2-4A3F-9CC0-ACBCD5193996}" dt="2022-09-26T17:08:25.310" v="212" actId="478"/>
          <ac:spMkLst>
            <pc:docMk/>
            <pc:sldMk cId="1611634300" sldId="271"/>
            <ac:spMk id="107" creationId="{00000000-0000-0000-0000-000000000000}"/>
          </ac:spMkLst>
        </pc:spChg>
        <pc:spChg chg="del">
          <ac:chgData name="Stewart Gale" userId="3647ddd2-6040-41ae-a96d-232c23482af8" providerId="ADAL" clId="{86F65E79-BED2-4A3F-9CC0-ACBCD5193996}" dt="2022-09-26T17:08:25.310" v="212" actId="478"/>
          <ac:spMkLst>
            <pc:docMk/>
            <pc:sldMk cId="1611634300" sldId="271"/>
            <ac:spMk id="109" creationId="{00000000-0000-0000-0000-000000000000}"/>
          </ac:spMkLst>
        </pc:spChg>
        <pc:spChg chg="del mod">
          <ac:chgData name="Stewart Gale" userId="3647ddd2-6040-41ae-a96d-232c23482af8" providerId="ADAL" clId="{86F65E79-BED2-4A3F-9CC0-ACBCD5193996}" dt="2022-09-26T17:08:25.310" v="212" actId="478"/>
          <ac:spMkLst>
            <pc:docMk/>
            <pc:sldMk cId="1611634300" sldId="271"/>
            <ac:spMk id="110" creationId="{00000000-0000-0000-0000-000000000000}"/>
          </ac:spMkLst>
        </pc:spChg>
        <pc:grpChg chg="mod">
          <ac:chgData name="Stewart Gale" userId="3647ddd2-6040-41ae-a96d-232c23482af8" providerId="ADAL" clId="{86F65E79-BED2-4A3F-9CC0-ACBCD5193996}" dt="2022-09-26T17:09:58.630" v="224" actId="1076"/>
          <ac:grpSpMkLst>
            <pc:docMk/>
            <pc:sldMk cId="1611634300" sldId="271"/>
            <ac:grpSpMk id="6" creationId="{00000000-0000-0000-0000-000000000000}"/>
          </ac:grpSpMkLst>
        </pc:grpChg>
        <pc:grpChg chg="mod">
          <ac:chgData name="Stewart Gale" userId="3647ddd2-6040-41ae-a96d-232c23482af8" providerId="ADAL" clId="{86F65E79-BED2-4A3F-9CC0-ACBCD5193996}" dt="2022-09-26T17:09:58.630" v="224" actId="1076"/>
          <ac:grpSpMkLst>
            <pc:docMk/>
            <pc:sldMk cId="1611634300" sldId="271"/>
            <ac:grpSpMk id="7" creationId="{00000000-0000-0000-0000-000000000000}"/>
          </ac:grpSpMkLst>
        </pc:grpChg>
        <pc:grpChg chg="mod">
          <ac:chgData name="Stewart Gale" userId="3647ddd2-6040-41ae-a96d-232c23482af8" providerId="ADAL" clId="{86F65E79-BED2-4A3F-9CC0-ACBCD5193996}" dt="2022-09-26T17:09:58.630" v="224" actId="1076"/>
          <ac:grpSpMkLst>
            <pc:docMk/>
            <pc:sldMk cId="1611634300" sldId="271"/>
            <ac:grpSpMk id="8" creationId="{00000000-0000-0000-0000-000000000000}"/>
          </ac:grpSpMkLst>
        </pc:grpChg>
        <pc:grpChg chg="del">
          <ac:chgData name="Stewart Gale" userId="3647ddd2-6040-41ae-a96d-232c23482af8" providerId="ADAL" clId="{86F65E79-BED2-4A3F-9CC0-ACBCD5193996}" dt="2022-09-26T17:08:25.310" v="212" actId="478"/>
          <ac:grpSpMkLst>
            <pc:docMk/>
            <pc:sldMk cId="1611634300" sldId="271"/>
            <ac:grpSpMk id="58" creationId="{00000000-0000-0000-0000-000000000000}"/>
          </ac:grpSpMkLst>
        </pc:grpChg>
        <pc:cxnChg chg="mod">
          <ac:chgData name="Stewart Gale" userId="3647ddd2-6040-41ae-a96d-232c23482af8" providerId="ADAL" clId="{86F65E79-BED2-4A3F-9CC0-ACBCD5193996}" dt="2022-09-26T17:10:07.629" v="225" actId="1076"/>
          <ac:cxnSpMkLst>
            <pc:docMk/>
            <pc:sldMk cId="1611634300" sldId="271"/>
            <ac:cxnSpMk id="56" creationId="{00000000-0000-0000-0000-000000000000}"/>
          </ac:cxnSpMkLst>
        </pc:cxnChg>
        <pc:cxnChg chg="del">
          <ac:chgData name="Stewart Gale" userId="3647ddd2-6040-41ae-a96d-232c23482af8" providerId="ADAL" clId="{86F65E79-BED2-4A3F-9CC0-ACBCD5193996}" dt="2022-09-26T17:08:25.310" v="212" actId="478"/>
          <ac:cxnSpMkLst>
            <pc:docMk/>
            <pc:sldMk cId="1611634300" sldId="271"/>
            <ac:cxnSpMk id="108" creationId="{00000000-0000-0000-0000-000000000000}"/>
          </ac:cxnSpMkLst>
        </pc:cxnChg>
      </pc:sldChg>
      <pc:sldChg chg="del">
        <pc:chgData name="Stewart Gale" userId="3647ddd2-6040-41ae-a96d-232c23482af8" providerId="ADAL" clId="{86F65E79-BED2-4A3F-9CC0-ACBCD5193996}" dt="2022-09-26T17:12:24.780" v="272" actId="47"/>
        <pc:sldMkLst>
          <pc:docMk/>
          <pc:sldMk cId="937304665" sldId="272"/>
        </pc:sldMkLst>
      </pc:sldChg>
      <pc:sldChg chg="addSp delSp modSp mod modAnim">
        <pc:chgData name="Stewart Gale" userId="3647ddd2-6040-41ae-a96d-232c23482af8" providerId="ADAL" clId="{86F65E79-BED2-4A3F-9CC0-ACBCD5193996}" dt="2022-09-26T17:16:01.496" v="321" actId="1076"/>
        <pc:sldMkLst>
          <pc:docMk/>
          <pc:sldMk cId="2147531198" sldId="273"/>
        </pc:sldMkLst>
        <pc:spChg chg="add del mod">
          <ac:chgData name="Stewart Gale" userId="3647ddd2-6040-41ae-a96d-232c23482af8" providerId="ADAL" clId="{86F65E79-BED2-4A3F-9CC0-ACBCD5193996}" dt="2022-09-26T17:12:34.824" v="274" actId="478"/>
          <ac:spMkLst>
            <pc:docMk/>
            <pc:sldMk cId="2147531198" sldId="273"/>
            <ac:spMk id="3" creationId="{B4324CBE-23B7-45D6-81D8-E25AB1C0DCB1}"/>
          </ac:spMkLst>
        </pc:spChg>
        <pc:spChg chg="add mod">
          <ac:chgData name="Stewart Gale" userId="3647ddd2-6040-41ae-a96d-232c23482af8" providerId="ADAL" clId="{86F65E79-BED2-4A3F-9CC0-ACBCD5193996}" dt="2022-09-26T17:15:49.151" v="320" actId="207"/>
          <ac:spMkLst>
            <pc:docMk/>
            <pc:sldMk cId="2147531198" sldId="273"/>
            <ac:spMk id="4" creationId="{9C059DC5-776E-AA94-3A08-F40CFC81FC74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11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12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15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16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17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18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19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20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21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22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23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24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26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27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28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29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31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32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33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34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37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38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41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42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43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44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45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46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47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48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49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50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53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54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57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59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60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61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62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63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65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67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68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69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70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71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72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73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75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76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77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78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79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80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81" creationId="{00000000-0000-0000-0000-000000000000}"/>
          </ac:spMkLst>
        </pc:spChg>
        <pc:spChg chg="add mod">
          <ac:chgData name="Stewart Gale" userId="3647ddd2-6040-41ae-a96d-232c23482af8" providerId="ADAL" clId="{86F65E79-BED2-4A3F-9CC0-ACBCD5193996}" dt="2022-09-26T17:13:23.259" v="289" actId="1076"/>
          <ac:spMkLst>
            <pc:docMk/>
            <pc:sldMk cId="2147531198" sldId="273"/>
            <ac:spMk id="82" creationId="{02BA372B-7803-4FA2-87AF-B6ABAE4FEDFB}"/>
          </ac:spMkLst>
        </pc:spChg>
        <pc:spChg chg="del mod">
          <ac:chgData name="Stewart Gale" userId="3647ddd2-6040-41ae-a96d-232c23482af8" providerId="ADAL" clId="{86F65E79-BED2-4A3F-9CC0-ACBCD5193996}" dt="2022-09-26T17:12:31.573" v="273" actId="478"/>
          <ac:spMkLst>
            <pc:docMk/>
            <pc:sldMk cId="2147531198" sldId="273"/>
            <ac:spMk id="83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84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85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86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87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5:19.242" v="311" actId="207"/>
          <ac:spMkLst>
            <pc:docMk/>
            <pc:sldMk cId="2147531198" sldId="273"/>
            <ac:spMk id="88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5:21.797" v="312" actId="207"/>
          <ac:spMkLst>
            <pc:docMk/>
            <pc:sldMk cId="2147531198" sldId="273"/>
            <ac:spMk id="89" creationId="{00000000-0000-0000-0000-000000000000}"/>
          </ac:spMkLst>
        </pc:spChg>
        <pc:spChg chg="del mod">
          <ac:chgData name="Stewart Gale" userId="3647ddd2-6040-41ae-a96d-232c23482af8" providerId="ADAL" clId="{86F65E79-BED2-4A3F-9CC0-ACBCD5193996}" dt="2022-09-26T17:12:34.824" v="274" actId="478"/>
          <ac:spMkLst>
            <pc:docMk/>
            <pc:sldMk cId="2147531198" sldId="273"/>
            <ac:spMk id="90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6:01.496" v="321" actId="1076"/>
          <ac:spMkLst>
            <pc:docMk/>
            <pc:sldMk cId="2147531198" sldId="273"/>
            <ac:spMk id="91" creationId="{00000000-0000-0000-0000-000000000000}"/>
          </ac:spMkLst>
        </pc:spChg>
        <pc:spChg chg="add mod">
          <ac:chgData name="Stewart Gale" userId="3647ddd2-6040-41ae-a96d-232c23482af8" providerId="ADAL" clId="{86F65E79-BED2-4A3F-9CC0-ACBCD5193996}" dt="2022-09-26T17:13:27.403" v="290" actId="1076"/>
          <ac:spMkLst>
            <pc:docMk/>
            <pc:sldMk cId="2147531198" sldId="273"/>
            <ac:spMk id="92" creationId="{85F4DA13-8D6E-48A9-AF6A-6F156EB0CC7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93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94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95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96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97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98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99" creationId="{00000000-0000-0000-0000-000000000000}"/>
          </ac:spMkLst>
        </pc:spChg>
        <pc:spChg chg="add 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100" creationId="{2B0D6BB0-E4F8-4DD0-86EB-D93519679FAA}"/>
          </ac:spMkLst>
        </pc:spChg>
        <pc:spChg chg="add del mod">
          <ac:chgData name="Stewart Gale" userId="3647ddd2-6040-41ae-a96d-232c23482af8" providerId="ADAL" clId="{86F65E79-BED2-4A3F-9CC0-ACBCD5193996}" dt="2022-09-26T17:12:34.824" v="274" actId="478"/>
          <ac:spMkLst>
            <pc:docMk/>
            <pc:sldMk cId="2147531198" sldId="273"/>
            <ac:spMk id="101" creationId="{BF16ABAA-E627-40EC-AF0D-D6BC57367751}"/>
          </ac:spMkLst>
        </pc:spChg>
        <pc:spChg chg="add mod">
          <ac:chgData name="Stewart Gale" userId="3647ddd2-6040-41ae-a96d-232c23482af8" providerId="ADAL" clId="{86F65E79-BED2-4A3F-9CC0-ACBCD5193996}" dt="2022-09-26T17:15:33.265" v="317" actId="1076"/>
          <ac:spMkLst>
            <pc:docMk/>
            <pc:sldMk cId="2147531198" sldId="273"/>
            <ac:spMk id="103" creationId="{E55FCCF9-BCD9-4094-AAB9-988BB22ED3CB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113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114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115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116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117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3:13.438" v="285" actId="1076"/>
          <ac:spMkLst>
            <pc:docMk/>
            <pc:sldMk cId="2147531198" sldId="273"/>
            <ac:spMk id="118" creationId="{00000000-0000-0000-0000-000000000000}"/>
          </ac:spMkLst>
        </pc:spChg>
        <pc:cxnChg chg="add del mod">
          <ac:chgData name="Stewart Gale" userId="3647ddd2-6040-41ae-a96d-232c23482af8" providerId="ADAL" clId="{86F65E79-BED2-4A3F-9CC0-ACBCD5193996}" dt="2022-09-26T17:12:34.824" v="274" actId="478"/>
          <ac:cxnSpMkLst>
            <pc:docMk/>
            <pc:sldMk cId="2147531198" sldId="273"/>
            <ac:cxnSpMk id="102" creationId="{8C5E7EBA-86B9-44AF-9990-B4B95F7D0A5B}"/>
          </ac:cxnSpMkLst>
        </pc:cxnChg>
        <pc:cxnChg chg="add mod">
          <ac:chgData name="Stewart Gale" userId="3647ddd2-6040-41ae-a96d-232c23482af8" providerId="ADAL" clId="{86F65E79-BED2-4A3F-9CC0-ACBCD5193996}" dt="2022-09-26T17:13:20.132" v="288" actId="1076"/>
          <ac:cxnSpMkLst>
            <pc:docMk/>
            <pc:sldMk cId="2147531198" sldId="273"/>
            <ac:cxnSpMk id="104" creationId="{6B43F627-A67F-4C72-AB57-86C9E78FE9A3}"/>
          </ac:cxnSpMkLst>
        </pc:cxnChg>
      </pc:sldChg>
      <pc:sldChg chg="ord">
        <pc:chgData name="Stewart Gale" userId="3647ddd2-6040-41ae-a96d-232c23482af8" providerId="ADAL" clId="{86F65E79-BED2-4A3F-9CC0-ACBCD5193996}" dt="2022-03-09T11:09:19.976" v="20"/>
        <pc:sldMkLst>
          <pc:docMk/>
          <pc:sldMk cId="2203086336" sldId="274"/>
        </pc:sldMkLst>
      </pc:sldChg>
      <pc:sldChg chg="delSp modSp mod">
        <pc:chgData name="Stewart Gale" userId="3647ddd2-6040-41ae-a96d-232c23482af8" providerId="ADAL" clId="{86F65E79-BED2-4A3F-9CC0-ACBCD5193996}" dt="2022-03-09T11:15:38.030" v="172" actId="6549"/>
        <pc:sldMkLst>
          <pc:docMk/>
          <pc:sldMk cId="2919848677" sldId="276"/>
        </pc:sldMkLst>
        <pc:spChg chg="del">
          <ac:chgData name="Stewart Gale" userId="3647ddd2-6040-41ae-a96d-232c23482af8" providerId="ADAL" clId="{86F65E79-BED2-4A3F-9CC0-ACBCD5193996}" dt="2022-03-09T11:15:07.034" v="146" actId="478"/>
          <ac:spMkLst>
            <pc:docMk/>
            <pc:sldMk cId="2919848677" sldId="276"/>
            <ac:spMk id="2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3-09T11:15:12.178" v="147" actId="1076"/>
          <ac:spMkLst>
            <pc:docMk/>
            <pc:sldMk cId="2919848677" sldId="276"/>
            <ac:spMk id="5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3-09T11:15:12.178" v="147" actId="1076"/>
          <ac:spMkLst>
            <pc:docMk/>
            <pc:sldMk cId="2919848677" sldId="276"/>
            <ac:spMk id="6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3-09T11:15:12.178" v="147" actId="1076"/>
          <ac:spMkLst>
            <pc:docMk/>
            <pc:sldMk cId="2919848677" sldId="276"/>
            <ac:spMk id="7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3-09T11:15:12.178" v="147" actId="1076"/>
          <ac:spMkLst>
            <pc:docMk/>
            <pc:sldMk cId="2919848677" sldId="276"/>
            <ac:spMk id="8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3-09T11:15:12.178" v="147" actId="1076"/>
          <ac:spMkLst>
            <pc:docMk/>
            <pc:sldMk cId="2919848677" sldId="276"/>
            <ac:spMk id="9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3-09T11:15:12.178" v="147" actId="1076"/>
          <ac:spMkLst>
            <pc:docMk/>
            <pc:sldMk cId="2919848677" sldId="276"/>
            <ac:spMk id="10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3-09T11:15:12.178" v="147" actId="1076"/>
          <ac:spMkLst>
            <pc:docMk/>
            <pc:sldMk cId="2919848677" sldId="276"/>
            <ac:spMk id="16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3-09T11:15:12.178" v="147" actId="1076"/>
          <ac:spMkLst>
            <pc:docMk/>
            <pc:sldMk cId="2919848677" sldId="276"/>
            <ac:spMk id="17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3-09T11:15:20.250" v="150" actId="1076"/>
          <ac:spMkLst>
            <pc:docMk/>
            <pc:sldMk cId="2919848677" sldId="276"/>
            <ac:spMk id="33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3-09T11:15:20.250" v="150" actId="1076"/>
          <ac:spMkLst>
            <pc:docMk/>
            <pc:sldMk cId="2919848677" sldId="276"/>
            <ac:spMk id="39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3-09T11:15:27.975" v="153" actId="14100"/>
          <ac:spMkLst>
            <pc:docMk/>
            <pc:sldMk cId="2919848677" sldId="276"/>
            <ac:spMk id="40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3-09T11:15:38.030" v="172" actId="6549"/>
          <ac:spMkLst>
            <pc:docMk/>
            <pc:sldMk cId="2919848677" sldId="276"/>
            <ac:spMk id="42" creationId="{00000000-0000-0000-0000-000000000000}"/>
          </ac:spMkLst>
        </pc:spChg>
        <pc:cxnChg chg="mod">
          <ac:chgData name="Stewart Gale" userId="3647ddd2-6040-41ae-a96d-232c23482af8" providerId="ADAL" clId="{86F65E79-BED2-4A3F-9CC0-ACBCD5193996}" dt="2022-03-09T11:15:20.250" v="150" actId="1076"/>
          <ac:cxnSpMkLst>
            <pc:docMk/>
            <pc:sldMk cId="2919848677" sldId="276"/>
            <ac:cxnSpMk id="34" creationId="{00000000-0000-0000-0000-000000000000}"/>
          </ac:cxnSpMkLst>
        </pc:cxnChg>
        <pc:cxnChg chg="mod">
          <ac:chgData name="Stewart Gale" userId="3647ddd2-6040-41ae-a96d-232c23482af8" providerId="ADAL" clId="{86F65E79-BED2-4A3F-9CC0-ACBCD5193996}" dt="2022-03-09T11:15:20.250" v="150" actId="1076"/>
          <ac:cxnSpMkLst>
            <pc:docMk/>
            <pc:sldMk cId="2919848677" sldId="276"/>
            <ac:cxnSpMk id="41" creationId="{00000000-0000-0000-0000-000000000000}"/>
          </ac:cxnSpMkLst>
        </pc:cxnChg>
      </pc:sldChg>
      <pc:sldChg chg="modSp">
        <pc:chgData name="Stewart Gale" userId="3647ddd2-6040-41ae-a96d-232c23482af8" providerId="ADAL" clId="{86F65E79-BED2-4A3F-9CC0-ACBCD5193996}" dt="2022-03-09T11:13:07.722" v="94" actId="20577"/>
        <pc:sldMkLst>
          <pc:docMk/>
          <pc:sldMk cId="3767855611" sldId="282"/>
        </pc:sldMkLst>
        <pc:spChg chg="mod">
          <ac:chgData name="Stewart Gale" userId="3647ddd2-6040-41ae-a96d-232c23482af8" providerId="ADAL" clId="{86F65E79-BED2-4A3F-9CC0-ACBCD5193996}" dt="2022-03-09T11:13:01.527" v="88" actId="1076"/>
          <ac:spMkLst>
            <pc:docMk/>
            <pc:sldMk cId="3767855611" sldId="282"/>
            <ac:spMk id="138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3-09T11:13:07.722" v="94" actId="20577"/>
          <ac:spMkLst>
            <pc:docMk/>
            <pc:sldMk cId="3767855611" sldId="282"/>
            <ac:spMk id="168" creationId="{00000000-0000-0000-0000-000000000000}"/>
          </ac:spMkLst>
        </pc:spChg>
      </pc:sldChg>
      <pc:sldChg chg="modSp">
        <pc:chgData name="Stewart Gale" userId="3647ddd2-6040-41ae-a96d-232c23482af8" providerId="ADAL" clId="{86F65E79-BED2-4A3F-9CC0-ACBCD5193996}" dt="2022-03-09T11:13:45.989" v="113" actId="1076"/>
        <pc:sldMkLst>
          <pc:docMk/>
          <pc:sldMk cId="3618396208" sldId="285"/>
        </pc:sldMkLst>
        <pc:spChg chg="mod">
          <ac:chgData name="Stewart Gale" userId="3647ddd2-6040-41ae-a96d-232c23482af8" providerId="ADAL" clId="{86F65E79-BED2-4A3F-9CC0-ACBCD5193996}" dt="2022-03-09T11:13:27.388" v="102" actId="20577"/>
          <ac:spMkLst>
            <pc:docMk/>
            <pc:sldMk cId="3618396208" sldId="285"/>
            <ac:spMk id="138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3-09T11:13:45.989" v="113" actId="1076"/>
          <ac:spMkLst>
            <pc:docMk/>
            <pc:sldMk cId="3618396208" sldId="285"/>
            <ac:spMk id="168" creationId="{00000000-0000-0000-0000-000000000000}"/>
          </ac:spMkLst>
        </pc:spChg>
      </pc:sldChg>
      <pc:sldChg chg="addSp delSp modSp mod">
        <pc:chgData name="Stewart Gale" userId="3647ddd2-6040-41ae-a96d-232c23482af8" providerId="ADAL" clId="{86F65E79-BED2-4A3F-9CC0-ACBCD5193996}" dt="2022-03-09T11:17:52.459" v="175" actId="6549"/>
        <pc:sldMkLst>
          <pc:docMk/>
          <pc:sldMk cId="3521789106" sldId="286"/>
        </pc:sldMkLst>
        <pc:spChg chg="add del mod">
          <ac:chgData name="Stewart Gale" userId="3647ddd2-6040-41ae-a96d-232c23482af8" providerId="ADAL" clId="{86F65E79-BED2-4A3F-9CC0-ACBCD5193996}" dt="2022-03-09T11:17:52.459" v="175" actId="6549"/>
          <ac:spMkLst>
            <pc:docMk/>
            <pc:sldMk cId="3521789106" sldId="286"/>
            <ac:spMk id="2" creationId="{00000000-0000-0000-0000-000000000000}"/>
          </ac:spMkLst>
        </pc:spChg>
      </pc:sldChg>
      <pc:sldChg chg="delSp mod">
        <pc:chgData name="Stewart Gale" userId="3647ddd2-6040-41ae-a96d-232c23482af8" providerId="ADAL" clId="{86F65E79-BED2-4A3F-9CC0-ACBCD5193996}" dt="2022-03-09T11:20:14.745" v="210" actId="478"/>
        <pc:sldMkLst>
          <pc:docMk/>
          <pc:sldMk cId="2857058938" sldId="294"/>
        </pc:sldMkLst>
        <pc:spChg chg="del">
          <ac:chgData name="Stewart Gale" userId="3647ddd2-6040-41ae-a96d-232c23482af8" providerId="ADAL" clId="{86F65E79-BED2-4A3F-9CC0-ACBCD5193996}" dt="2022-03-09T11:20:14.745" v="210" actId="478"/>
          <ac:spMkLst>
            <pc:docMk/>
            <pc:sldMk cId="2857058938" sldId="294"/>
            <ac:spMk id="4" creationId="{00000000-0000-0000-0000-000000000000}"/>
          </ac:spMkLst>
        </pc:spChg>
      </pc:sldChg>
      <pc:sldChg chg="delSp modSp mod">
        <pc:chgData name="Stewart Gale" userId="3647ddd2-6040-41ae-a96d-232c23482af8" providerId="ADAL" clId="{86F65E79-BED2-4A3F-9CC0-ACBCD5193996}" dt="2022-03-09T11:18:32.556" v="193" actId="1076"/>
        <pc:sldMkLst>
          <pc:docMk/>
          <pc:sldMk cId="1182145208" sldId="297"/>
        </pc:sldMkLst>
        <pc:spChg chg="del">
          <ac:chgData name="Stewart Gale" userId="3647ddd2-6040-41ae-a96d-232c23482af8" providerId="ADAL" clId="{86F65E79-BED2-4A3F-9CC0-ACBCD5193996}" dt="2022-03-09T11:18:26.913" v="191" actId="478"/>
          <ac:spMkLst>
            <pc:docMk/>
            <pc:sldMk cId="1182145208" sldId="297"/>
            <ac:spMk id="4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3-09T11:18:29.967" v="192" actId="1076"/>
          <ac:spMkLst>
            <pc:docMk/>
            <pc:sldMk cId="1182145208" sldId="297"/>
            <ac:spMk id="52" creationId="{00000000-0000-0000-0000-000000000000}"/>
          </ac:spMkLst>
        </pc:spChg>
        <pc:graphicFrameChg chg="mod">
          <ac:chgData name="Stewart Gale" userId="3647ddd2-6040-41ae-a96d-232c23482af8" providerId="ADAL" clId="{86F65E79-BED2-4A3F-9CC0-ACBCD5193996}" dt="2022-03-09T11:18:32.556" v="193" actId="1076"/>
          <ac:graphicFrameMkLst>
            <pc:docMk/>
            <pc:sldMk cId="1182145208" sldId="297"/>
            <ac:graphicFrameMk id="51" creationId="{00000000-0000-0000-0000-000000000000}"/>
          </ac:graphicFrameMkLst>
        </pc:graphicFrameChg>
      </pc:sldChg>
      <pc:sldChg chg="delSp modSp add mod">
        <pc:chgData name="Stewart Gale" userId="3647ddd2-6040-41ae-a96d-232c23482af8" providerId="ADAL" clId="{86F65E79-BED2-4A3F-9CC0-ACBCD5193996}" dt="2022-01-04T09:59:04.288" v="12" actId="1076"/>
        <pc:sldMkLst>
          <pc:docMk/>
          <pc:sldMk cId="926239467" sldId="300"/>
        </pc:sldMkLst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2" creationId="{00000000-0000-0000-0000-000000000000}"/>
          </ac:spMkLst>
        </pc:spChg>
        <pc:spChg chg="del">
          <ac:chgData name="Stewart Gale" userId="3647ddd2-6040-41ae-a96d-232c23482af8" providerId="ADAL" clId="{86F65E79-BED2-4A3F-9CC0-ACBCD5193996}" dt="2022-01-04T09:58:57.084" v="10" actId="478"/>
          <ac:spMkLst>
            <pc:docMk/>
            <pc:sldMk cId="926239467" sldId="300"/>
            <ac:spMk id="4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0.312" v="11" actId="1076"/>
          <ac:spMkLst>
            <pc:docMk/>
            <pc:sldMk cId="926239467" sldId="300"/>
            <ac:spMk id="5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9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10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11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12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13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14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15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16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17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18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19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20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21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22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23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24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25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26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27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28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29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30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31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32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33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34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35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36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37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38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39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40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41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42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43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44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45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46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47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48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49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50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51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1-04T09:59:04.288" v="12" actId="1076"/>
          <ac:spMkLst>
            <pc:docMk/>
            <pc:sldMk cId="926239467" sldId="300"/>
            <ac:spMk id="52" creationId="{00000000-0000-0000-0000-000000000000}"/>
          </ac:spMkLst>
        </pc:spChg>
        <pc:grpChg chg="mod">
          <ac:chgData name="Stewart Gale" userId="3647ddd2-6040-41ae-a96d-232c23482af8" providerId="ADAL" clId="{86F65E79-BED2-4A3F-9CC0-ACBCD5193996}" dt="2022-01-04T09:59:04.288" v="12" actId="1076"/>
          <ac:grpSpMkLst>
            <pc:docMk/>
            <pc:sldMk cId="926239467" sldId="300"/>
            <ac:grpSpMk id="6" creationId="{00000000-0000-0000-0000-000000000000}"/>
          </ac:grpSpMkLst>
        </pc:grpChg>
        <pc:grpChg chg="mod">
          <ac:chgData name="Stewart Gale" userId="3647ddd2-6040-41ae-a96d-232c23482af8" providerId="ADAL" clId="{86F65E79-BED2-4A3F-9CC0-ACBCD5193996}" dt="2022-01-04T09:59:04.288" v="12" actId="1076"/>
          <ac:grpSpMkLst>
            <pc:docMk/>
            <pc:sldMk cId="926239467" sldId="300"/>
            <ac:grpSpMk id="7" creationId="{00000000-0000-0000-0000-000000000000}"/>
          </ac:grpSpMkLst>
        </pc:grpChg>
        <pc:grpChg chg="mod">
          <ac:chgData name="Stewart Gale" userId="3647ddd2-6040-41ae-a96d-232c23482af8" providerId="ADAL" clId="{86F65E79-BED2-4A3F-9CC0-ACBCD5193996}" dt="2022-01-04T09:59:04.288" v="12" actId="1076"/>
          <ac:grpSpMkLst>
            <pc:docMk/>
            <pc:sldMk cId="926239467" sldId="300"/>
            <ac:grpSpMk id="8" creationId="{00000000-0000-0000-0000-000000000000}"/>
          </ac:grpSpMkLst>
        </pc:grpChg>
      </pc:sldChg>
      <pc:sldChg chg="add">
        <pc:chgData name="Stewart Gale" userId="3647ddd2-6040-41ae-a96d-232c23482af8" providerId="ADAL" clId="{86F65E79-BED2-4A3F-9CC0-ACBCD5193996}" dt="2022-01-04T10:00:06.473" v="13"/>
        <pc:sldMkLst>
          <pc:docMk/>
          <pc:sldMk cId="0" sldId="301"/>
        </pc:sldMkLst>
      </pc:sldChg>
      <pc:sldChg chg="add ord">
        <pc:chgData name="Stewart Gale" userId="3647ddd2-6040-41ae-a96d-232c23482af8" providerId="ADAL" clId="{86F65E79-BED2-4A3F-9CC0-ACBCD5193996}" dt="2022-03-09T11:12:25.604" v="78"/>
        <pc:sldMkLst>
          <pc:docMk/>
          <pc:sldMk cId="0" sldId="302"/>
        </pc:sldMkLst>
      </pc:sldChg>
      <pc:sldChg chg="add del">
        <pc:chgData name="Stewart Gale" userId="3647ddd2-6040-41ae-a96d-232c23482af8" providerId="ADAL" clId="{86F65E79-BED2-4A3F-9CC0-ACBCD5193996}" dt="2022-03-09T11:12:20.452" v="75" actId="47"/>
        <pc:sldMkLst>
          <pc:docMk/>
          <pc:sldMk cId="0" sldId="303"/>
        </pc:sldMkLst>
      </pc:sldChg>
      <pc:sldChg chg="add del">
        <pc:chgData name="Stewart Gale" userId="3647ddd2-6040-41ae-a96d-232c23482af8" providerId="ADAL" clId="{86F65E79-BED2-4A3F-9CC0-ACBCD5193996}" dt="2022-03-09T11:14:59.046" v="145" actId="47"/>
        <pc:sldMkLst>
          <pc:docMk/>
          <pc:sldMk cId="2071851035" sldId="304"/>
        </pc:sldMkLst>
      </pc:sldChg>
      <pc:sldChg chg="modSp add del mod">
        <pc:chgData name="Stewart Gale" userId="3647ddd2-6040-41ae-a96d-232c23482af8" providerId="ADAL" clId="{86F65E79-BED2-4A3F-9CC0-ACBCD5193996}" dt="2022-09-26T17:17:53.128" v="344" actId="47"/>
        <pc:sldMkLst>
          <pc:docMk/>
          <pc:sldMk cId="181890751" sldId="305"/>
        </pc:sldMkLst>
        <pc:spChg chg="mod">
          <ac:chgData name="Stewart Gale" userId="3647ddd2-6040-41ae-a96d-232c23482af8" providerId="ADAL" clId="{86F65E79-BED2-4A3F-9CC0-ACBCD5193996}" dt="2022-03-09T11:14:31.857" v="144" actId="20577"/>
          <ac:spMkLst>
            <pc:docMk/>
            <pc:sldMk cId="181890751" sldId="305"/>
            <ac:spMk id="2" creationId="{00000000-0000-0000-0000-000000000000}"/>
          </ac:spMkLst>
        </pc:spChg>
      </pc:sldChg>
      <pc:sldChg chg="modSp add mod">
        <pc:chgData name="Stewart Gale" userId="3647ddd2-6040-41ae-a96d-232c23482af8" providerId="ADAL" clId="{86F65E79-BED2-4A3F-9CC0-ACBCD5193996}" dt="2022-03-09T11:18:20.993" v="190" actId="1076"/>
        <pc:sldMkLst>
          <pc:docMk/>
          <pc:sldMk cId="1999148229" sldId="306"/>
        </pc:sldMkLst>
        <pc:spChg chg="mod">
          <ac:chgData name="Stewart Gale" userId="3647ddd2-6040-41ae-a96d-232c23482af8" providerId="ADAL" clId="{86F65E79-BED2-4A3F-9CC0-ACBCD5193996}" dt="2022-03-09T11:18:20.993" v="190" actId="1076"/>
          <ac:spMkLst>
            <pc:docMk/>
            <pc:sldMk cId="1999148229" sldId="306"/>
            <ac:spMk id="2" creationId="{00000000-0000-0000-0000-000000000000}"/>
          </ac:spMkLst>
        </pc:spChg>
      </pc:sldChg>
      <pc:sldChg chg="modSp add mod">
        <pc:chgData name="Stewart Gale" userId="3647ddd2-6040-41ae-a96d-232c23482af8" providerId="ADAL" clId="{86F65E79-BED2-4A3F-9CC0-ACBCD5193996}" dt="2022-03-09T11:20:09.384" v="209" actId="20577"/>
        <pc:sldMkLst>
          <pc:docMk/>
          <pc:sldMk cId="122676549" sldId="307"/>
        </pc:sldMkLst>
        <pc:spChg chg="mod">
          <ac:chgData name="Stewart Gale" userId="3647ddd2-6040-41ae-a96d-232c23482af8" providerId="ADAL" clId="{86F65E79-BED2-4A3F-9CC0-ACBCD5193996}" dt="2022-03-09T11:20:09.384" v="209" actId="20577"/>
          <ac:spMkLst>
            <pc:docMk/>
            <pc:sldMk cId="122676549" sldId="307"/>
            <ac:spMk id="2" creationId="{00000000-0000-0000-0000-000000000000}"/>
          </ac:spMkLst>
        </pc:spChg>
      </pc:sldChg>
      <pc:sldChg chg="add del">
        <pc:chgData name="Stewart Gale" userId="3647ddd2-6040-41ae-a96d-232c23482af8" providerId="ADAL" clId="{86F65E79-BED2-4A3F-9CC0-ACBCD5193996}" dt="2022-09-26T17:12:10.331" v="271" actId="47"/>
        <pc:sldMkLst>
          <pc:docMk/>
          <pc:sldMk cId="153699504" sldId="308"/>
        </pc:sldMkLst>
      </pc:sldChg>
      <pc:sldChg chg="modSp add mod">
        <pc:chgData name="Stewart Gale" userId="3647ddd2-6040-41ae-a96d-232c23482af8" providerId="ADAL" clId="{86F65E79-BED2-4A3F-9CC0-ACBCD5193996}" dt="2022-09-26T17:11:59.984" v="270" actId="1076"/>
        <pc:sldMkLst>
          <pc:docMk/>
          <pc:sldMk cId="4121702751" sldId="309"/>
        </pc:sldMkLst>
        <pc:spChg chg="mod">
          <ac:chgData name="Stewart Gale" userId="3647ddd2-6040-41ae-a96d-232c23482af8" providerId="ADAL" clId="{86F65E79-BED2-4A3F-9CC0-ACBCD5193996}" dt="2022-09-26T17:11:23.006" v="254" actId="207"/>
          <ac:spMkLst>
            <pc:docMk/>
            <pc:sldMk cId="4121702751" sldId="309"/>
            <ac:spMk id="2" creationId="{13AEE0D6-61DF-47F9-87E6-1F599E8D6E8C}"/>
          </ac:spMkLst>
        </pc:spChg>
        <pc:spChg chg="mod">
          <ac:chgData name="Stewart Gale" userId="3647ddd2-6040-41ae-a96d-232c23482af8" providerId="ADAL" clId="{86F65E79-BED2-4A3F-9CC0-ACBCD5193996}" dt="2022-09-26T17:11:59.984" v="270" actId="1076"/>
          <ac:spMkLst>
            <pc:docMk/>
            <pc:sldMk cId="4121702751" sldId="309"/>
            <ac:spMk id="3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1:27.882" v="256" actId="20577"/>
          <ac:spMkLst>
            <pc:docMk/>
            <pc:sldMk cId="4121702751" sldId="309"/>
            <ac:spMk id="55" creationId="{00000000-0000-0000-0000-000000000000}"/>
          </ac:spMkLst>
        </pc:spChg>
      </pc:sldChg>
      <pc:sldChg chg="modSp add mod">
        <pc:chgData name="Stewart Gale" userId="3647ddd2-6040-41ae-a96d-232c23482af8" providerId="ADAL" clId="{86F65E79-BED2-4A3F-9CC0-ACBCD5193996}" dt="2022-09-26T17:17:30.811" v="343" actId="14100"/>
        <pc:sldMkLst>
          <pc:docMk/>
          <pc:sldMk cId="700399880" sldId="310"/>
        </pc:sldMkLst>
        <pc:spChg chg="mod">
          <ac:chgData name="Stewart Gale" userId="3647ddd2-6040-41ae-a96d-232c23482af8" providerId="ADAL" clId="{86F65E79-BED2-4A3F-9CC0-ACBCD5193996}" dt="2022-09-26T17:16:16.631" v="326" actId="20577"/>
          <ac:spMkLst>
            <pc:docMk/>
            <pc:sldMk cId="700399880" sldId="310"/>
            <ac:spMk id="4" creationId="{9C059DC5-776E-AA94-3A08-F40CFC81FC74}"/>
          </ac:spMkLst>
        </pc:spChg>
        <pc:spChg chg="mod">
          <ac:chgData name="Stewart Gale" userId="3647ddd2-6040-41ae-a96d-232c23482af8" providerId="ADAL" clId="{86F65E79-BED2-4A3F-9CC0-ACBCD5193996}" dt="2022-09-26T17:17:30.811" v="343" actId="14100"/>
          <ac:spMkLst>
            <pc:docMk/>
            <pc:sldMk cId="700399880" sldId="310"/>
            <ac:spMk id="91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2-09-26T17:17:11.093" v="338" actId="1076"/>
          <ac:spMkLst>
            <pc:docMk/>
            <pc:sldMk cId="700399880" sldId="310"/>
            <ac:spMk id="103" creationId="{E55FCCF9-BCD9-4094-AAB9-988BB22ED3CB}"/>
          </ac:spMkLst>
        </pc:spChg>
        <pc:cxnChg chg="mod">
          <ac:chgData name="Stewart Gale" userId="3647ddd2-6040-41ae-a96d-232c23482af8" providerId="ADAL" clId="{86F65E79-BED2-4A3F-9CC0-ACBCD5193996}" dt="2022-09-26T17:17:14.370" v="339" actId="1076"/>
          <ac:cxnSpMkLst>
            <pc:docMk/>
            <pc:sldMk cId="700399880" sldId="310"/>
            <ac:cxnSpMk id="104" creationId="{6B43F627-A67F-4C72-AB57-86C9E78FE9A3}"/>
          </ac:cxnSpMkLst>
        </pc:cxnChg>
      </pc:sldChg>
      <pc:sldChg chg="modSp add mod">
        <pc:chgData name="Stewart Gale" userId="3647ddd2-6040-41ae-a96d-232c23482af8" providerId="ADAL" clId="{86F65E79-BED2-4A3F-9CC0-ACBCD5193996}" dt="2022-09-26T17:18:29.872" v="361" actId="20577"/>
        <pc:sldMkLst>
          <pc:docMk/>
          <pc:sldMk cId="4017387247" sldId="311"/>
        </pc:sldMkLst>
        <pc:spChg chg="mod">
          <ac:chgData name="Stewart Gale" userId="3647ddd2-6040-41ae-a96d-232c23482af8" providerId="ADAL" clId="{86F65E79-BED2-4A3F-9CC0-ACBCD5193996}" dt="2022-09-26T17:18:29.872" v="361" actId="20577"/>
          <ac:spMkLst>
            <pc:docMk/>
            <pc:sldMk cId="4017387247" sldId="311"/>
            <ac:spMk id="2" creationId="{00000000-0000-0000-0000-000000000000}"/>
          </ac:spMkLst>
        </pc:spChg>
      </pc:sldChg>
    </pc:docChg>
  </pc:docChgLst>
  <pc:docChgLst>
    <pc:chgData name="Stewart Gale" userId="3647ddd2-6040-41ae-a96d-232c23482af8" providerId="ADAL" clId="{CB5B7ACC-20AA-4D3E-9D27-F95214FF47A2}"/>
    <pc:docChg chg="undo custSel addSld delSld modSld sldOrd">
      <pc:chgData name="Stewart Gale" userId="3647ddd2-6040-41ae-a96d-232c23482af8" providerId="ADAL" clId="{CB5B7ACC-20AA-4D3E-9D27-F95214FF47A2}" dt="2022-09-28T12:57:41.316" v="28" actId="2696"/>
      <pc:docMkLst>
        <pc:docMk/>
      </pc:docMkLst>
      <pc:sldChg chg="del">
        <pc:chgData name="Stewart Gale" userId="3647ddd2-6040-41ae-a96d-232c23482af8" providerId="ADAL" clId="{CB5B7ACC-20AA-4D3E-9D27-F95214FF47A2}" dt="2022-09-28T12:57:41.316" v="28" actId="2696"/>
        <pc:sldMkLst>
          <pc:docMk/>
          <pc:sldMk cId="317979756" sldId="259"/>
        </pc:sldMkLst>
      </pc:sldChg>
      <pc:sldChg chg="del">
        <pc:chgData name="Stewart Gale" userId="3647ddd2-6040-41ae-a96d-232c23482af8" providerId="ADAL" clId="{CB5B7ACC-20AA-4D3E-9D27-F95214FF47A2}" dt="2022-09-28T12:52:38.862" v="0" actId="47"/>
        <pc:sldMkLst>
          <pc:docMk/>
          <pc:sldMk cId="1658932898" sldId="260"/>
        </pc:sldMkLst>
      </pc:sldChg>
      <pc:sldChg chg="add del">
        <pc:chgData name="Stewart Gale" userId="3647ddd2-6040-41ae-a96d-232c23482af8" providerId="ADAL" clId="{CB5B7ACC-20AA-4D3E-9D27-F95214FF47A2}" dt="2022-09-28T12:53:03.537" v="24" actId="47"/>
        <pc:sldMkLst>
          <pc:docMk/>
          <pc:sldMk cId="1915221754" sldId="265"/>
        </pc:sldMkLst>
      </pc:sldChg>
      <pc:sldChg chg="del">
        <pc:chgData name="Stewart Gale" userId="3647ddd2-6040-41ae-a96d-232c23482af8" providerId="ADAL" clId="{CB5B7ACC-20AA-4D3E-9D27-F95214FF47A2}" dt="2022-09-28T12:57:41.316" v="28" actId="2696"/>
        <pc:sldMkLst>
          <pc:docMk/>
          <pc:sldMk cId="2203086336" sldId="274"/>
        </pc:sldMkLst>
      </pc:sldChg>
      <pc:sldChg chg="del">
        <pc:chgData name="Stewart Gale" userId="3647ddd2-6040-41ae-a96d-232c23482af8" providerId="ADAL" clId="{CB5B7ACC-20AA-4D3E-9D27-F95214FF47A2}" dt="2022-09-28T12:52:39.466" v="1" actId="47"/>
        <pc:sldMkLst>
          <pc:docMk/>
          <pc:sldMk cId="2919848677" sldId="276"/>
        </pc:sldMkLst>
      </pc:sldChg>
      <pc:sldChg chg="del">
        <pc:chgData name="Stewart Gale" userId="3647ddd2-6040-41ae-a96d-232c23482af8" providerId="ADAL" clId="{CB5B7ACC-20AA-4D3E-9D27-F95214FF47A2}" dt="2022-09-28T12:52:39.949" v="2" actId="47"/>
        <pc:sldMkLst>
          <pc:docMk/>
          <pc:sldMk cId="2864360477" sldId="277"/>
        </pc:sldMkLst>
      </pc:sldChg>
      <pc:sldChg chg="del">
        <pc:chgData name="Stewart Gale" userId="3647ddd2-6040-41ae-a96d-232c23482af8" providerId="ADAL" clId="{CB5B7ACC-20AA-4D3E-9D27-F95214FF47A2}" dt="2022-09-28T12:52:40.468" v="3" actId="47"/>
        <pc:sldMkLst>
          <pc:docMk/>
          <pc:sldMk cId="1890977064" sldId="278"/>
        </pc:sldMkLst>
      </pc:sldChg>
      <pc:sldChg chg="del">
        <pc:chgData name="Stewart Gale" userId="3647ddd2-6040-41ae-a96d-232c23482af8" providerId="ADAL" clId="{CB5B7ACC-20AA-4D3E-9D27-F95214FF47A2}" dt="2022-09-28T12:52:40.990" v="4" actId="47"/>
        <pc:sldMkLst>
          <pc:docMk/>
          <pc:sldMk cId="1630043499" sldId="279"/>
        </pc:sldMkLst>
      </pc:sldChg>
      <pc:sldChg chg="del">
        <pc:chgData name="Stewart Gale" userId="3647ddd2-6040-41ae-a96d-232c23482af8" providerId="ADAL" clId="{CB5B7ACC-20AA-4D3E-9D27-F95214FF47A2}" dt="2022-09-28T12:52:41.534" v="5" actId="47"/>
        <pc:sldMkLst>
          <pc:docMk/>
          <pc:sldMk cId="4769245" sldId="280"/>
        </pc:sldMkLst>
      </pc:sldChg>
      <pc:sldChg chg="del">
        <pc:chgData name="Stewart Gale" userId="3647ddd2-6040-41ae-a96d-232c23482af8" providerId="ADAL" clId="{CB5B7ACC-20AA-4D3E-9D27-F95214FF47A2}" dt="2022-09-28T12:52:42.063" v="6" actId="47"/>
        <pc:sldMkLst>
          <pc:docMk/>
          <pc:sldMk cId="194594590" sldId="281"/>
        </pc:sldMkLst>
      </pc:sldChg>
      <pc:sldChg chg="del">
        <pc:chgData name="Stewart Gale" userId="3647ddd2-6040-41ae-a96d-232c23482af8" providerId="ADAL" clId="{CB5B7ACC-20AA-4D3E-9D27-F95214FF47A2}" dt="2022-09-28T12:57:41.316" v="28" actId="2696"/>
        <pc:sldMkLst>
          <pc:docMk/>
          <pc:sldMk cId="3767855611" sldId="282"/>
        </pc:sldMkLst>
      </pc:sldChg>
      <pc:sldChg chg="del">
        <pc:chgData name="Stewart Gale" userId="3647ddd2-6040-41ae-a96d-232c23482af8" providerId="ADAL" clId="{CB5B7ACC-20AA-4D3E-9D27-F95214FF47A2}" dt="2022-09-28T12:57:41.316" v="28" actId="2696"/>
        <pc:sldMkLst>
          <pc:docMk/>
          <pc:sldMk cId="3057727547" sldId="283"/>
        </pc:sldMkLst>
      </pc:sldChg>
      <pc:sldChg chg="del">
        <pc:chgData name="Stewart Gale" userId="3647ddd2-6040-41ae-a96d-232c23482af8" providerId="ADAL" clId="{CB5B7ACC-20AA-4D3E-9D27-F95214FF47A2}" dt="2022-09-28T12:57:41.316" v="28" actId="2696"/>
        <pc:sldMkLst>
          <pc:docMk/>
          <pc:sldMk cId="3337783361" sldId="284"/>
        </pc:sldMkLst>
      </pc:sldChg>
      <pc:sldChg chg="del">
        <pc:chgData name="Stewart Gale" userId="3647ddd2-6040-41ae-a96d-232c23482af8" providerId="ADAL" clId="{CB5B7ACC-20AA-4D3E-9D27-F95214FF47A2}" dt="2022-09-28T12:57:41.316" v="28" actId="2696"/>
        <pc:sldMkLst>
          <pc:docMk/>
          <pc:sldMk cId="3618396208" sldId="285"/>
        </pc:sldMkLst>
      </pc:sldChg>
      <pc:sldChg chg="del">
        <pc:chgData name="Stewart Gale" userId="3647ddd2-6040-41ae-a96d-232c23482af8" providerId="ADAL" clId="{CB5B7ACC-20AA-4D3E-9D27-F95214FF47A2}" dt="2022-09-28T12:52:42.572" v="7" actId="47"/>
        <pc:sldMkLst>
          <pc:docMk/>
          <pc:sldMk cId="3521789106" sldId="286"/>
        </pc:sldMkLst>
      </pc:sldChg>
      <pc:sldChg chg="del">
        <pc:chgData name="Stewart Gale" userId="3647ddd2-6040-41ae-a96d-232c23482af8" providerId="ADAL" clId="{CB5B7ACC-20AA-4D3E-9D27-F95214FF47A2}" dt="2022-09-28T12:52:43.171" v="8" actId="47"/>
        <pc:sldMkLst>
          <pc:docMk/>
          <pc:sldMk cId="536807623" sldId="288"/>
        </pc:sldMkLst>
      </pc:sldChg>
      <pc:sldChg chg="del">
        <pc:chgData name="Stewart Gale" userId="3647ddd2-6040-41ae-a96d-232c23482af8" providerId="ADAL" clId="{CB5B7ACC-20AA-4D3E-9D27-F95214FF47A2}" dt="2022-09-28T12:52:43.774" v="9" actId="47"/>
        <pc:sldMkLst>
          <pc:docMk/>
          <pc:sldMk cId="880905600" sldId="289"/>
        </pc:sldMkLst>
      </pc:sldChg>
      <pc:sldChg chg="del">
        <pc:chgData name="Stewart Gale" userId="3647ddd2-6040-41ae-a96d-232c23482af8" providerId="ADAL" clId="{CB5B7ACC-20AA-4D3E-9D27-F95214FF47A2}" dt="2022-09-28T12:52:44.418" v="10" actId="47"/>
        <pc:sldMkLst>
          <pc:docMk/>
          <pc:sldMk cId="3653055806" sldId="290"/>
        </pc:sldMkLst>
      </pc:sldChg>
      <pc:sldChg chg="del">
        <pc:chgData name="Stewart Gale" userId="3647ddd2-6040-41ae-a96d-232c23482af8" providerId="ADAL" clId="{CB5B7ACC-20AA-4D3E-9D27-F95214FF47A2}" dt="2022-09-28T12:52:45.149" v="11" actId="47"/>
        <pc:sldMkLst>
          <pc:docMk/>
          <pc:sldMk cId="583016998" sldId="291"/>
        </pc:sldMkLst>
      </pc:sldChg>
      <pc:sldChg chg="del">
        <pc:chgData name="Stewart Gale" userId="3647ddd2-6040-41ae-a96d-232c23482af8" providerId="ADAL" clId="{CB5B7ACC-20AA-4D3E-9D27-F95214FF47A2}" dt="2022-09-28T12:52:45.909" v="12" actId="47"/>
        <pc:sldMkLst>
          <pc:docMk/>
          <pc:sldMk cId="2895539308" sldId="292"/>
        </pc:sldMkLst>
      </pc:sldChg>
      <pc:sldChg chg="del">
        <pc:chgData name="Stewart Gale" userId="3647ddd2-6040-41ae-a96d-232c23482af8" providerId="ADAL" clId="{CB5B7ACC-20AA-4D3E-9D27-F95214FF47A2}" dt="2022-09-28T12:52:51.715" v="14" actId="47"/>
        <pc:sldMkLst>
          <pc:docMk/>
          <pc:sldMk cId="2857058938" sldId="294"/>
        </pc:sldMkLst>
      </pc:sldChg>
      <pc:sldChg chg="del">
        <pc:chgData name="Stewart Gale" userId="3647ddd2-6040-41ae-a96d-232c23482af8" providerId="ADAL" clId="{CB5B7ACC-20AA-4D3E-9D27-F95214FF47A2}" dt="2022-09-28T12:52:52.079" v="15" actId="47"/>
        <pc:sldMkLst>
          <pc:docMk/>
          <pc:sldMk cId="2474772184" sldId="295"/>
        </pc:sldMkLst>
      </pc:sldChg>
      <pc:sldChg chg="add del">
        <pc:chgData name="Stewart Gale" userId="3647ddd2-6040-41ae-a96d-232c23482af8" providerId="ADAL" clId="{CB5B7ACC-20AA-4D3E-9D27-F95214FF47A2}" dt="2022-09-28T12:53:04.083" v="25" actId="47"/>
        <pc:sldMkLst>
          <pc:docMk/>
          <pc:sldMk cId="670312941" sldId="296"/>
        </pc:sldMkLst>
      </pc:sldChg>
      <pc:sldChg chg="ord">
        <pc:chgData name="Stewart Gale" userId="3647ddd2-6040-41ae-a96d-232c23482af8" providerId="ADAL" clId="{CB5B7ACC-20AA-4D3E-9D27-F95214FF47A2}" dt="2022-09-28T12:53:13.517" v="27"/>
        <pc:sldMkLst>
          <pc:docMk/>
          <pc:sldMk cId="1182145208" sldId="297"/>
        </pc:sldMkLst>
      </pc:sldChg>
      <pc:sldChg chg="add del ord">
        <pc:chgData name="Stewart Gale" userId="3647ddd2-6040-41ae-a96d-232c23482af8" providerId="ADAL" clId="{CB5B7ACC-20AA-4D3E-9D27-F95214FF47A2}" dt="2022-09-28T12:53:13.517" v="27"/>
        <pc:sldMkLst>
          <pc:docMk/>
          <pc:sldMk cId="1603459725" sldId="298"/>
        </pc:sldMkLst>
      </pc:sldChg>
      <pc:sldChg chg="add del ord">
        <pc:chgData name="Stewart Gale" userId="3647ddd2-6040-41ae-a96d-232c23482af8" providerId="ADAL" clId="{CB5B7ACC-20AA-4D3E-9D27-F95214FF47A2}" dt="2022-09-28T12:53:13.517" v="27"/>
        <pc:sldMkLst>
          <pc:docMk/>
          <pc:sldMk cId="1701221729" sldId="299"/>
        </pc:sldMkLst>
      </pc:sldChg>
      <pc:sldChg chg="ord">
        <pc:chgData name="Stewart Gale" userId="3647ddd2-6040-41ae-a96d-232c23482af8" providerId="ADAL" clId="{CB5B7ACC-20AA-4D3E-9D27-F95214FF47A2}" dt="2022-09-28T12:53:13.517" v="27"/>
        <pc:sldMkLst>
          <pc:docMk/>
          <pc:sldMk cId="1999148229" sldId="306"/>
        </pc:sldMkLst>
      </pc:sldChg>
      <pc:sldChg chg="del">
        <pc:chgData name="Stewart Gale" userId="3647ddd2-6040-41ae-a96d-232c23482af8" providerId="ADAL" clId="{CB5B7ACC-20AA-4D3E-9D27-F95214FF47A2}" dt="2022-09-28T12:52:51.330" v="13" actId="47"/>
        <pc:sldMkLst>
          <pc:docMk/>
          <pc:sldMk cId="122676549" sldId="307"/>
        </pc:sldMkLst>
      </pc:sldChg>
      <pc:sldChg chg="del">
        <pc:chgData name="Stewart Gale" userId="3647ddd2-6040-41ae-a96d-232c23482af8" providerId="ADAL" clId="{CB5B7ACC-20AA-4D3E-9D27-F95214FF47A2}" dt="2022-09-28T12:57:41.316" v="28" actId="2696"/>
        <pc:sldMkLst>
          <pc:docMk/>
          <pc:sldMk cId="4017387247" sldId="31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E485DA-1A33-4F36-89CA-2639F8575A83}" type="datetimeFigureOut">
              <a:rPr lang="en-GB" smtClean="0"/>
              <a:t>28/09/2022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D2C3C-106E-4CF2-B7D6-EBC9BA57BE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869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A11D-E9DB-4AE1-BC90-2DC847D19C87}" type="datetimeFigureOut">
              <a:rPr lang="en-GB" smtClean="0"/>
              <a:t>28/09/2022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E5A1-A749-4EC7-B175-00C7B135FA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211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A11D-E9DB-4AE1-BC90-2DC847D19C87}" type="datetimeFigureOut">
              <a:rPr lang="en-GB" smtClean="0"/>
              <a:t>28/09/2022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E5A1-A749-4EC7-B175-00C7B135FA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871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A11D-E9DB-4AE1-BC90-2DC847D19C87}" type="datetimeFigureOut">
              <a:rPr lang="en-GB" smtClean="0"/>
              <a:t>28/09/2022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E5A1-A749-4EC7-B175-00C7B135FA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081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A11D-E9DB-4AE1-BC90-2DC847D19C87}" type="datetimeFigureOut">
              <a:rPr lang="en-GB" smtClean="0"/>
              <a:t>28/09/2022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E5A1-A749-4EC7-B175-00C7B135FA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449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A11D-E9DB-4AE1-BC90-2DC847D19C87}" type="datetimeFigureOut">
              <a:rPr lang="en-GB" smtClean="0"/>
              <a:t>28/09/2022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E5A1-A749-4EC7-B175-00C7B135FA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050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A11D-E9DB-4AE1-BC90-2DC847D19C87}" type="datetimeFigureOut">
              <a:rPr lang="en-GB" smtClean="0"/>
              <a:t>28/09/2022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E5A1-A749-4EC7-B175-00C7B135FA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14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A11D-E9DB-4AE1-BC90-2DC847D19C87}" type="datetimeFigureOut">
              <a:rPr lang="en-GB" smtClean="0"/>
              <a:t>28/09/2022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E5A1-A749-4EC7-B175-00C7B135FA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5948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A11D-E9DB-4AE1-BC90-2DC847D19C87}" type="datetimeFigureOut">
              <a:rPr lang="en-GB" smtClean="0"/>
              <a:t>28/09/2022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E5A1-A749-4EC7-B175-00C7B135FA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787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A11D-E9DB-4AE1-BC90-2DC847D19C87}" type="datetimeFigureOut">
              <a:rPr lang="en-GB" smtClean="0"/>
              <a:t>28/09/2022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E5A1-A749-4EC7-B175-00C7B135FA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644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A11D-E9DB-4AE1-BC90-2DC847D19C87}" type="datetimeFigureOut">
              <a:rPr lang="en-GB" smtClean="0"/>
              <a:t>28/09/2022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E5A1-A749-4EC7-B175-00C7B135FA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97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A11D-E9DB-4AE1-BC90-2DC847D19C87}" type="datetimeFigureOut">
              <a:rPr lang="en-GB" smtClean="0"/>
              <a:t>28/09/2022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E5A1-A749-4EC7-B175-00C7B135FA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421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EA11D-E9DB-4AE1-BC90-2DC847D19C87}" type="datetimeFigureOut">
              <a:rPr lang="en-GB" smtClean="0"/>
              <a:t>28/09/2022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CE5A1-A749-4EC7-B175-00C7B135FA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154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05254" y="1827739"/>
            <a:ext cx="10490347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600" b="1" i="0" u="sng" strike="noStrike" dirty="0">
                <a:solidFill>
                  <a:srgbClr val="000000"/>
                </a:solidFill>
                <a:effectLst/>
              </a:rPr>
              <a:t>LO: Vectors</a:t>
            </a:r>
            <a:r>
              <a:rPr lang="en-GB" sz="16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5830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29300" y="260648"/>
            <a:ext cx="4838700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1775520" y="4293096"/>
            <a:ext cx="4320480" cy="100811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847529" y="4365104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51584" y="436510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2b - 3a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40016" y="4293096"/>
            <a:ext cx="4320480" cy="100811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6328055" y="4365104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16080" y="436510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3a + 2b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775520" y="5445224"/>
            <a:ext cx="4320480" cy="100811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1873977" y="5517232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51584" y="551723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3a - 2b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40016" y="5445224"/>
            <a:ext cx="4320480" cy="100811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6304009" y="5517232"/>
            <a:ext cx="620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16080" y="551723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-3a - 2b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47528" y="1484785"/>
            <a:ext cx="4032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Write NI in terms of </a:t>
            </a:r>
            <a:r>
              <a:rPr lang="en-GB" sz="4000" b="1" dirty="0"/>
              <a:t>a</a:t>
            </a:r>
            <a:r>
              <a:rPr lang="en-GB" sz="4000" dirty="0"/>
              <a:t> and </a:t>
            </a:r>
            <a:r>
              <a:rPr lang="en-GB" sz="4000" b="1" dirty="0"/>
              <a:t>b</a:t>
            </a:r>
            <a:endParaRPr lang="en-GB" sz="4000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>
          <a:xfrm>
            <a:off x="8256240" y="6453337"/>
            <a:ext cx="2133600" cy="365125"/>
          </a:xfrm>
        </p:spPr>
        <p:txBody>
          <a:bodyPr/>
          <a:lstStyle/>
          <a:p>
            <a:fld id="{6522B228-0098-44A5-B13F-E2505C82136E}" type="slidenum">
              <a:rPr lang="en-GB" sz="2800"/>
              <a:pPr/>
              <a:t>10</a:t>
            </a:fld>
            <a:r>
              <a:rPr lang="en-GB" sz="2800" dirty="0"/>
              <a:t> of 9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3143672" y="1628800"/>
            <a:ext cx="64807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775520" y="4293096"/>
            <a:ext cx="4320480" cy="100811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847529" y="4365104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51584" y="436510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-a + b - c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40016" y="4293096"/>
            <a:ext cx="4320480" cy="100811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6328055" y="4365104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16080" y="436510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-a + b + c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775520" y="5445224"/>
            <a:ext cx="4320480" cy="100811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1873977" y="5517232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51584" y="551723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 - b + c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40016" y="5445224"/>
            <a:ext cx="4320480" cy="100811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6304009" y="5517232"/>
            <a:ext cx="620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16080" y="551723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-a - b + 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47528" y="1484785"/>
            <a:ext cx="4032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Write QT in terms of </a:t>
            </a:r>
            <a:r>
              <a:rPr lang="en-GB" sz="4000" b="1" dirty="0"/>
              <a:t>a, b</a:t>
            </a:r>
            <a:r>
              <a:rPr lang="en-GB" sz="4000" dirty="0"/>
              <a:t> and </a:t>
            </a:r>
            <a:r>
              <a:rPr lang="en-GB" sz="4000" b="1" dirty="0"/>
              <a:t>c</a:t>
            </a:r>
            <a:endParaRPr lang="en-GB" sz="4000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>
          <a:xfrm>
            <a:off x="8256240" y="6453337"/>
            <a:ext cx="2133600" cy="365125"/>
          </a:xfrm>
        </p:spPr>
        <p:txBody>
          <a:bodyPr/>
          <a:lstStyle/>
          <a:p>
            <a:fld id="{6522B228-0098-44A5-B13F-E2505C82136E}" type="slidenum">
              <a:rPr lang="en-GB" sz="2800"/>
              <a:pPr/>
              <a:t>11</a:t>
            </a:fld>
            <a:r>
              <a:rPr lang="en-GB" sz="2800" dirty="0"/>
              <a:t> of 9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3143672" y="1556792"/>
            <a:ext cx="64807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72176" y="476673"/>
            <a:ext cx="469582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775520" y="4293096"/>
            <a:ext cx="4320480" cy="100811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847529" y="4365104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51584" y="436510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 + b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40016" y="4293096"/>
            <a:ext cx="4320480" cy="100811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6328055" y="4365104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16080" y="436510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b - 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775520" y="5445224"/>
            <a:ext cx="4320480" cy="100811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1873977" y="5517232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51584" y="551723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 - b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40016" y="5445224"/>
            <a:ext cx="4320480" cy="100811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6304009" y="5517232"/>
            <a:ext cx="620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16080" y="551723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-a - 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47528" y="1484785"/>
            <a:ext cx="4032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Write AB in terms of </a:t>
            </a:r>
            <a:r>
              <a:rPr lang="en-GB" sz="4000" b="1" dirty="0"/>
              <a:t>a</a:t>
            </a:r>
            <a:r>
              <a:rPr lang="en-GB" sz="4000" dirty="0"/>
              <a:t> and </a:t>
            </a:r>
            <a:r>
              <a:rPr lang="en-GB" sz="4000" b="1" dirty="0"/>
              <a:t>b</a:t>
            </a:r>
            <a:endParaRPr lang="en-GB" sz="4000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>
          <a:xfrm>
            <a:off x="8256240" y="6453337"/>
            <a:ext cx="2133600" cy="365125"/>
          </a:xfrm>
        </p:spPr>
        <p:txBody>
          <a:bodyPr/>
          <a:lstStyle/>
          <a:p>
            <a:fld id="{6522B228-0098-44A5-B13F-E2505C82136E}" type="slidenum">
              <a:rPr lang="en-GB" sz="2800"/>
              <a:pPr/>
              <a:t>12</a:t>
            </a:fld>
            <a:r>
              <a:rPr lang="en-GB" sz="2800" dirty="0"/>
              <a:t> of 9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3143672" y="1556792"/>
            <a:ext cx="64807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188641"/>
            <a:ext cx="4419600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775520" y="4293096"/>
            <a:ext cx="4320480" cy="100811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847529" y="4365104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51584" y="436510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 + 2b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40016" y="4293096"/>
            <a:ext cx="4320480" cy="100811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6328055" y="4365104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16080" y="436510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2b - 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775520" y="5445224"/>
            <a:ext cx="4320480" cy="100811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1873977" y="5517232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51584" y="551723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2a - b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40016" y="5445224"/>
            <a:ext cx="4320480" cy="100811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6304009" y="5517232"/>
            <a:ext cx="620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16080" y="551723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2a + 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47528" y="1484785"/>
            <a:ext cx="4032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Write EC in terms of </a:t>
            </a:r>
            <a:r>
              <a:rPr lang="en-GB" sz="4000" b="1" dirty="0"/>
              <a:t>a</a:t>
            </a:r>
            <a:r>
              <a:rPr lang="en-GB" sz="4000" dirty="0"/>
              <a:t> and </a:t>
            </a:r>
            <a:r>
              <a:rPr lang="en-GB" sz="4000" b="1" dirty="0"/>
              <a:t>b</a:t>
            </a:r>
            <a:endParaRPr lang="en-GB" sz="4000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>
          <a:xfrm>
            <a:off x="8256240" y="6453337"/>
            <a:ext cx="2133600" cy="365125"/>
          </a:xfrm>
        </p:spPr>
        <p:txBody>
          <a:bodyPr/>
          <a:lstStyle/>
          <a:p>
            <a:fld id="{6522B228-0098-44A5-B13F-E2505C82136E}" type="slidenum">
              <a:rPr lang="en-GB" sz="2800"/>
              <a:pPr/>
              <a:t>13</a:t>
            </a:fld>
            <a:r>
              <a:rPr lang="en-GB" sz="2800" dirty="0"/>
              <a:t> of 9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3143672" y="1628800"/>
            <a:ext cx="64807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2" y="188640"/>
            <a:ext cx="4644008" cy="395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49913" y="1853535"/>
            <a:ext cx="999720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Magnitude</a:t>
            </a:r>
          </a:p>
        </p:txBody>
      </p:sp>
    </p:spTree>
    <p:extLst>
      <p:ext uri="{BB962C8B-B14F-4D97-AF65-F5344CB8AC3E}">
        <p14:creationId xmlns:p14="http://schemas.microsoft.com/office/powerpoint/2010/main" val="1999148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" name="Table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726673"/>
              </p:ext>
            </p:extLst>
          </p:nvPr>
        </p:nvGraphicFramePr>
        <p:xfrm>
          <a:off x="1210099" y="4103990"/>
          <a:ext cx="9771800" cy="1828800"/>
        </p:xfrm>
        <a:graphic>
          <a:graphicData uri="http://schemas.openxmlformats.org/drawingml/2006/table">
            <a:tbl>
              <a:tblPr/>
              <a:tblGrid>
                <a:gridCol w="97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|</a:t>
                      </a:r>
                      <a:r>
                        <a:rPr lang="en-GB" sz="6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| is used to represent </a:t>
                      </a:r>
                    </a:p>
                    <a:p>
                      <a:pPr algn="ctr" rtl="0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magnitude of </a:t>
                      </a:r>
                      <a:r>
                        <a:rPr lang="en-GB" sz="6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2" name="Rectangle 51"/>
          <p:cNvSpPr/>
          <p:nvPr/>
        </p:nvSpPr>
        <p:spPr>
          <a:xfrm>
            <a:off x="1001485" y="976722"/>
            <a:ext cx="101890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>
                <a:solidFill>
                  <a:srgbClr val="000000"/>
                </a:solidFill>
                <a:latin typeface="Arial" panose="020B0604020202020204" pitchFamily="34" charset="0"/>
              </a:rPr>
              <a:t>The</a:t>
            </a:r>
            <a:r>
              <a:rPr lang="en-GB" sz="6000" dirty="0">
                <a:solidFill>
                  <a:srgbClr val="010066"/>
                </a:solidFill>
                <a:latin typeface="Arial" panose="020B0604020202020204" pitchFamily="34" charset="0"/>
              </a:rPr>
              <a:t> </a:t>
            </a:r>
            <a:r>
              <a:rPr lang="en-GB" sz="6000" b="1" dirty="0">
                <a:solidFill>
                  <a:srgbClr val="FF0000"/>
                </a:solidFill>
                <a:latin typeface="Arial" panose="020B0604020202020204" pitchFamily="34" charset="0"/>
              </a:rPr>
              <a:t>magnitude</a:t>
            </a:r>
            <a:r>
              <a:rPr lang="en-GB" sz="6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sz="6000" dirty="0">
                <a:solidFill>
                  <a:srgbClr val="000000"/>
                </a:solidFill>
                <a:latin typeface="Arial" panose="020B0604020202020204" pitchFamily="34" charset="0"/>
              </a:rPr>
              <a:t>of a vector </a:t>
            </a:r>
          </a:p>
          <a:p>
            <a:pPr algn="ctr"/>
            <a:r>
              <a:rPr lang="en-GB" sz="6000" dirty="0">
                <a:solidFill>
                  <a:srgbClr val="000000"/>
                </a:solidFill>
                <a:latin typeface="Arial" panose="020B0604020202020204" pitchFamily="34" charset="0"/>
              </a:rPr>
              <a:t>is the length of the line.</a:t>
            </a:r>
            <a:r>
              <a:rPr lang="en-GB" sz="6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2145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88156" y="204635"/>
            <a:ext cx="86362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>
                <a:latin typeface="Arial" panose="020B0604020202020204" pitchFamily="34" charset="0"/>
              </a:rPr>
              <a:t>What is the </a:t>
            </a:r>
            <a:r>
              <a:rPr lang="en-GB" sz="6000" b="1" dirty="0">
                <a:latin typeface="Arial" panose="020B0604020202020204" pitchFamily="34" charset="0"/>
              </a:rPr>
              <a:t>magnitude</a:t>
            </a:r>
            <a:r>
              <a:rPr lang="en-GB" sz="6000" dirty="0"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en-GB" sz="6000" dirty="0">
                <a:latin typeface="Arial" panose="020B0604020202020204" pitchFamily="34" charset="0"/>
              </a:rPr>
              <a:t>of the vector?</a:t>
            </a:r>
            <a:endParaRPr lang="en-GB" sz="6000" dirty="0"/>
          </a:p>
        </p:txBody>
      </p:sp>
      <p:grpSp>
        <p:nvGrpSpPr>
          <p:cNvPr id="41" name="Group 40"/>
          <p:cNvGrpSpPr>
            <a:grpSpLocks/>
          </p:cNvGrpSpPr>
          <p:nvPr/>
        </p:nvGrpSpPr>
        <p:grpSpPr bwMode="auto">
          <a:xfrm>
            <a:off x="4208959" y="2561815"/>
            <a:ext cx="3308364" cy="1893225"/>
            <a:chOff x="381000" y="381000"/>
            <a:chExt cx="1440" cy="720"/>
          </a:xfrm>
        </p:grpSpPr>
        <p:sp>
          <p:nvSpPr>
            <p:cNvPr id="49" name="Line 42"/>
            <p:cNvSpPr>
              <a:spLocks noChangeShapeType="1"/>
            </p:cNvSpPr>
            <p:nvPr/>
          </p:nvSpPr>
          <p:spPr bwMode="auto">
            <a:xfrm flipV="1">
              <a:off x="381000" y="381000"/>
              <a:ext cx="1440" cy="72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4000"/>
            </a:p>
          </p:txBody>
        </p:sp>
        <p:sp>
          <p:nvSpPr>
            <p:cNvPr id="50" name="Line 43"/>
            <p:cNvSpPr>
              <a:spLocks noChangeShapeType="1"/>
            </p:cNvSpPr>
            <p:nvPr/>
          </p:nvSpPr>
          <p:spPr bwMode="auto">
            <a:xfrm flipV="1">
              <a:off x="381672" y="381336"/>
              <a:ext cx="96" cy="4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4000"/>
            </a:p>
          </p:txBody>
        </p:sp>
      </p:grp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5501702" y="2833666"/>
            <a:ext cx="61480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GB" sz="4000" b="1" dirty="0">
                <a:solidFill>
                  <a:srgbClr val="FF0000"/>
                </a:solidFill>
              </a:rPr>
              <a:t>a</a:t>
            </a:r>
          </a:p>
        </p:txBody>
      </p:sp>
      <p:grpSp>
        <p:nvGrpSpPr>
          <p:cNvPr id="43" name="Group 42"/>
          <p:cNvGrpSpPr>
            <a:grpSpLocks/>
          </p:cNvGrpSpPr>
          <p:nvPr/>
        </p:nvGrpSpPr>
        <p:grpSpPr bwMode="auto">
          <a:xfrm>
            <a:off x="7517323" y="2590979"/>
            <a:ext cx="512796" cy="1901146"/>
            <a:chOff x="2286000" y="385760"/>
            <a:chExt cx="295275" cy="720"/>
          </a:xfrm>
        </p:grpSpPr>
        <p:sp>
          <p:nvSpPr>
            <p:cNvPr id="47" name="Line 46"/>
            <p:cNvSpPr>
              <a:spLocks noChangeShapeType="1"/>
            </p:cNvSpPr>
            <p:nvPr/>
          </p:nvSpPr>
          <p:spPr bwMode="auto">
            <a:xfrm>
              <a:off x="2286000" y="385760"/>
              <a:ext cx="0" cy="72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4000"/>
            </a:p>
          </p:txBody>
        </p:sp>
        <p:sp>
          <p:nvSpPr>
            <p:cNvPr id="48" name="Text Box 47"/>
            <p:cNvSpPr txBox="1">
              <a:spLocks noChangeArrowheads="1"/>
            </p:cNvSpPr>
            <p:nvPr/>
          </p:nvSpPr>
          <p:spPr bwMode="auto">
            <a:xfrm>
              <a:off x="2299053" y="386006"/>
              <a:ext cx="282222" cy="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4000" dirty="0">
                  <a:solidFill>
                    <a:srgbClr val="3333FF"/>
                  </a:solidFill>
                </a:rPr>
                <a:t>3</a:t>
              </a:r>
              <a:endParaRPr lang="en-GB" sz="4000" dirty="0">
                <a:solidFill>
                  <a:srgbClr val="3333FF"/>
                </a:solidFill>
              </a:endParaRPr>
            </a:p>
          </p:txBody>
        </p:sp>
      </p:grpSp>
      <p:grpSp>
        <p:nvGrpSpPr>
          <p:cNvPr id="44" name="Group 43"/>
          <p:cNvGrpSpPr>
            <a:grpSpLocks/>
          </p:cNvGrpSpPr>
          <p:nvPr/>
        </p:nvGrpSpPr>
        <p:grpSpPr bwMode="auto">
          <a:xfrm>
            <a:off x="4242043" y="4380048"/>
            <a:ext cx="3308364" cy="707886"/>
            <a:chOff x="400050" y="1456619"/>
            <a:chExt cx="1200" cy="425593"/>
          </a:xfrm>
        </p:grpSpPr>
        <p:sp>
          <p:nvSpPr>
            <p:cNvPr id="45" name="Line 49"/>
            <p:cNvSpPr>
              <a:spLocks noChangeShapeType="1"/>
            </p:cNvSpPr>
            <p:nvPr/>
          </p:nvSpPr>
          <p:spPr bwMode="auto">
            <a:xfrm>
              <a:off x="400050" y="1521830"/>
              <a:ext cx="1200" cy="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4000"/>
            </a:p>
          </p:txBody>
        </p:sp>
        <p:sp>
          <p:nvSpPr>
            <p:cNvPr id="46" name="Text Box 50"/>
            <p:cNvSpPr txBox="1">
              <a:spLocks noChangeArrowheads="1"/>
            </p:cNvSpPr>
            <p:nvPr/>
          </p:nvSpPr>
          <p:spPr bwMode="auto">
            <a:xfrm>
              <a:off x="400678" y="1456619"/>
              <a:ext cx="223" cy="4255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4000" dirty="0">
                  <a:solidFill>
                    <a:srgbClr val="3333FF"/>
                  </a:solidFill>
                </a:rPr>
                <a:t>4</a:t>
              </a:r>
              <a:endParaRPr lang="en-GB" sz="4000" dirty="0">
                <a:solidFill>
                  <a:srgbClr val="3333FF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17034" y="5300638"/>
                <a:ext cx="6434876" cy="11285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/>
                  <a:t>|</a:t>
                </a:r>
                <a:r>
                  <a:rPr lang="en-GB" sz="6000" b="1" dirty="0">
                    <a:solidFill>
                      <a:srgbClr val="FF0000"/>
                    </a:solidFill>
                  </a:rPr>
                  <a:t>a</a:t>
                </a:r>
                <a:r>
                  <a:rPr lang="en-GB" sz="6000" dirty="0"/>
                  <a:t>| 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GB" sz="6000" dirty="0"/>
                  <a:t> = 5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7034" y="5300638"/>
                <a:ext cx="6434876" cy="1128579"/>
              </a:xfrm>
              <a:prstGeom prst="rect">
                <a:avLst/>
              </a:prstGeom>
              <a:blipFill>
                <a:blip r:embed="rId2"/>
                <a:stretch>
                  <a:fillRect l="-5682" t="-6486" r="-2557" b="-362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345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112406" y="2419826"/>
            <a:ext cx="4230783" cy="2356635"/>
            <a:chOff x="4498613" y="2436866"/>
            <a:chExt cx="3308364" cy="1901146"/>
          </a:xfrm>
        </p:grpSpPr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4498613" y="2436866"/>
              <a:ext cx="661673" cy="63371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9C4FF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400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5160285" y="2436866"/>
              <a:ext cx="661673" cy="63371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9C4FF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4000"/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5821958" y="2436866"/>
              <a:ext cx="661673" cy="63371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9C4FF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4000"/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4498613" y="3070581"/>
              <a:ext cx="661673" cy="63371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9C4FF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4000"/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4498613" y="3704297"/>
              <a:ext cx="661673" cy="63371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9C4FF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4000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5160285" y="3070581"/>
              <a:ext cx="661673" cy="63371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9C4FF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4000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5160285" y="3704297"/>
              <a:ext cx="661673" cy="63371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9C4FF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4000"/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5821958" y="3704297"/>
              <a:ext cx="661673" cy="63371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9C4FF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4000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6483631" y="2436866"/>
              <a:ext cx="661673" cy="63371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9C4FF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4000"/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7145304" y="2436866"/>
              <a:ext cx="661673" cy="63371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9C4FF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4000"/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6483631" y="3070581"/>
              <a:ext cx="661673" cy="63371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9C4FF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4000"/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7145304" y="3070581"/>
              <a:ext cx="661673" cy="63371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9C4FF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4000"/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6483631" y="3704297"/>
              <a:ext cx="661673" cy="63371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9C4FF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4000"/>
            </a:p>
          </p:txBody>
        </p:sp>
        <p:sp>
          <p:nvSpPr>
            <p:cNvPr id="31" name="Rectangle 30"/>
            <p:cNvSpPr>
              <a:spLocks noChangeArrowheads="1"/>
            </p:cNvSpPr>
            <p:nvPr/>
          </p:nvSpPr>
          <p:spPr bwMode="auto">
            <a:xfrm>
              <a:off x="7145304" y="3704297"/>
              <a:ext cx="661673" cy="63371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9C4FF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4000"/>
            </a:p>
          </p:txBody>
        </p:sp>
        <p:sp>
          <p:nvSpPr>
            <p:cNvPr id="49" name="Line 42"/>
            <p:cNvSpPr>
              <a:spLocks noChangeShapeType="1"/>
            </p:cNvSpPr>
            <p:nvPr/>
          </p:nvSpPr>
          <p:spPr bwMode="auto">
            <a:xfrm flipV="1">
              <a:off x="4498613" y="2436866"/>
              <a:ext cx="3308364" cy="189322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4000"/>
            </a:p>
          </p:txBody>
        </p:sp>
        <p:sp>
          <p:nvSpPr>
            <p:cNvPr id="50" name="Line 43"/>
            <p:cNvSpPr>
              <a:spLocks noChangeShapeType="1"/>
            </p:cNvSpPr>
            <p:nvPr/>
          </p:nvSpPr>
          <p:spPr bwMode="auto">
            <a:xfrm flipV="1">
              <a:off x="6050288" y="3316005"/>
              <a:ext cx="220558" cy="12621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4000"/>
            </a:p>
          </p:txBody>
        </p:sp>
        <p:sp>
          <p:nvSpPr>
            <p:cNvPr id="42" name="Rectangle 41"/>
            <p:cNvSpPr>
              <a:spLocks noChangeArrowheads="1"/>
            </p:cNvSpPr>
            <p:nvPr/>
          </p:nvSpPr>
          <p:spPr bwMode="auto">
            <a:xfrm>
              <a:off x="5744897" y="2749544"/>
              <a:ext cx="407897" cy="6703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/>
              <a:r>
                <a:rPr lang="en-GB" sz="48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sp>
        <p:nvSpPr>
          <p:cNvPr id="51" name="Rectangle 50"/>
          <p:cNvSpPr/>
          <p:nvPr/>
        </p:nvSpPr>
        <p:spPr>
          <a:xfrm>
            <a:off x="1888156" y="204635"/>
            <a:ext cx="86362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>
                <a:latin typeface="Arial" panose="020B0604020202020204" pitchFamily="34" charset="0"/>
              </a:rPr>
              <a:t>What is the </a:t>
            </a:r>
            <a:r>
              <a:rPr lang="en-GB" sz="6000" b="1" dirty="0">
                <a:latin typeface="Arial" panose="020B0604020202020204" pitchFamily="34" charset="0"/>
              </a:rPr>
              <a:t>magnitude</a:t>
            </a:r>
            <a:r>
              <a:rPr lang="en-GB" sz="6000" dirty="0"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en-GB" sz="6000" dirty="0">
                <a:latin typeface="Arial" panose="020B0604020202020204" pitchFamily="34" charset="0"/>
              </a:rPr>
              <a:t>of the vector?</a:t>
            </a:r>
            <a:endParaRPr lang="en-GB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2590800" y="5357433"/>
                <a:ext cx="7344546" cy="11285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/>
                  <a:t>|</a:t>
                </a:r>
                <a:r>
                  <a:rPr lang="en-GB" sz="6000" b="1" dirty="0">
                    <a:solidFill>
                      <a:srgbClr val="FF0000"/>
                    </a:solidFill>
                  </a:rPr>
                  <a:t>a</a:t>
                </a:r>
                <a:r>
                  <a:rPr lang="en-GB" sz="6000" dirty="0"/>
                  <a:t>| 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34</m:t>
                        </m:r>
                      </m:e>
                    </m:rad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5357433"/>
                <a:ext cx="7344546" cy="1128579"/>
              </a:xfrm>
              <a:prstGeom prst="rect">
                <a:avLst/>
              </a:prstGeom>
              <a:blipFill>
                <a:blip r:embed="rId2"/>
                <a:stretch>
                  <a:fillRect l="-4979" t="-6486" b="-362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122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0366" y="307136"/>
            <a:ext cx="104374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Describes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how to get from </a:t>
            </a:r>
            <a:r>
              <a:rPr lang="en-GB" sz="5400" dirty="0">
                <a:solidFill>
                  <a:srgbClr val="0000FF"/>
                </a:solidFill>
                <a:latin typeface="Arial" panose="020B0604020202020204" pitchFamily="34" charset="0"/>
              </a:rPr>
              <a:t>A</a:t>
            </a:r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 to </a:t>
            </a:r>
            <a:r>
              <a:rPr lang="en-GB" sz="5400" dirty="0">
                <a:solidFill>
                  <a:srgbClr val="FF0000"/>
                </a:solidFill>
                <a:latin typeface="Arial" panose="020B0604020202020204" pitchFamily="34" charset="0"/>
              </a:rPr>
              <a:t>B</a:t>
            </a:r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 as a column vector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GB" sz="5400" dirty="0"/>
              <a:t>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144672" y="2748444"/>
            <a:ext cx="5209355" cy="3243034"/>
            <a:chOff x="0" y="-28811"/>
            <a:chExt cx="3048000" cy="1960415"/>
          </a:xfrm>
        </p:grpSpPr>
        <p:grpSp>
          <p:nvGrpSpPr>
            <p:cNvPr id="7" name="Group 6"/>
            <p:cNvGrpSpPr>
              <a:grpSpLocks/>
            </p:cNvGrpSpPr>
            <p:nvPr/>
          </p:nvGrpSpPr>
          <p:grpSpPr bwMode="auto">
            <a:xfrm>
              <a:off x="0" y="4763"/>
              <a:ext cx="3048000" cy="1905000"/>
              <a:chOff x="0" y="4763"/>
              <a:chExt cx="1920" cy="1200"/>
            </a:xfrm>
          </p:grpSpPr>
          <p:sp>
            <p:nvSpPr>
              <p:cNvPr id="13" name="Rectangle 12"/>
              <p:cNvSpPr>
                <a:spLocks noChangeArrowheads="1"/>
              </p:cNvSpPr>
              <p:nvPr/>
            </p:nvSpPr>
            <p:spPr bwMode="auto">
              <a:xfrm>
                <a:off x="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Rectangle 13"/>
              <p:cNvSpPr>
                <a:spLocks noChangeArrowheads="1"/>
              </p:cNvSpPr>
              <p:nvPr/>
            </p:nvSpPr>
            <p:spPr bwMode="auto">
              <a:xfrm>
                <a:off x="24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Rectangle 14"/>
              <p:cNvSpPr>
                <a:spLocks noChangeArrowheads="1"/>
              </p:cNvSpPr>
              <p:nvPr/>
            </p:nvSpPr>
            <p:spPr bwMode="auto">
              <a:xfrm>
                <a:off x="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Rectangle 15"/>
              <p:cNvSpPr>
                <a:spLocks noChangeArrowheads="1"/>
              </p:cNvSpPr>
              <p:nvPr/>
            </p:nvSpPr>
            <p:spPr bwMode="auto">
              <a:xfrm>
                <a:off x="24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Rectangle 16"/>
              <p:cNvSpPr>
                <a:spLocks noChangeArrowheads="1"/>
              </p:cNvSpPr>
              <p:nvPr/>
            </p:nvSpPr>
            <p:spPr bwMode="auto">
              <a:xfrm>
                <a:off x="48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Rectangle 17"/>
              <p:cNvSpPr>
                <a:spLocks noChangeArrowheads="1"/>
              </p:cNvSpPr>
              <p:nvPr/>
            </p:nvSpPr>
            <p:spPr bwMode="auto">
              <a:xfrm>
                <a:off x="72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Rectangle 18"/>
              <p:cNvSpPr>
                <a:spLocks noChangeArrowheads="1"/>
              </p:cNvSpPr>
              <p:nvPr/>
            </p:nvSpPr>
            <p:spPr bwMode="auto">
              <a:xfrm>
                <a:off x="48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Rectangle 19"/>
              <p:cNvSpPr>
                <a:spLocks noChangeArrowheads="1"/>
              </p:cNvSpPr>
              <p:nvPr/>
            </p:nvSpPr>
            <p:spPr bwMode="auto">
              <a:xfrm>
                <a:off x="72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Rectangle 20"/>
              <p:cNvSpPr>
                <a:spLocks noChangeArrowheads="1"/>
              </p:cNvSpPr>
              <p:nvPr/>
            </p:nvSpPr>
            <p:spPr bwMode="auto">
              <a:xfrm>
                <a:off x="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Rectangle 21"/>
              <p:cNvSpPr>
                <a:spLocks noChangeArrowheads="1"/>
              </p:cNvSpPr>
              <p:nvPr/>
            </p:nvSpPr>
            <p:spPr bwMode="auto">
              <a:xfrm>
                <a:off x="24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Rectangle 22"/>
              <p:cNvSpPr>
                <a:spLocks noChangeArrowheads="1"/>
              </p:cNvSpPr>
              <p:nvPr/>
            </p:nvSpPr>
            <p:spPr bwMode="auto">
              <a:xfrm>
                <a:off x="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Rectangle 23"/>
              <p:cNvSpPr>
                <a:spLocks noChangeArrowheads="1"/>
              </p:cNvSpPr>
              <p:nvPr/>
            </p:nvSpPr>
            <p:spPr bwMode="auto">
              <a:xfrm>
                <a:off x="24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>
                <a:spLocks noChangeArrowheads="1"/>
              </p:cNvSpPr>
              <p:nvPr/>
            </p:nvSpPr>
            <p:spPr bwMode="auto">
              <a:xfrm>
                <a:off x="48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Rectangle 25"/>
              <p:cNvSpPr>
                <a:spLocks noChangeArrowheads="1"/>
              </p:cNvSpPr>
              <p:nvPr/>
            </p:nvSpPr>
            <p:spPr bwMode="auto">
              <a:xfrm>
                <a:off x="72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Rectangle 26"/>
              <p:cNvSpPr>
                <a:spLocks noChangeArrowheads="1"/>
              </p:cNvSpPr>
              <p:nvPr/>
            </p:nvSpPr>
            <p:spPr bwMode="auto">
              <a:xfrm>
                <a:off x="48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Rectangle 27"/>
              <p:cNvSpPr>
                <a:spLocks noChangeArrowheads="1"/>
              </p:cNvSpPr>
              <p:nvPr/>
            </p:nvSpPr>
            <p:spPr bwMode="auto">
              <a:xfrm>
                <a:off x="72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Rectangle 28"/>
              <p:cNvSpPr>
                <a:spLocks noChangeArrowheads="1"/>
              </p:cNvSpPr>
              <p:nvPr/>
            </p:nvSpPr>
            <p:spPr bwMode="auto">
              <a:xfrm>
                <a:off x="96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Rectangle 29"/>
              <p:cNvSpPr>
                <a:spLocks noChangeArrowheads="1"/>
              </p:cNvSpPr>
              <p:nvPr/>
            </p:nvSpPr>
            <p:spPr bwMode="auto">
              <a:xfrm>
                <a:off x="120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>
                <a:off x="96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Rectangle 31"/>
              <p:cNvSpPr>
                <a:spLocks noChangeArrowheads="1"/>
              </p:cNvSpPr>
              <p:nvPr/>
            </p:nvSpPr>
            <p:spPr bwMode="auto">
              <a:xfrm>
                <a:off x="120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Rectangle 32"/>
              <p:cNvSpPr>
                <a:spLocks noChangeArrowheads="1"/>
              </p:cNvSpPr>
              <p:nvPr/>
            </p:nvSpPr>
            <p:spPr bwMode="auto">
              <a:xfrm>
                <a:off x="144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Rectangle 33"/>
              <p:cNvSpPr>
                <a:spLocks noChangeArrowheads="1"/>
              </p:cNvSpPr>
              <p:nvPr/>
            </p:nvSpPr>
            <p:spPr bwMode="auto">
              <a:xfrm>
                <a:off x="168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Rectangle 34"/>
              <p:cNvSpPr>
                <a:spLocks noChangeArrowheads="1"/>
              </p:cNvSpPr>
              <p:nvPr/>
            </p:nvSpPr>
            <p:spPr bwMode="auto">
              <a:xfrm>
                <a:off x="144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>
                <a:spLocks noChangeArrowheads="1"/>
              </p:cNvSpPr>
              <p:nvPr/>
            </p:nvSpPr>
            <p:spPr bwMode="auto">
              <a:xfrm>
                <a:off x="168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>
                <a:spLocks noChangeArrowheads="1"/>
              </p:cNvSpPr>
              <p:nvPr/>
            </p:nvSpPr>
            <p:spPr bwMode="auto">
              <a:xfrm>
                <a:off x="96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Rectangle 37"/>
              <p:cNvSpPr>
                <a:spLocks noChangeArrowheads="1"/>
              </p:cNvSpPr>
              <p:nvPr/>
            </p:nvSpPr>
            <p:spPr bwMode="auto">
              <a:xfrm>
                <a:off x="120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Rectangle 38"/>
              <p:cNvSpPr>
                <a:spLocks noChangeArrowheads="1"/>
              </p:cNvSpPr>
              <p:nvPr/>
            </p:nvSpPr>
            <p:spPr bwMode="auto">
              <a:xfrm>
                <a:off x="96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Rectangle 39"/>
              <p:cNvSpPr>
                <a:spLocks noChangeArrowheads="1"/>
              </p:cNvSpPr>
              <p:nvPr/>
            </p:nvSpPr>
            <p:spPr bwMode="auto">
              <a:xfrm>
                <a:off x="120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Rectangle 40"/>
              <p:cNvSpPr>
                <a:spLocks noChangeArrowheads="1"/>
              </p:cNvSpPr>
              <p:nvPr/>
            </p:nvSpPr>
            <p:spPr bwMode="auto">
              <a:xfrm>
                <a:off x="144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Rectangle 41"/>
              <p:cNvSpPr>
                <a:spLocks noChangeArrowheads="1"/>
              </p:cNvSpPr>
              <p:nvPr/>
            </p:nvSpPr>
            <p:spPr bwMode="auto">
              <a:xfrm>
                <a:off x="168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Rectangle 42"/>
              <p:cNvSpPr>
                <a:spLocks noChangeArrowheads="1"/>
              </p:cNvSpPr>
              <p:nvPr/>
            </p:nvSpPr>
            <p:spPr bwMode="auto">
              <a:xfrm>
                <a:off x="144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Rectangle 43"/>
              <p:cNvSpPr>
                <a:spLocks noChangeArrowheads="1"/>
              </p:cNvSpPr>
              <p:nvPr/>
            </p:nvSpPr>
            <p:spPr bwMode="auto">
              <a:xfrm>
                <a:off x="168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Rectangle 44"/>
              <p:cNvSpPr>
                <a:spLocks noChangeArrowheads="1"/>
              </p:cNvSpPr>
              <p:nvPr/>
            </p:nvSpPr>
            <p:spPr bwMode="auto">
              <a:xfrm>
                <a:off x="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Rectangle 45"/>
              <p:cNvSpPr>
                <a:spLocks noChangeArrowheads="1"/>
              </p:cNvSpPr>
              <p:nvPr/>
            </p:nvSpPr>
            <p:spPr bwMode="auto">
              <a:xfrm>
                <a:off x="24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Rectangle 46"/>
              <p:cNvSpPr>
                <a:spLocks noChangeArrowheads="1"/>
              </p:cNvSpPr>
              <p:nvPr/>
            </p:nvSpPr>
            <p:spPr bwMode="auto">
              <a:xfrm>
                <a:off x="48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Rectangle 47"/>
              <p:cNvSpPr>
                <a:spLocks noChangeArrowheads="1"/>
              </p:cNvSpPr>
              <p:nvPr/>
            </p:nvSpPr>
            <p:spPr bwMode="auto">
              <a:xfrm>
                <a:off x="72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Rectangle 48"/>
              <p:cNvSpPr>
                <a:spLocks noChangeArrowheads="1"/>
              </p:cNvSpPr>
              <p:nvPr/>
            </p:nvSpPr>
            <p:spPr bwMode="auto">
              <a:xfrm>
                <a:off x="96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Rectangle 49"/>
              <p:cNvSpPr>
                <a:spLocks noChangeArrowheads="1"/>
              </p:cNvSpPr>
              <p:nvPr/>
            </p:nvSpPr>
            <p:spPr bwMode="auto">
              <a:xfrm>
                <a:off x="120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Rectangle 50"/>
              <p:cNvSpPr>
                <a:spLocks noChangeArrowheads="1"/>
              </p:cNvSpPr>
              <p:nvPr/>
            </p:nvSpPr>
            <p:spPr bwMode="auto">
              <a:xfrm>
                <a:off x="144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Rectangle 51"/>
              <p:cNvSpPr>
                <a:spLocks noChangeArrowheads="1"/>
              </p:cNvSpPr>
              <p:nvPr/>
            </p:nvSpPr>
            <p:spPr bwMode="auto">
              <a:xfrm>
                <a:off x="168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oup 7"/>
            <p:cNvGrpSpPr>
              <a:grpSpLocks/>
            </p:cNvGrpSpPr>
            <p:nvPr/>
          </p:nvGrpSpPr>
          <p:grpSpPr bwMode="auto">
            <a:xfrm>
              <a:off x="381000" y="385763"/>
              <a:ext cx="2286000" cy="1143000"/>
              <a:chOff x="381000" y="385763"/>
              <a:chExt cx="1440" cy="720"/>
            </a:xfrm>
          </p:grpSpPr>
          <p:sp>
            <p:nvSpPr>
              <p:cNvPr id="11" name="Line 45"/>
              <p:cNvSpPr>
                <a:spLocks noChangeShapeType="1"/>
              </p:cNvSpPr>
              <p:nvPr/>
            </p:nvSpPr>
            <p:spPr bwMode="auto">
              <a:xfrm flipV="1">
                <a:off x="381000" y="385763"/>
                <a:ext cx="1440" cy="720"/>
              </a:xfrm>
              <a:prstGeom prst="line">
                <a:avLst/>
              </a:prstGeom>
              <a:noFill/>
              <a:ln w="57150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Line 46"/>
              <p:cNvSpPr>
                <a:spLocks noChangeShapeType="1"/>
              </p:cNvSpPr>
              <p:nvPr/>
            </p:nvSpPr>
            <p:spPr bwMode="auto">
              <a:xfrm flipV="1">
                <a:off x="381672" y="386099"/>
                <a:ext cx="96" cy="48"/>
              </a:xfrm>
              <a:prstGeom prst="line">
                <a:avLst/>
              </a:prstGeom>
              <a:noFill/>
              <a:ln w="57150">
                <a:solidFill>
                  <a:sysClr val="windowText" lastClr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9" name="Text Box 47"/>
            <p:cNvSpPr txBox="1">
              <a:spLocks noChangeArrowheads="1"/>
            </p:cNvSpPr>
            <p:nvPr/>
          </p:nvSpPr>
          <p:spPr bwMode="auto">
            <a:xfrm>
              <a:off x="110637" y="1429266"/>
              <a:ext cx="387350" cy="50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0" name="Text Box 48"/>
            <p:cNvSpPr txBox="1">
              <a:spLocks noChangeArrowheads="1"/>
            </p:cNvSpPr>
            <p:nvPr/>
          </p:nvSpPr>
          <p:spPr bwMode="auto">
            <a:xfrm>
              <a:off x="2647577" y="-28811"/>
              <a:ext cx="387350" cy="50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867526" y="3058349"/>
                <a:ext cx="2118999" cy="25818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GB" sz="72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num>
                            <m:den>
                              <m: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7526" y="3058349"/>
                <a:ext cx="2118999" cy="258186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6239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17408" y="405421"/>
            <a:ext cx="108468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Describes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how to get from </a:t>
            </a:r>
            <a:r>
              <a:rPr lang="en-GB" sz="5400" dirty="0">
                <a:solidFill>
                  <a:srgbClr val="FF0000"/>
                </a:solidFill>
                <a:latin typeface="Arial" panose="020B0604020202020204" pitchFamily="34" charset="0"/>
              </a:rPr>
              <a:t>B</a:t>
            </a:r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 to </a:t>
            </a:r>
            <a:r>
              <a:rPr lang="en-GB" sz="5400" dirty="0">
                <a:solidFill>
                  <a:srgbClr val="0000FF"/>
                </a:solidFill>
                <a:latin typeface="Arial" panose="020B0604020202020204" pitchFamily="34" charset="0"/>
              </a:rPr>
              <a:t>A</a:t>
            </a:r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 as a column vector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GB" sz="5400" dirty="0"/>
              <a:t>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411405" y="2695385"/>
            <a:ext cx="5209355" cy="3243034"/>
            <a:chOff x="0" y="-28811"/>
            <a:chExt cx="3048000" cy="1960415"/>
          </a:xfrm>
        </p:grpSpPr>
        <p:grpSp>
          <p:nvGrpSpPr>
            <p:cNvPr id="7" name="Group 6"/>
            <p:cNvGrpSpPr>
              <a:grpSpLocks/>
            </p:cNvGrpSpPr>
            <p:nvPr/>
          </p:nvGrpSpPr>
          <p:grpSpPr bwMode="auto">
            <a:xfrm>
              <a:off x="0" y="4763"/>
              <a:ext cx="3048000" cy="1905000"/>
              <a:chOff x="0" y="4763"/>
              <a:chExt cx="1920" cy="1200"/>
            </a:xfrm>
          </p:grpSpPr>
          <p:sp>
            <p:nvSpPr>
              <p:cNvPr id="13" name="Rectangle 12"/>
              <p:cNvSpPr>
                <a:spLocks noChangeArrowheads="1"/>
              </p:cNvSpPr>
              <p:nvPr/>
            </p:nvSpPr>
            <p:spPr bwMode="auto">
              <a:xfrm>
                <a:off x="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Rectangle 13"/>
              <p:cNvSpPr>
                <a:spLocks noChangeArrowheads="1"/>
              </p:cNvSpPr>
              <p:nvPr/>
            </p:nvSpPr>
            <p:spPr bwMode="auto">
              <a:xfrm>
                <a:off x="24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Rectangle 14"/>
              <p:cNvSpPr>
                <a:spLocks noChangeArrowheads="1"/>
              </p:cNvSpPr>
              <p:nvPr/>
            </p:nvSpPr>
            <p:spPr bwMode="auto">
              <a:xfrm>
                <a:off x="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Rectangle 15"/>
              <p:cNvSpPr>
                <a:spLocks noChangeArrowheads="1"/>
              </p:cNvSpPr>
              <p:nvPr/>
            </p:nvSpPr>
            <p:spPr bwMode="auto">
              <a:xfrm>
                <a:off x="24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Rectangle 16"/>
              <p:cNvSpPr>
                <a:spLocks noChangeArrowheads="1"/>
              </p:cNvSpPr>
              <p:nvPr/>
            </p:nvSpPr>
            <p:spPr bwMode="auto">
              <a:xfrm>
                <a:off x="48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Rectangle 17"/>
              <p:cNvSpPr>
                <a:spLocks noChangeArrowheads="1"/>
              </p:cNvSpPr>
              <p:nvPr/>
            </p:nvSpPr>
            <p:spPr bwMode="auto">
              <a:xfrm>
                <a:off x="72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Rectangle 18"/>
              <p:cNvSpPr>
                <a:spLocks noChangeArrowheads="1"/>
              </p:cNvSpPr>
              <p:nvPr/>
            </p:nvSpPr>
            <p:spPr bwMode="auto">
              <a:xfrm>
                <a:off x="48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Rectangle 19"/>
              <p:cNvSpPr>
                <a:spLocks noChangeArrowheads="1"/>
              </p:cNvSpPr>
              <p:nvPr/>
            </p:nvSpPr>
            <p:spPr bwMode="auto">
              <a:xfrm>
                <a:off x="72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Rectangle 20"/>
              <p:cNvSpPr>
                <a:spLocks noChangeArrowheads="1"/>
              </p:cNvSpPr>
              <p:nvPr/>
            </p:nvSpPr>
            <p:spPr bwMode="auto">
              <a:xfrm>
                <a:off x="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Rectangle 21"/>
              <p:cNvSpPr>
                <a:spLocks noChangeArrowheads="1"/>
              </p:cNvSpPr>
              <p:nvPr/>
            </p:nvSpPr>
            <p:spPr bwMode="auto">
              <a:xfrm>
                <a:off x="24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Rectangle 22"/>
              <p:cNvSpPr>
                <a:spLocks noChangeArrowheads="1"/>
              </p:cNvSpPr>
              <p:nvPr/>
            </p:nvSpPr>
            <p:spPr bwMode="auto">
              <a:xfrm>
                <a:off x="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Rectangle 23"/>
              <p:cNvSpPr>
                <a:spLocks noChangeArrowheads="1"/>
              </p:cNvSpPr>
              <p:nvPr/>
            </p:nvSpPr>
            <p:spPr bwMode="auto">
              <a:xfrm>
                <a:off x="24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>
                <a:spLocks noChangeArrowheads="1"/>
              </p:cNvSpPr>
              <p:nvPr/>
            </p:nvSpPr>
            <p:spPr bwMode="auto">
              <a:xfrm>
                <a:off x="48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Rectangle 25"/>
              <p:cNvSpPr>
                <a:spLocks noChangeArrowheads="1"/>
              </p:cNvSpPr>
              <p:nvPr/>
            </p:nvSpPr>
            <p:spPr bwMode="auto">
              <a:xfrm>
                <a:off x="72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Rectangle 26"/>
              <p:cNvSpPr>
                <a:spLocks noChangeArrowheads="1"/>
              </p:cNvSpPr>
              <p:nvPr/>
            </p:nvSpPr>
            <p:spPr bwMode="auto">
              <a:xfrm>
                <a:off x="48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Rectangle 27"/>
              <p:cNvSpPr>
                <a:spLocks noChangeArrowheads="1"/>
              </p:cNvSpPr>
              <p:nvPr/>
            </p:nvSpPr>
            <p:spPr bwMode="auto">
              <a:xfrm>
                <a:off x="72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Rectangle 28"/>
              <p:cNvSpPr>
                <a:spLocks noChangeArrowheads="1"/>
              </p:cNvSpPr>
              <p:nvPr/>
            </p:nvSpPr>
            <p:spPr bwMode="auto">
              <a:xfrm>
                <a:off x="96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Rectangle 29"/>
              <p:cNvSpPr>
                <a:spLocks noChangeArrowheads="1"/>
              </p:cNvSpPr>
              <p:nvPr/>
            </p:nvSpPr>
            <p:spPr bwMode="auto">
              <a:xfrm>
                <a:off x="120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>
                <a:off x="96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Rectangle 31"/>
              <p:cNvSpPr>
                <a:spLocks noChangeArrowheads="1"/>
              </p:cNvSpPr>
              <p:nvPr/>
            </p:nvSpPr>
            <p:spPr bwMode="auto">
              <a:xfrm>
                <a:off x="120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Rectangle 32"/>
              <p:cNvSpPr>
                <a:spLocks noChangeArrowheads="1"/>
              </p:cNvSpPr>
              <p:nvPr/>
            </p:nvSpPr>
            <p:spPr bwMode="auto">
              <a:xfrm>
                <a:off x="144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Rectangle 33"/>
              <p:cNvSpPr>
                <a:spLocks noChangeArrowheads="1"/>
              </p:cNvSpPr>
              <p:nvPr/>
            </p:nvSpPr>
            <p:spPr bwMode="auto">
              <a:xfrm>
                <a:off x="168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Rectangle 34"/>
              <p:cNvSpPr>
                <a:spLocks noChangeArrowheads="1"/>
              </p:cNvSpPr>
              <p:nvPr/>
            </p:nvSpPr>
            <p:spPr bwMode="auto">
              <a:xfrm>
                <a:off x="144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>
                <a:spLocks noChangeArrowheads="1"/>
              </p:cNvSpPr>
              <p:nvPr/>
            </p:nvSpPr>
            <p:spPr bwMode="auto">
              <a:xfrm>
                <a:off x="168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>
                <a:spLocks noChangeArrowheads="1"/>
              </p:cNvSpPr>
              <p:nvPr/>
            </p:nvSpPr>
            <p:spPr bwMode="auto">
              <a:xfrm>
                <a:off x="96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Rectangle 37"/>
              <p:cNvSpPr>
                <a:spLocks noChangeArrowheads="1"/>
              </p:cNvSpPr>
              <p:nvPr/>
            </p:nvSpPr>
            <p:spPr bwMode="auto">
              <a:xfrm>
                <a:off x="120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Rectangle 38"/>
              <p:cNvSpPr>
                <a:spLocks noChangeArrowheads="1"/>
              </p:cNvSpPr>
              <p:nvPr/>
            </p:nvSpPr>
            <p:spPr bwMode="auto">
              <a:xfrm>
                <a:off x="96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Rectangle 39"/>
              <p:cNvSpPr>
                <a:spLocks noChangeArrowheads="1"/>
              </p:cNvSpPr>
              <p:nvPr/>
            </p:nvSpPr>
            <p:spPr bwMode="auto">
              <a:xfrm>
                <a:off x="120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Rectangle 40"/>
              <p:cNvSpPr>
                <a:spLocks noChangeArrowheads="1"/>
              </p:cNvSpPr>
              <p:nvPr/>
            </p:nvSpPr>
            <p:spPr bwMode="auto">
              <a:xfrm>
                <a:off x="144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Rectangle 41"/>
              <p:cNvSpPr>
                <a:spLocks noChangeArrowheads="1"/>
              </p:cNvSpPr>
              <p:nvPr/>
            </p:nvSpPr>
            <p:spPr bwMode="auto">
              <a:xfrm>
                <a:off x="168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Rectangle 42"/>
              <p:cNvSpPr>
                <a:spLocks noChangeArrowheads="1"/>
              </p:cNvSpPr>
              <p:nvPr/>
            </p:nvSpPr>
            <p:spPr bwMode="auto">
              <a:xfrm>
                <a:off x="144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Rectangle 43"/>
              <p:cNvSpPr>
                <a:spLocks noChangeArrowheads="1"/>
              </p:cNvSpPr>
              <p:nvPr/>
            </p:nvSpPr>
            <p:spPr bwMode="auto">
              <a:xfrm>
                <a:off x="168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Rectangle 44"/>
              <p:cNvSpPr>
                <a:spLocks noChangeArrowheads="1"/>
              </p:cNvSpPr>
              <p:nvPr/>
            </p:nvSpPr>
            <p:spPr bwMode="auto">
              <a:xfrm>
                <a:off x="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Rectangle 45"/>
              <p:cNvSpPr>
                <a:spLocks noChangeArrowheads="1"/>
              </p:cNvSpPr>
              <p:nvPr/>
            </p:nvSpPr>
            <p:spPr bwMode="auto">
              <a:xfrm>
                <a:off x="24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Rectangle 46"/>
              <p:cNvSpPr>
                <a:spLocks noChangeArrowheads="1"/>
              </p:cNvSpPr>
              <p:nvPr/>
            </p:nvSpPr>
            <p:spPr bwMode="auto">
              <a:xfrm>
                <a:off x="48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Rectangle 47"/>
              <p:cNvSpPr>
                <a:spLocks noChangeArrowheads="1"/>
              </p:cNvSpPr>
              <p:nvPr/>
            </p:nvSpPr>
            <p:spPr bwMode="auto">
              <a:xfrm>
                <a:off x="72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Rectangle 48"/>
              <p:cNvSpPr>
                <a:spLocks noChangeArrowheads="1"/>
              </p:cNvSpPr>
              <p:nvPr/>
            </p:nvSpPr>
            <p:spPr bwMode="auto">
              <a:xfrm>
                <a:off x="96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Rectangle 49"/>
              <p:cNvSpPr>
                <a:spLocks noChangeArrowheads="1"/>
              </p:cNvSpPr>
              <p:nvPr/>
            </p:nvSpPr>
            <p:spPr bwMode="auto">
              <a:xfrm>
                <a:off x="120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Rectangle 50"/>
              <p:cNvSpPr>
                <a:spLocks noChangeArrowheads="1"/>
              </p:cNvSpPr>
              <p:nvPr/>
            </p:nvSpPr>
            <p:spPr bwMode="auto">
              <a:xfrm>
                <a:off x="144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Rectangle 51"/>
              <p:cNvSpPr>
                <a:spLocks noChangeArrowheads="1"/>
              </p:cNvSpPr>
              <p:nvPr/>
            </p:nvSpPr>
            <p:spPr bwMode="auto">
              <a:xfrm>
                <a:off x="168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oup 7"/>
            <p:cNvGrpSpPr>
              <a:grpSpLocks/>
            </p:cNvGrpSpPr>
            <p:nvPr/>
          </p:nvGrpSpPr>
          <p:grpSpPr bwMode="auto">
            <a:xfrm>
              <a:off x="381000" y="385763"/>
              <a:ext cx="2286000" cy="1143000"/>
              <a:chOff x="381000" y="385763"/>
              <a:chExt cx="1440" cy="720"/>
            </a:xfrm>
          </p:grpSpPr>
          <p:sp>
            <p:nvSpPr>
              <p:cNvPr id="11" name="Line 45"/>
              <p:cNvSpPr>
                <a:spLocks noChangeShapeType="1"/>
              </p:cNvSpPr>
              <p:nvPr/>
            </p:nvSpPr>
            <p:spPr bwMode="auto">
              <a:xfrm flipV="1">
                <a:off x="381000" y="385763"/>
                <a:ext cx="1440" cy="720"/>
              </a:xfrm>
              <a:prstGeom prst="line">
                <a:avLst/>
              </a:prstGeom>
              <a:noFill/>
              <a:ln w="57150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Line 46"/>
              <p:cNvSpPr>
                <a:spLocks noChangeShapeType="1"/>
              </p:cNvSpPr>
              <p:nvPr/>
            </p:nvSpPr>
            <p:spPr bwMode="auto">
              <a:xfrm flipH="1">
                <a:off x="381602" y="386123"/>
                <a:ext cx="118" cy="57"/>
              </a:xfrm>
              <a:prstGeom prst="line">
                <a:avLst/>
              </a:prstGeom>
              <a:noFill/>
              <a:ln w="57150">
                <a:solidFill>
                  <a:sysClr val="windowText" lastClr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9" name="Text Box 47"/>
            <p:cNvSpPr txBox="1">
              <a:spLocks noChangeArrowheads="1"/>
            </p:cNvSpPr>
            <p:nvPr/>
          </p:nvSpPr>
          <p:spPr bwMode="auto">
            <a:xfrm>
              <a:off x="110637" y="1429266"/>
              <a:ext cx="387350" cy="50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0" name="Text Box 48"/>
            <p:cNvSpPr txBox="1">
              <a:spLocks noChangeArrowheads="1"/>
            </p:cNvSpPr>
            <p:nvPr/>
          </p:nvSpPr>
          <p:spPr bwMode="auto">
            <a:xfrm>
              <a:off x="2647577" y="-28811"/>
              <a:ext cx="387350" cy="50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070204" y="2941059"/>
                <a:ext cx="2613979" cy="25818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GB" sz="72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</m:num>
                            <m:den>
                              <m: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0204" y="2941059"/>
                <a:ext cx="2613979" cy="258186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102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027696" y="2447905"/>
            <a:ext cx="5857782" cy="3687072"/>
            <a:chOff x="0" y="-28811"/>
            <a:chExt cx="3048000" cy="1960415"/>
          </a:xfrm>
        </p:grpSpPr>
        <p:grpSp>
          <p:nvGrpSpPr>
            <p:cNvPr id="7" name="Group 6"/>
            <p:cNvGrpSpPr>
              <a:grpSpLocks/>
            </p:cNvGrpSpPr>
            <p:nvPr/>
          </p:nvGrpSpPr>
          <p:grpSpPr bwMode="auto">
            <a:xfrm>
              <a:off x="0" y="4763"/>
              <a:ext cx="3048000" cy="1905000"/>
              <a:chOff x="0" y="4763"/>
              <a:chExt cx="1920" cy="1200"/>
            </a:xfrm>
          </p:grpSpPr>
          <p:sp>
            <p:nvSpPr>
              <p:cNvPr id="13" name="Rectangle 12"/>
              <p:cNvSpPr>
                <a:spLocks noChangeArrowheads="1"/>
              </p:cNvSpPr>
              <p:nvPr/>
            </p:nvSpPr>
            <p:spPr bwMode="auto">
              <a:xfrm>
                <a:off x="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Rectangle 13"/>
              <p:cNvSpPr>
                <a:spLocks noChangeArrowheads="1"/>
              </p:cNvSpPr>
              <p:nvPr/>
            </p:nvSpPr>
            <p:spPr bwMode="auto">
              <a:xfrm>
                <a:off x="24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Rectangle 14"/>
              <p:cNvSpPr>
                <a:spLocks noChangeArrowheads="1"/>
              </p:cNvSpPr>
              <p:nvPr/>
            </p:nvSpPr>
            <p:spPr bwMode="auto">
              <a:xfrm>
                <a:off x="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Rectangle 15"/>
              <p:cNvSpPr>
                <a:spLocks noChangeArrowheads="1"/>
              </p:cNvSpPr>
              <p:nvPr/>
            </p:nvSpPr>
            <p:spPr bwMode="auto">
              <a:xfrm>
                <a:off x="24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Rectangle 16"/>
              <p:cNvSpPr>
                <a:spLocks noChangeArrowheads="1"/>
              </p:cNvSpPr>
              <p:nvPr/>
            </p:nvSpPr>
            <p:spPr bwMode="auto">
              <a:xfrm>
                <a:off x="48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Rectangle 17"/>
              <p:cNvSpPr>
                <a:spLocks noChangeArrowheads="1"/>
              </p:cNvSpPr>
              <p:nvPr/>
            </p:nvSpPr>
            <p:spPr bwMode="auto">
              <a:xfrm>
                <a:off x="72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Rectangle 18"/>
              <p:cNvSpPr>
                <a:spLocks noChangeArrowheads="1"/>
              </p:cNvSpPr>
              <p:nvPr/>
            </p:nvSpPr>
            <p:spPr bwMode="auto">
              <a:xfrm>
                <a:off x="48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Rectangle 19"/>
              <p:cNvSpPr>
                <a:spLocks noChangeArrowheads="1"/>
              </p:cNvSpPr>
              <p:nvPr/>
            </p:nvSpPr>
            <p:spPr bwMode="auto">
              <a:xfrm>
                <a:off x="72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Rectangle 20"/>
              <p:cNvSpPr>
                <a:spLocks noChangeArrowheads="1"/>
              </p:cNvSpPr>
              <p:nvPr/>
            </p:nvSpPr>
            <p:spPr bwMode="auto">
              <a:xfrm>
                <a:off x="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Rectangle 21"/>
              <p:cNvSpPr>
                <a:spLocks noChangeArrowheads="1"/>
              </p:cNvSpPr>
              <p:nvPr/>
            </p:nvSpPr>
            <p:spPr bwMode="auto">
              <a:xfrm>
                <a:off x="24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Rectangle 22"/>
              <p:cNvSpPr>
                <a:spLocks noChangeArrowheads="1"/>
              </p:cNvSpPr>
              <p:nvPr/>
            </p:nvSpPr>
            <p:spPr bwMode="auto">
              <a:xfrm>
                <a:off x="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Rectangle 23"/>
              <p:cNvSpPr>
                <a:spLocks noChangeArrowheads="1"/>
              </p:cNvSpPr>
              <p:nvPr/>
            </p:nvSpPr>
            <p:spPr bwMode="auto">
              <a:xfrm>
                <a:off x="24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>
                <a:spLocks noChangeArrowheads="1"/>
              </p:cNvSpPr>
              <p:nvPr/>
            </p:nvSpPr>
            <p:spPr bwMode="auto">
              <a:xfrm>
                <a:off x="48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Rectangle 25"/>
              <p:cNvSpPr>
                <a:spLocks noChangeArrowheads="1"/>
              </p:cNvSpPr>
              <p:nvPr/>
            </p:nvSpPr>
            <p:spPr bwMode="auto">
              <a:xfrm>
                <a:off x="72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Rectangle 26"/>
              <p:cNvSpPr>
                <a:spLocks noChangeArrowheads="1"/>
              </p:cNvSpPr>
              <p:nvPr/>
            </p:nvSpPr>
            <p:spPr bwMode="auto">
              <a:xfrm>
                <a:off x="48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Rectangle 27"/>
              <p:cNvSpPr>
                <a:spLocks noChangeArrowheads="1"/>
              </p:cNvSpPr>
              <p:nvPr/>
            </p:nvSpPr>
            <p:spPr bwMode="auto">
              <a:xfrm>
                <a:off x="72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Rectangle 28"/>
              <p:cNvSpPr>
                <a:spLocks noChangeArrowheads="1"/>
              </p:cNvSpPr>
              <p:nvPr/>
            </p:nvSpPr>
            <p:spPr bwMode="auto">
              <a:xfrm>
                <a:off x="96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Rectangle 29"/>
              <p:cNvSpPr>
                <a:spLocks noChangeArrowheads="1"/>
              </p:cNvSpPr>
              <p:nvPr/>
            </p:nvSpPr>
            <p:spPr bwMode="auto">
              <a:xfrm>
                <a:off x="120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>
                <a:off x="96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Rectangle 31"/>
              <p:cNvSpPr>
                <a:spLocks noChangeArrowheads="1"/>
              </p:cNvSpPr>
              <p:nvPr/>
            </p:nvSpPr>
            <p:spPr bwMode="auto">
              <a:xfrm>
                <a:off x="120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Rectangle 32"/>
              <p:cNvSpPr>
                <a:spLocks noChangeArrowheads="1"/>
              </p:cNvSpPr>
              <p:nvPr/>
            </p:nvSpPr>
            <p:spPr bwMode="auto">
              <a:xfrm>
                <a:off x="144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Rectangle 33"/>
              <p:cNvSpPr>
                <a:spLocks noChangeArrowheads="1"/>
              </p:cNvSpPr>
              <p:nvPr/>
            </p:nvSpPr>
            <p:spPr bwMode="auto">
              <a:xfrm>
                <a:off x="168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Rectangle 34"/>
              <p:cNvSpPr>
                <a:spLocks noChangeArrowheads="1"/>
              </p:cNvSpPr>
              <p:nvPr/>
            </p:nvSpPr>
            <p:spPr bwMode="auto">
              <a:xfrm>
                <a:off x="144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>
                <a:spLocks noChangeArrowheads="1"/>
              </p:cNvSpPr>
              <p:nvPr/>
            </p:nvSpPr>
            <p:spPr bwMode="auto">
              <a:xfrm>
                <a:off x="168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>
                <a:spLocks noChangeArrowheads="1"/>
              </p:cNvSpPr>
              <p:nvPr/>
            </p:nvSpPr>
            <p:spPr bwMode="auto">
              <a:xfrm>
                <a:off x="96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Rectangle 37"/>
              <p:cNvSpPr>
                <a:spLocks noChangeArrowheads="1"/>
              </p:cNvSpPr>
              <p:nvPr/>
            </p:nvSpPr>
            <p:spPr bwMode="auto">
              <a:xfrm>
                <a:off x="120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Rectangle 38"/>
              <p:cNvSpPr>
                <a:spLocks noChangeArrowheads="1"/>
              </p:cNvSpPr>
              <p:nvPr/>
            </p:nvSpPr>
            <p:spPr bwMode="auto">
              <a:xfrm>
                <a:off x="96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Rectangle 39"/>
              <p:cNvSpPr>
                <a:spLocks noChangeArrowheads="1"/>
              </p:cNvSpPr>
              <p:nvPr/>
            </p:nvSpPr>
            <p:spPr bwMode="auto">
              <a:xfrm>
                <a:off x="120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Rectangle 40"/>
              <p:cNvSpPr>
                <a:spLocks noChangeArrowheads="1"/>
              </p:cNvSpPr>
              <p:nvPr/>
            </p:nvSpPr>
            <p:spPr bwMode="auto">
              <a:xfrm>
                <a:off x="144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Rectangle 41"/>
              <p:cNvSpPr>
                <a:spLocks noChangeArrowheads="1"/>
              </p:cNvSpPr>
              <p:nvPr/>
            </p:nvSpPr>
            <p:spPr bwMode="auto">
              <a:xfrm>
                <a:off x="168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Rectangle 42"/>
              <p:cNvSpPr>
                <a:spLocks noChangeArrowheads="1"/>
              </p:cNvSpPr>
              <p:nvPr/>
            </p:nvSpPr>
            <p:spPr bwMode="auto">
              <a:xfrm>
                <a:off x="144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Rectangle 43"/>
              <p:cNvSpPr>
                <a:spLocks noChangeArrowheads="1"/>
              </p:cNvSpPr>
              <p:nvPr/>
            </p:nvSpPr>
            <p:spPr bwMode="auto">
              <a:xfrm>
                <a:off x="168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Rectangle 44"/>
              <p:cNvSpPr>
                <a:spLocks noChangeArrowheads="1"/>
              </p:cNvSpPr>
              <p:nvPr/>
            </p:nvSpPr>
            <p:spPr bwMode="auto">
              <a:xfrm>
                <a:off x="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Rectangle 45"/>
              <p:cNvSpPr>
                <a:spLocks noChangeArrowheads="1"/>
              </p:cNvSpPr>
              <p:nvPr/>
            </p:nvSpPr>
            <p:spPr bwMode="auto">
              <a:xfrm>
                <a:off x="24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Rectangle 46"/>
              <p:cNvSpPr>
                <a:spLocks noChangeArrowheads="1"/>
              </p:cNvSpPr>
              <p:nvPr/>
            </p:nvSpPr>
            <p:spPr bwMode="auto">
              <a:xfrm>
                <a:off x="48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Rectangle 47"/>
              <p:cNvSpPr>
                <a:spLocks noChangeArrowheads="1"/>
              </p:cNvSpPr>
              <p:nvPr/>
            </p:nvSpPr>
            <p:spPr bwMode="auto">
              <a:xfrm>
                <a:off x="72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Rectangle 48"/>
              <p:cNvSpPr>
                <a:spLocks noChangeArrowheads="1"/>
              </p:cNvSpPr>
              <p:nvPr/>
            </p:nvSpPr>
            <p:spPr bwMode="auto">
              <a:xfrm>
                <a:off x="96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Rectangle 49"/>
              <p:cNvSpPr>
                <a:spLocks noChangeArrowheads="1"/>
              </p:cNvSpPr>
              <p:nvPr/>
            </p:nvSpPr>
            <p:spPr bwMode="auto">
              <a:xfrm>
                <a:off x="120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Rectangle 50"/>
              <p:cNvSpPr>
                <a:spLocks noChangeArrowheads="1"/>
              </p:cNvSpPr>
              <p:nvPr/>
            </p:nvSpPr>
            <p:spPr bwMode="auto">
              <a:xfrm>
                <a:off x="144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Rectangle 51"/>
              <p:cNvSpPr>
                <a:spLocks noChangeArrowheads="1"/>
              </p:cNvSpPr>
              <p:nvPr/>
            </p:nvSpPr>
            <p:spPr bwMode="auto">
              <a:xfrm>
                <a:off x="168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oup 7"/>
            <p:cNvGrpSpPr>
              <a:grpSpLocks/>
            </p:cNvGrpSpPr>
            <p:nvPr/>
          </p:nvGrpSpPr>
          <p:grpSpPr bwMode="auto">
            <a:xfrm>
              <a:off x="381000" y="385763"/>
              <a:ext cx="2286000" cy="1143000"/>
              <a:chOff x="381000" y="385763"/>
              <a:chExt cx="1440" cy="720"/>
            </a:xfrm>
          </p:grpSpPr>
          <p:sp>
            <p:nvSpPr>
              <p:cNvPr id="11" name="Line 45"/>
              <p:cNvSpPr>
                <a:spLocks noChangeShapeType="1"/>
              </p:cNvSpPr>
              <p:nvPr/>
            </p:nvSpPr>
            <p:spPr bwMode="auto">
              <a:xfrm flipV="1">
                <a:off x="381000" y="385763"/>
                <a:ext cx="1440" cy="720"/>
              </a:xfrm>
              <a:prstGeom prst="line">
                <a:avLst/>
              </a:prstGeom>
              <a:noFill/>
              <a:ln w="57150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Line 46"/>
              <p:cNvSpPr>
                <a:spLocks noChangeShapeType="1"/>
              </p:cNvSpPr>
              <p:nvPr/>
            </p:nvSpPr>
            <p:spPr bwMode="auto">
              <a:xfrm flipV="1">
                <a:off x="381672" y="386099"/>
                <a:ext cx="96" cy="48"/>
              </a:xfrm>
              <a:prstGeom prst="line">
                <a:avLst/>
              </a:prstGeom>
              <a:noFill/>
              <a:ln w="57150">
                <a:solidFill>
                  <a:sysClr val="windowText" lastClr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9" name="Text Box 47"/>
            <p:cNvSpPr txBox="1">
              <a:spLocks noChangeArrowheads="1"/>
            </p:cNvSpPr>
            <p:nvPr/>
          </p:nvSpPr>
          <p:spPr bwMode="auto">
            <a:xfrm>
              <a:off x="110637" y="1429266"/>
              <a:ext cx="387350" cy="50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0" name="Text Box 48"/>
            <p:cNvSpPr txBox="1">
              <a:spLocks noChangeArrowheads="1"/>
            </p:cNvSpPr>
            <p:nvPr/>
          </p:nvSpPr>
          <p:spPr bwMode="auto">
            <a:xfrm>
              <a:off x="2647577" y="-28811"/>
              <a:ext cx="387350" cy="50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</p:grpSp>
      <p:sp>
        <p:nvSpPr>
          <p:cNvPr id="55" name="TextBox 50"/>
          <p:cNvSpPr txBox="1">
            <a:spLocks noChangeArrowheads="1"/>
          </p:cNvSpPr>
          <p:nvPr/>
        </p:nvSpPr>
        <p:spPr bwMode="auto">
          <a:xfrm>
            <a:off x="7892115" y="3753625"/>
            <a:ext cx="180774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 sz="6600" dirty="0"/>
              <a:t>AB =</a:t>
            </a:r>
          </a:p>
        </p:txBody>
      </p:sp>
      <p:cxnSp>
        <p:nvCxnSpPr>
          <p:cNvPr id="56" name="Straight Arrow Connector 55"/>
          <p:cNvCxnSpPr/>
          <p:nvPr/>
        </p:nvCxnSpPr>
        <p:spPr bwMode="auto">
          <a:xfrm>
            <a:off x="8122832" y="3906025"/>
            <a:ext cx="613834" cy="159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9753878" y="3538182"/>
            <a:ext cx="7789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269756" y="3028573"/>
            <a:ext cx="7789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3AEE0D6-61DF-47F9-87E6-1F599E8D6E8C}"/>
              </a:ext>
            </a:extLst>
          </p:cNvPr>
          <p:cNvSpPr/>
          <p:nvPr/>
        </p:nvSpPr>
        <p:spPr>
          <a:xfrm>
            <a:off x="810366" y="307136"/>
            <a:ext cx="104374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Describes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how to get from </a:t>
            </a:r>
            <a:r>
              <a:rPr lang="en-GB" sz="5400" dirty="0">
                <a:solidFill>
                  <a:srgbClr val="0000FF"/>
                </a:solidFill>
                <a:latin typeface="Arial" panose="020B0604020202020204" pitchFamily="34" charset="0"/>
              </a:rPr>
              <a:t>A</a:t>
            </a:r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 to </a:t>
            </a:r>
            <a:r>
              <a:rPr lang="en-GB" sz="5400" dirty="0">
                <a:solidFill>
                  <a:srgbClr val="FF0000"/>
                </a:solidFill>
                <a:latin typeface="Arial" panose="020B0604020202020204" pitchFamily="34" charset="0"/>
              </a:rPr>
              <a:t>B</a:t>
            </a:r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 in terms of </a:t>
            </a:r>
            <a:r>
              <a:rPr lang="en-GB" sz="6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GB" sz="5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1634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027696" y="2447905"/>
            <a:ext cx="5857782" cy="3687072"/>
            <a:chOff x="0" y="-28811"/>
            <a:chExt cx="3048000" cy="1960415"/>
          </a:xfrm>
        </p:grpSpPr>
        <p:grpSp>
          <p:nvGrpSpPr>
            <p:cNvPr id="7" name="Group 6"/>
            <p:cNvGrpSpPr>
              <a:grpSpLocks/>
            </p:cNvGrpSpPr>
            <p:nvPr/>
          </p:nvGrpSpPr>
          <p:grpSpPr bwMode="auto">
            <a:xfrm>
              <a:off x="0" y="4763"/>
              <a:ext cx="3048000" cy="1905000"/>
              <a:chOff x="0" y="4763"/>
              <a:chExt cx="1920" cy="1200"/>
            </a:xfrm>
          </p:grpSpPr>
          <p:sp>
            <p:nvSpPr>
              <p:cNvPr id="13" name="Rectangle 12"/>
              <p:cNvSpPr>
                <a:spLocks noChangeArrowheads="1"/>
              </p:cNvSpPr>
              <p:nvPr/>
            </p:nvSpPr>
            <p:spPr bwMode="auto">
              <a:xfrm>
                <a:off x="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Rectangle 13"/>
              <p:cNvSpPr>
                <a:spLocks noChangeArrowheads="1"/>
              </p:cNvSpPr>
              <p:nvPr/>
            </p:nvSpPr>
            <p:spPr bwMode="auto">
              <a:xfrm>
                <a:off x="24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Rectangle 14"/>
              <p:cNvSpPr>
                <a:spLocks noChangeArrowheads="1"/>
              </p:cNvSpPr>
              <p:nvPr/>
            </p:nvSpPr>
            <p:spPr bwMode="auto">
              <a:xfrm>
                <a:off x="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Rectangle 15"/>
              <p:cNvSpPr>
                <a:spLocks noChangeArrowheads="1"/>
              </p:cNvSpPr>
              <p:nvPr/>
            </p:nvSpPr>
            <p:spPr bwMode="auto">
              <a:xfrm>
                <a:off x="24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Rectangle 16"/>
              <p:cNvSpPr>
                <a:spLocks noChangeArrowheads="1"/>
              </p:cNvSpPr>
              <p:nvPr/>
            </p:nvSpPr>
            <p:spPr bwMode="auto">
              <a:xfrm>
                <a:off x="48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Rectangle 17"/>
              <p:cNvSpPr>
                <a:spLocks noChangeArrowheads="1"/>
              </p:cNvSpPr>
              <p:nvPr/>
            </p:nvSpPr>
            <p:spPr bwMode="auto">
              <a:xfrm>
                <a:off x="72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Rectangle 18"/>
              <p:cNvSpPr>
                <a:spLocks noChangeArrowheads="1"/>
              </p:cNvSpPr>
              <p:nvPr/>
            </p:nvSpPr>
            <p:spPr bwMode="auto">
              <a:xfrm>
                <a:off x="48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Rectangle 19"/>
              <p:cNvSpPr>
                <a:spLocks noChangeArrowheads="1"/>
              </p:cNvSpPr>
              <p:nvPr/>
            </p:nvSpPr>
            <p:spPr bwMode="auto">
              <a:xfrm>
                <a:off x="72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Rectangle 20"/>
              <p:cNvSpPr>
                <a:spLocks noChangeArrowheads="1"/>
              </p:cNvSpPr>
              <p:nvPr/>
            </p:nvSpPr>
            <p:spPr bwMode="auto">
              <a:xfrm>
                <a:off x="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Rectangle 21"/>
              <p:cNvSpPr>
                <a:spLocks noChangeArrowheads="1"/>
              </p:cNvSpPr>
              <p:nvPr/>
            </p:nvSpPr>
            <p:spPr bwMode="auto">
              <a:xfrm>
                <a:off x="24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Rectangle 22"/>
              <p:cNvSpPr>
                <a:spLocks noChangeArrowheads="1"/>
              </p:cNvSpPr>
              <p:nvPr/>
            </p:nvSpPr>
            <p:spPr bwMode="auto">
              <a:xfrm>
                <a:off x="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Rectangle 23"/>
              <p:cNvSpPr>
                <a:spLocks noChangeArrowheads="1"/>
              </p:cNvSpPr>
              <p:nvPr/>
            </p:nvSpPr>
            <p:spPr bwMode="auto">
              <a:xfrm>
                <a:off x="24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>
                <a:spLocks noChangeArrowheads="1"/>
              </p:cNvSpPr>
              <p:nvPr/>
            </p:nvSpPr>
            <p:spPr bwMode="auto">
              <a:xfrm>
                <a:off x="48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Rectangle 25"/>
              <p:cNvSpPr>
                <a:spLocks noChangeArrowheads="1"/>
              </p:cNvSpPr>
              <p:nvPr/>
            </p:nvSpPr>
            <p:spPr bwMode="auto">
              <a:xfrm>
                <a:off x="72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Rectangle 26"/>
              <p:cNvSpPr>
                <a:spLocks noChangeArrowheads="1"/>
              </p:cNvSpPr>
              <p:nvPr/>
            </p:nvSpPr>
            <p:spPr bwMode="auto">
              <a:xfrm>
                <a:off x="48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Rectangle 27"/>
              <p:cNvSpPr>
                <a:spLocks noChangeArrowheads="1"/>
              </p:cNvSpPr>
              <p:nvPr/>
            </p:nvSpPr>
            <p:spPr bwMode="auto">
              <a:xfrm>
                <a:off x="72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Rectangle 28"/>
              <p:cNvSpPr>
                <a:spLocks noChangeArrowheads="1"/>
              </p:cNvSpPr>
              <p:nvPr/>
            </p:nvSpPr>
            <p:spPr bwMode="auto">
              <a:xfrm>
                <a:off x="96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Rectangle 29"/>
              <p:cNvSpPr>
                <a:spLocks noChangeArrowheads="1"/>
              </p:cNvSpPr>
              <p:nvPr/>
            </p:nvSpPr>
            <p:spPr bwMode="auto">
              <a:xfrm>
                <a:off x="120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>
                <a:off x="96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Rectangle 31"/>
              <p:cNvSpPr>
                <a:spLocks noChangeArrowheads="1"/>
              </p:cNvSpPr>
              <p:nvPr/>
            </p:nvSpPr>
            <p:spPr bwMode="auto">
              <a:xfrm>
                <a:off x="120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Rectangle 32"/>
              <p:cNvSpPr>
                <a:spLocks noChangeArrowheads="1"/>
              </p:cNvSpPr>
              <p:nvPr/>
            </p:nvSpPr>
            <p:spPr bwMode="auto">
              <a:xfrm>
                <a:off x="144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Rectangle 33"/>
              <p:cNvSpPr>
                <a:spLocks noChangeArrowheads="1"/>
              </p:cNvSpPr>
              <p:nvPr/>
            </p:nvSpPr>
            <p:spPr bwMode="auto">
              <a:xfrm>
                <a:off x="1680" y="476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Rectangle 34"/>
              <p:cNvSpPr>
                <a:spLocks noChangeArrowheads="1"/>
              </p:cNvSpPr>
              <p:nvPr/>
            </p:nvSpPr>
            <p:spPr bwMode="auto">
              <a:xfrm>
                <a:off x="144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>
                <a:spLocks noChangeArrowheads="1"/>
              </p:cNvSpPr>
              <p:nvPr/>
            </p:nvSpPr>
            <p:spPr bwMode="auto">
              <a:xfrm>
                <a:off x="1680" y="500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>
                <a:spLocks noChangeArrowheads="1"/>
              </p:cNvSpPr>
              <p:nvPr/>
            </p:nvSpPr>
            <p:spPr bwMode="auto">
              <a:xfrm>
                <a:off x="96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Rectangle 37"/>
              <p:cNvSpPr>
                <a:spLocks noChangeArrowheads="1"/>
              </p:cNvSpPr>
              <p:nvPr/>
            </p:nvSpPr>
            <p:spPr bwMode="auto">
              <a:xfrm>
                <a:off x="120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Rectangle 38"/>
              <p:cNvSpPr>
                <a:spLocks noChangeArrowheads="1"/>
              </p:cNvSpPr>
              <p:nvPr/>
            </p:nvSpPr>
            <p:spPr bwMode="auto">
              <a:xfrm>
                <a:off x="96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Rectangle 39"/>
              <p:cNvSpPr>
                <a:spLocks noChangeArrowheads="1"/>
              </p:cNvSpPr>
              <p:nvPr/>
            </p:nvSpPr>
            <p:spPr bwMode="auto">
              <a:xfrm>
                <a:off x="120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Rectangle 40"/>
              <p:cNvSpPr>
                <a:spLocks noChangeArrowheads="1"/>
              </p:cNvSpPr>
              <p:nvPr/>
            </p:nvSpPr>
            <p:spPr bwMode="auto">
              <a:xfrm>
                <a:off x="144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Rectangle 41"/>
              <p:cNvSpPr>
                <a:spLocks noChangeArrowheads="1"/>
              </p:cNvSpPr>
              <p:nvPr/>
            </p:nvSpPr>
            <p:spPr bwMode="auto">
              <a:xfrm>
                <a:off x="1680" y="524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Rectangle 42"/>
              <p:cNvSpPr>
                <a:spLocks noChangeArrowheads="1"/>
              </p:cNvSpPr>
              <p:nvPr/>
            </p:nvSpPr>
            <p:spPr bwMode="auto">
              <a:xfrm>
                <a:off x="144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Rectangle 43"/>
              <p:cNvSpPr>
                <a:spLocks noChangeArrowheads="1"/>
              </p:cNvSpPr>
              <p:nvPr/>
            </p:nvSpPr>
            <p:spPr bwMode="auto">
              <a:xfrm>
                <a:off x="1680" y="548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Rectangle 44"/>
              <p:cNvSpPr>
                <a:spLocks noChangeArrowheads="1"/>
              </p:cNvSpPr>
              <p:nvPr/>
            </p:nvSpPr>
            <p:spPr bwMode="auto">
              <a:xfrm>
                <a:off x="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Rectangle 45"/>
              <p:cNvSpPr>
                <a:spLocks noChangeArrowheads="1"/>
              </p:cNvSpPr>
              <p:nvPr/>
            </p:nvSpPr>
            <p:spPr bwMode="auto">
              <a:xfrm>
                <a:off x="24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Rectangle 46"/>
              <p:cNvSpPr>
                <a:spLocks noChangeArrowheads="1"/>
              </p:cNvSpPr>
              <p:nvPr/>
            </p:nvSpPr>
            <p:spPr bwMode="auto">
              <a:xfrm>
                <a:off x="48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Rectangle 47"/>
              <p:cNvSpPr>
                <a:spLocks noChangeArrowheads="1"/>
              </p:cNvSpPr>
              <p:nvPr/>
            </p:nvSpPr>
            <p:spPr bwMode="auto">
              <a:xfrm>
                <a:off x="72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Rectangle 48"/>
              <p:cNvSpPr>
                <a:spLocks noChangeArrowheads="1"/>
              </p:cNvSpPr>
              <p:nvPr/>
            </p:nvSpPr>
            <p:spPr bwMode="auto">
              <a:xfrm>
                <a:off x="96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Rectangle 49"/>
              <p:cNvSpPr>
                <a:spLocks noChangeArrowheads="1"/>
              </p:cNvSpPr>
              <p:nvPr/>
            </p:nvSpPr>
            <p:spPr bwMode="auto">
              <a:xfrm>
                <a:off x="120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Rectangle 50"/>
              <p:cNvSpPr>
                <a:spLocks noChangeArrowheads="1"/>
              </p:cNvSpPr>
              <p:nvPr/>
            </p:nvSpPr>
            <p:spPr bwMode="auto">
              <a:xfrm>
                <a:off x="144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Rectangle 51"/>
              <p:cNvSpPr>
                <a:spLocks noChangeArrowheads="1"/>
              </p:cNvSpPr>
              <p:nvPr/>
            </p:nvSpPr>
            <p:spPr bwMode="auto">
              <a:xfrm>
                <a:off x="1680" y="5723"/>
                <a:ext cx="240" cy="240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9C4FF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oup 7"/>
            <p:cNvGrpSpPr>
              <a:grpSpLocks/>
            </p:cNvGrpSpPr>
            <p:nvPr/>
          </p:nvGrpSpPr>
          <p:grpSpPr bwMode="auto">
            <a:xfrm>
              <a:off x="381000" y="385763"/>
              <a:ext cx="2286000" cy="1143000"/>
              <a:chOff x="381000" y="385763"/>
              <a:chExt cx="1440" cy="720"/>
            </a:xfrm>
          </p:grpSpPr>
          <p:sp>
            <p:nvSpPr>
              <p:cNvPr id="11" name="Line 45"/>
              <p:cNvSpPr>
                <a:spLocks noChangeShapeType="1"/>
              </p:cNvSpPr>
              <p:nvPr/>
            </p:nvSpPr>
            <p:spPr bwMode="auto">
              <a:xfrm flipV="1">
                <a:off x="381000" y="385763"/>
                <a:ext cx="1440" cy="720"/>
              </a:xfrm>
              <a:prstGeom prst="line">
                <a:avLst/>
              </a:prstGeom>
              <a:noFill/>
              <a:ln w="57150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Line 46"/>
              <p:cNvSpPr>
                <a:spLocks noChangeShapeType="1"/>
              </p:cNvSpPr>
              <p:nvPr/>
            </p:nvSpPr>
            <p:spPr bwMode="auto">
              <a:xfrm flipV="1">
                <a:off x="381672" y="386099"/>
                <a:ext cx="96" cy="48"/>
              </a:xfrm>
              <a:prstGeom prst="line">
                <a:avLst/>
              </a:prstGeom>
              <a:noFill/>
              <a:ln w="57150">
                <a:solidFill>
                  <a:sysClr val="windowText" lastClr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9" name="Text Box 47"/>
            <p:cNvSpPr txBox="1">
              <a:spLocks noChangeArrowheads="1"/>
            </p:cNvSpPr>
            <p:nvPr/>
          </p:nvSpPr>
          <p:spPr bwMode="auto">
            <a:xfrm>
              <a:off x="110637" y="1429266"/>
              <a:ext cx="387350" cy="50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0" name="Text Box 48"/>
            <p:cNvSpPr txBox="1">
              <a:spLocks noChangeArrowheads="1"/>
            </p:cNvSpPr>
            <p:nvPr/>
          </p:nvSpPr>
          <p:spPr bwMode="auto">
            <a:xfrm>
              <a:off x="2647577" y="-28811"/>
              <a:ext cx="387350" cy="50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</p:grpSp>
      <p:sp>
        <p:nvSpPr>
          <p:cNvPr id="55" name="TextBox 50"/>
          <p:cNvSpPr txBox="1">
            <a:spLocks noChangeArrowheads="1"/>
          </p:cNvSpPr>
          <p:nvPr/>
        </p:nvSpPr>
        <p:spPr bwMode="auto">
          <a:xfrm>
            <a:off x="7892115" y="3753625"/>
            <a:ext cx="180774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 sz="6600" dirty="0"/>
              <a:t>BA =</a:t>
            </a:r>
          </a:p>
        </p:txBody>
      </p:sp>
      <p:cxnSp>
        <p:nvCxnSpPr>
          <p:cNvPr id="56" name="Straight Arrow Connector 55"/>
          <p:cNvCxnSpPr/>
          <p:nvPr/>
        </p:nvCxnSpPr>
        <p:spPr bwMode="auto">
          <a:xfrm>
            <a:off x="8122832" y="3906025"/>
            <a:ext cx="613834" cy="159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742992" y="3585905"/>
                <a:ext cx="1692451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8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8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2992" y="3585905"/>
                <a:ext cx="1692451" cy="1323439"/>
              </a:xfrm>
              <a:prstGeom prst="rect">
                <a:avLst/>
              </a:prstGeom>
              <a:blipFill>
                <a:blip r:embed="rId2"/>
                <a:stretch>
                  <a:fillRect t="-19816" r="-16547" b="-419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56"/>
          <p:cNvSpPr txBox="1"/>
          <p:nvPr/>
        </p:nvSpPr>
        <p:spPr>
          <a:xfrm>
            <a:off x="3269756" y="3028573"/>
            <a:ext cx="7789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3AEE0D6-61DF-47F9-87E6-1F599E8D6E8C}"/>
              </a:ext>
            </a:extLst>
          </p:cNvPr>
          <p:cNvSpPr/>
          <p:nvPr/>
        </p:nvSpPr>
        <p:spPr>
          <a:xfrm>
            <a:off x="810366" y="307136"/>
            <a:ext cx="104374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Describes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how to get from </a:t>
            </a:r>
            <a:r>
              <a:rPr lang="en-GB" sz="54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B</a:t>
            </a:r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 to </a:t>
            </a:r>
            <a:r>
              <a:rPr lang="en-GB" sz="5400" dirty="0">
                <a:solidFill>
                  <a:srgbClr val="0000FF"/>
                </a:solidFill>
                <a:latin typeface="Arial" panose="020B0604020202020204" pitchFamily="34" charset="0"/>
              </a:rPr>
              <a:t>A</a:t>
            </a:r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 in terms of </a:t>
            </a:r>
            <a:r>
              <a:rPr lang="en-GB" sz="6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GB" sz="5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1702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68218" y="215567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156373" y="215567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744529" y="215567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332685" y="215567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568218" y="283571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156373" y="283571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568218" y="351574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156373" y="351574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744529" y="283571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2332685" y="283571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1744529" y="351574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2332685" y="351574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568218" y="419578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1156373" y="419578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1744529" y="419578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2332685" y="419578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568218" y="487581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1156373" y="487581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1744529" y="487581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2332685" y="487581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2920840" y="215567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3508996" y="215567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4097152" y="215567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4685307" y="215567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2920840" y="283571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3508996" y="283571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2920840" y="351574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3508996" y="351574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/>
          <p:cNvSpPr>
            <a:spLocks noChangeArrowheads="1"/>
          </p:cNvSpPr>
          <p:nvPr/>
        </p:nvSpPr>
        <p:spPr bwMode="auto">
          <a:xfrm>
            <a:off x="4097152" y="283571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/>
          <p:cNvSpPr>
            <a:spLocks noChangeArrowheads="1"/>
          </p:cNvSpPr>
          <p:nvPr/>
        </p:nvSpPr>
        <p:spPr bwMode="auto">
          <a:xfrm>
            <a:off x="4685307" y="283571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48"/>
          <p:cNvSpPr>
            <a:spLocks noChangeArrowheads="1"/>
          </p:cNvSpPr>
          <p:nvPr/>
        </p:nvSpPr>
        <p:spPr bwMode="auto">
          <a:xfrm>
            <a:off x="4097152" y="351574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4685307" y="351574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 52"/>
          <p:cNvSpPr>
            <a:spLocks noChangeArrowheads="1"/>
          </p:cNvSpPr>
          <p:nvPr/>
        </p:nvSpPr>
        <p:spPr bwMode="auto">
          <a:xfrm>
            <a:off x="5273461" y="215567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 53"/>
          <p:cNvSpPr>
            <a:spLocks noChangeArrowheads="1"/>
          </p:cNvSpPr>
          <p:nvPr/>
        </p:nvSpPr>
        <p:spPr bwMode="auto">
          <a:xfrm>
            <a:off x="5861617" y="215567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56"/>
          <p:cNvSpPr>
            <a:spLocks noChangeArrowheads="1"/>
          </p:cNvSpPr>
          <p:nvPr/>
        </p:nvSpPr>
        <p:spPr bwMode="auto">
          <a:xfrm>
            <a:off x="6449773" y="215567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5273461" y="283571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5861617" y="283571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5273461" y="351574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5861617" y="351574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62"/>
          <p:cNvSpPr>
            <a:spLocks noChangeArrowheads="1"/>
          </p:cNvSpPr>
          <p:nvPr/>
        </p:nvSpPr>
        <p:spPr bwMode="auto">
          <a:xfrm>
            <a:off x="6449773" y="283571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6449773" y="351574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ectangle 66"/>
          <p:cNvSpPr>
            <a:spLocks noChangeArrowheads="1"/>
          </p:cNvSpPr>
          <p:nvPr/>
        </p:nvSpPr>
        <p:spPr bwMode="auto">
          <a:xfrm>
            <a:off x="2920840" y="419578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Rectangle 67"/>
          <p:cNvSpPr>
            <a:spLocks noChangeArrowheads="1"/>
          </p:cNvSpPr>
          <p:nvPr/>
        </p:nvSpPr>
        <p:spPr bwMode="auto">
          <a:xfrm>
            <a:off x="3508996" y="419578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Rectangle 68"/>
          <p:cNvSpPr>
            <a:spLocks noChangeArrowheads="1"/>
          </p:cNvSpPr>
          <p:nvPr/>
        </p:nvSpPr>
        <p:spPr bwMode="auto">
          <a:xfrm>
            <a:off x="4097152" y="419578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Rectangle 69"/>
          <p:cNvSpPr>
            <a:spLocks noChangeArrowheads="1"/>
          </p:cNvSpPr>
          <p:nvPr/>
        </p:nvSpPr>
        <p:spPr bwMode="auto">
          <a:xfrm>
            <a:off x="4685307" y="419578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Rectangle 70"/>
          <p:cNvSpPr>
            <a:spLocks noChangeArrowheads="1"/>
          </p:cNvSpPr>
          <p:nvPr/>
        </p:nvSpPr>
        <p:spPr bwMode="auto">
          <a:xfrm>
            <a:off x="5273461" y="419578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5861617" y="419578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Rectangle 72"/>
          <p:cNvSpPr>
            <a:spLocks noChangeArrowheads="1"/>
          </p:cNvSpPr>
          <p:nvPr/>
        </p:nvSpPr>
        <p:spPr bwMode="auto">
          <a:xfrm>
            <a:off x="6449773" y="419578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Rectangle 74"/>
          <p:cNvSpPr>
            <a:spLocks noChangeArrowheads="1"/>
          </p:cNvSpPr>
          <p:nvPr/>
        </p:nvSpPr>
        <p:spPr bwMode="auto">
          <a:xfrm>
            <a:off x="2920840" y="487581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ectangle 75"/>
          <p:cNvSpPr>
            <a:spLocks noChangeArrowheads="1"/>
          </p:cNvSpPr>
          <p:nvPr/>
        </p:nvSpPr>
        <p:spPr bwMode="auto">
          <a:xfrm>
            <a:off x="3508996" y="487581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Rectangle 76"/>
          <p:cNvSpPr>
            <a:spLocks noChangeArrowheads="1"/>
          </p:cNvSpPr>
          <p:nvPr/>
        </p:nvSpPr>
        <p:spPr bwMode="auto">
          <a:xfrm>
            <a:off x="4097152" y="487581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Rectangle 77"/>
          <p:cNvSpPr>
            <a:spLocks noChangeArrowheads="1"/>
          </p:cNvSpPr>
          <p:nvPr/>
        </p:nvSpPr>
        <p:spPr bwMode="auto">
          <a:xfrm>
            <a:off x="4685307" y="487581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Rectangle 78"/>
          <p:cNvSpPr>
            <a:spLocks noChangeArrowheads="1"/>
          </p:cNvSpPr>
          <p:nvPr/>
        </p:nvSpPr>
        <p:spPr bwMode="auto">
          <a:xfrm>
            <a:off x="5273461" y="487581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ctangle 79"/>
          <p:cNvSpPr>
            <a:spLocks noChangeArrowheads="1"/>
          </p:cNvSpPr>
          <p:nvPr/>
        </p:nvSpPr>
        <p:spPr bwMode="auto">
          <a:xfrm>
            <a:off x="5861617" y="487581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ctangle 80"/>
          <p:cNvSpPr>
            <a:spLocks noChangeArrowheads="1"/>
          </p:cNvSpPr>
          <p:nvPr/>
        </p:nvSpPr>
        <p:spPr bwMode="auto">
          <a:xfrm>
            <a:off x="6449773" y="487581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Rectangle 83"/>
          <p:cNvSpPr>
            <a:spLocks noChangeArrowheads="1"/>
          </p:cNvSpPr>
          <p:nvPr/>
        </p:nvSpPr>
        <p:spPr bwMode="auto">
          <a:xfrm>
            <a:off x="568218" y="5555880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Rectangle 84"/>
          <p:cNvSpPr>
            <a:spLocks noChangeArrowheads="1"/>
          </p:cNvSpPr>
          <p:nvPr/>
        </p:nvSpPr>
        <p:spPr bwMode="auto">
          <a:xfrm>
            <a:off x="1156373" y="5555880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Rectangle 85"/>
          <p:cNvSpPr>
            <a:spLocks noChangeArrowheads="1"/>
          </p:cNvSpPr>
          <p:nvPr/>
        </p:nvSpPr>
        <p:spPr bwMode="auto">
          <a:xfrm>
            <a:off x="1744529" y="5555880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Rectangle 86"/>
          <p:cNvSpPr>
            <a:spLocks noChangeArrowheads="1"/>
          </p:cNvSpPr>
          <p:nvPr/>
        </p:nvSpPr>
        <p:spPr bwMode="auto">
          <a:xfrm>
            <a:off x="2332685" y="5555880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Rectangle 92"/>
          <p:cNvSpPr>
            <a:spLocks noChangeArrowheads="1"/>
          </p:cNvSpPr>
          <p:nvPr/>
        </p:nvSpPr>
        <p:spPr bwMode="auto">
          <a:xfrm>
            <a:off x="2920840" y="5555880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 93"/>
          <p:cNvSpPr>
            <a:spLocks noChangeArrowheads="1"/>
          </p:cNvSpPr>
          <p:nvPr/>
        </p:nvSpPr>
        <p:spPr bwMode="auto">
          <a:xfrm>
            <a:off x="3508996" y="5555880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Rectangle 94"/>
          <p:cNvSpPr>
            <a:spLocks noChangeArrowheads="1"/>
          </p:cNvSpPr>
          <p:nvPr/>
        </p:nvSpPr>
        <p:spPr bwMode="auto">
          <a:xfrm>
            <a:off x="4097152" y="5555880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/>
          <p:cNvSpPr>
            <a:spLocks noChangeArrowheads="1"/>
          </p:cNvSpPr>
          <p:nvPr/>
        </p:nvSpPr>
        <p:spPr bwMode="auto">
          <a:xfrm>
            <a:off x="4685307" y="5555880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Rectangle 96"/>
          <p:cNvSpPr>
            <a:spLocks noChangeArrowheads="1"/>
          </p:cNvSpPr>
          <p:nvPr/>
        </p:nvSpPr>
        <p:spPr bwMode="auto">
          <a:xfrm>
            <a:off x="5273461" y="5555880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Rectangle 97"/>
          <p:cNvSpPr>
            <a:spLocks noChangeArrowheads="1"/>
          </p:cNvSpPr>
          <p:nvPr/>
        </p:nvSpPr>
        <p:spPr bwMode="auto">
          <a:xfrm>
            <a:off x="5861617" y="5555880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Rectangle 98"/>
          <p:cNvSpPr>
            <a:spLocks noChangeArrowheads="1"/>
          </p:cNvSpPr>
          <p:nvPr/>
        </p:nvSpPr>
        <p:spPr bwMode="auto">
          <a:xfrm>
            <a:off x="6449773" y="5555880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Line 155"/>
          <p:cNvSpPr>
            <a:spLocks noChangeShapeType="1"/>
          </p:cNvSpPr>
          <p:nvPr/>
        </p:nvSpPr>
        <p:spPr bwMode="auto">
          <a:xfrm flipV="1">
            <a:off x="1163105" y="4855666"/>
            <a:ext cx="3602446" cy="1402580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Line 156"/>
          <p:cNvSpPr>
            <a:spLocks noChangeShapeType="1"/>
          </p:cNvSpPr>
          <p:nvPr/>
        </p:nvSpPr>
        <p:spPr bwMode="auto">
          <a:xfrm flipV="1">
            <a:off x="3134150" y="5349881"/>
            <a:ext cx="335734" cy="136014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5" name="Line 155"/>
          <p:cNvSpPr>
            <a:spLocks noChangeShapeType="1"/>
          </p:cNvSpPr>
          <p:nvPr/>
        </p:nvSpPr>
        <p:spPr bwMode="auto">
          <a:xfrm flipV="1">
            <a:off x="4765551" y="2178013"/>
            <a:ext cx="1102792" cy="2677653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Line 156"/>
          <p:cNvSpPr>
            <a:spLocks noChangeShapeType="1"/>
          </p:cNvSpPr>
          <p:nvPr/>
        </p:nvSpPr>
        <p:spPr bwMode="auto">
          <a:xfrm flipV="1">
            <a:off x="5226615" y="3283074"/>
            <a:ext cx="180663" cy="467513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Line 155"/>
          <p:cNvSpPr>
            <a:spLocks noChangeShapeType="1"/>
          </p:cNvSpPr>
          <p:nvPr/>
        </p:nvSpPr>
        <p:spPr bwMode="auto">
          <a:xfrm flipV="1">
            <a:off x="1126337" y="2178013"/>
            <a:ext cx="4742006" cy="4080233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8" name="Line 156"/>
          <p:cNvSpPr>
            <a:spLocks noChangeShapeType="1"/>
          </p:cNvSpPr>
          <p:nvPr/>
        </p:nvSpPr>
        <p:spPr bwMode="auto">
          <a:xfrm flipV="1">
            <a:off x="3530424" y="3963115"/>
            <a:ext cx="242614" cy="212465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3279087" y="5200071"/>
            <a:ext cx="7789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426953" y="3202466"/>
            <a:ext cx="7789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9400860" y="3362950"/>
            <a:ext cx="20592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>
                <a:cs typeface="Times New Roman" panose="02020603050405020304" pitchFamily="18" charset="0"/>
              </a:rPr>
              <a:t>+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82" name="Text Box 50">
            <a:extLst>
              <a:ext uri="{FF2B5EF4-FFF2-40B4-BE49-F238E27FC236}">
                <a16:creationId xmlns:a16="http://schemas.microsoft.com/office/drawing/2014/main" id="{02BA372B-7803-4FA2-87AF-B6ABAE4FE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930" y="5349881"/>
            <a:ext cx="61021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92" name="Text Box 50">
            <a:extLst>
              <a:ext uri="{FF2B5EF4-FFF2-40B4-BE49-F238E27FC236}">
                <a16:creationId xmlns:a16="http://schemas.microsoft.com/office/drawing/2014/main" id="{85F4DA13-8D6E-48A9-AF6A-6F156EB0C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5940" y="1907627"/>
            <a:ext cx="61021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100" name="Text Box 50">
            <a:extLst>
              <a:ext uri="{FF2B5EF4-FFF2-40B4-BE49-F238E27FC236}">
                <a16:creationId xmlns:a16="http://schemas.microsoft.com/office/drawing/2014/main" id="{2B0D6BB0-E4F8-4DD0-86EB-D93519679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9607" y="4646553"/>
            <a:ext cx="61021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103" name="TextBox 50">
            <a:extLst>
              <a:ext uri="{FF2B5EF4-FFF2-40B4-BE49-F238E27FC236}">
                <a16:creationId xmlns:a16="http://schemas.microsoft.com/office/drawing/2014/main" id="{E55FCCF9-BCD9-4094-AAB9-988BB22ED3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2809" y="3504521"/>
            <a:ext cx="167980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 sz="6000" dirty="0">
                <a:solidFill>
                  <a:srgbClr val="0000FF"/>
                </a:solidFill>
              </a:rPr>
              <a:t>A</a:t>
            </a:r>
            <a:r>
              <a:rPr lang="en-GB" sz="6000" dirty="0">
                <a:solidFill>
                  <a:srgbClr val="00B050"/>
                </a:solidFill>
              </a:rPr>
              <a:t>C</a:t>
            </a:r>
            <a:r>
              <a:rPr lang="en-GB" sz="6000" dirty="0"/>
              <a:t> =</a:t>
            </a:r>
          </a:p>
        </p:txBody>
      </p: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6B43F627-A67F-4C72-AB57-86C9E78FE9A3}"/>
              </a:ext>
            </a:extLst>
          </p:cNvPr>
          <p:cNvCxnSpPr>
            <a:cxnSpLocks/>
          </p:cNvCxnSpPr>
          <p:nvPr/>
        </p:nvCxnSpPr>
        <p:spPr bwMode="auto">
          <a:xfrm>
            <a:off x="7831515" y="3563290"/>
            <a:ext cx="76091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9C059DC5-776E-AA94-3A08-F40CFC81FC74}"/>
              </a:ext>
            </a:extLst>
          </p:cNvPr>
          <p:cNvSpPr/>
          <p:nvPr/>
        </p:nvSpPr>
        <p:spPr>
          <a:xfrm>
            <a:off x="895128" y="134465"/>
            <a:ext cx="104374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Describes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how to get from </a:t>
            </a:r>
            <a:r>
              <a:rPr lang="en-GB" sz="54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 to </a:t>
            </a:r>
            <a:r>
              <a:rPr lang="en-GB" sz="5400" dirty="0">
                <a:solidFill>
                  <a:srgbClr val="00B050"/>
                </a:solidFill>
                <a:latin typeface="Arial" panose="020B0604020202020204" pitchFamily="34" charset="0"/>
              </a:rPr>
              <a:t>C</a:t>
            </a:r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 in terms of </a:t>
            </a:r>
            <a:r>
              <a:rPr lang="en-GB" sz="6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GB" sz="6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GB" sz="5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7531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68218" y="215567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156373" y="215567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744529" y="215567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332685" y="215567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568218" y="283571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156373" y="283571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568218" y="351574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156373" y="351574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744529" y="283571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2332685" y="283571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1744529" y="351574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2332685" y="351574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568218" y="419578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1156373" y="419578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1744529" y="419578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2332685" y="419578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568218" y="487581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1156373" y="487581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1744529" y="487581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2332685" y="487581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2920840" y="215567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3508996" y="215567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4097152" y="215567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4685307" y="215567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2920840" y="283571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3508996" y="283571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2920840" y="351574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3508996" y="351574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/>
          <p:cNvSpPr>
            <a:spLocks noChangeArrowheads="1"/>
          </p:cNvSpPr>
          <p:nvPr/>
        </p:nvSpPr>
        <p:spPr bwMode="auto">
          <a:xfrm>
            <a:off x="4097152" y="283571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/>
          <p:cNvSpPr>
            <a:spLocks noChangeArrowheads="1"/>
          </p:cNvSpPr>
          <p:nvPr/>
        </p:nvSpPr>
        <p:spPr bwMode="auto">
          <a:xfrm>
            <a:off x="4685307" y="283571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48"/>
          <p:cNvSpPr>
            <a:spLocks noChangeArrowheads="1"/>
          </p:cNvSpPr>
          <p:nvPr/>
        </p:nvSpPr>
        <p:spPr bwMode="auto">
          <a:xfrm>
            <a:off x="4097152" y="351574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4685307" y="351574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 52"/>
          <p:cNvSpPr>
            <a:spLocks noChangeArrowheads="1"/>
          </p:cNvSpPr>
          <p:nvPr/>
        </p:nvSpPr>
        <p:spPr bwMode="auto">
          <a:xfrm>
            <a:off x="5273461" y="215567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 53"/>
          <p:cNvSpPr>
            <a:spLocks noChangeArrowheads="1"/>
          </p:cNvSpPr>
          <p:nvPr/>
        </p:nvSpPr>
        <p:spPr bwMode="auto">
          <a:xfrm>
            <a:off x="5861617" y="215567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56"/>
          <p:cNvSpPr>
            <a:spLocks noChangeArrowheads="1"/>
          </p:cNvSpPr>
          <p:nvPr/>
        </p:nvSpPr>
        <p:spPr bwMode="auto">
          <a:xfrm>
            <a:off x="6449773" y="215567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5273461" y="283571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5861617" y="283571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5273461" y="351574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5861617" y="351574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62"/>
          <p:cNvSpPr>
            <a:spLocks noChangeArrowheads="1"/>
          </p:cNvSpPr>
          <p:nvPr/>
        </p:nvSpPr>
        <p:spPr bwMode="auto">
          <a:xfrm>
            <a:off x="6449773" y="283571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6449773" y="351574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ectangle 66"/>
          <p:cNvSpPr>
            <a:spLocks noChangeArrowheads="1"/>
          </p:cNvSpPr>
          <p:nvPr/>
        </p:nvSpPr>
        <p:spPr bwMode="auto">
          <a:xfrm>
            <a:off x="2920840" y="419578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Rectangle 67"/>
          <p:cNvSpPr>
            <a:spLocks noChangeArrowheads="1"/>
          </p:cNvSpPr>
          <p:nvPr/>
        </p:nvSpPr>
        <p:spPr bwMode="auto">
          <a:xfrm>
            <a:off x="3508996" y="419578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Rectangle 68"/>
          <p:cNvSpPr>
            <a:spLocks noChangeArrowheads="1"/>
          </p:cNvSpPr>
          <p:nvPr/>
        </p:nvSpPr>
        <p:spPr bwMode="auto">
          <a:xfrm>
            <a:off x="4097152" y="419578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Rectangle 69"/>
          <p:cNvSpPr>
            <a:spLocks noChangeArrowheads="1"/>
          </p:cNvSpPr>
          <p:nvPr/>
        </p:nvSpPr>
        <p:spPr bwMode="auto">
          <a:xfrm>
            <a:off x="4685307" y="419578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Rectangle 70"/>
          <p:cNvSpPr>
            <a:spLocks noChangeArrowheads="1"/>
          </p:cNvSpPr>
          <p:nvPr/>
        </p:nvSpPr>
        <p:spPr bwMode="auto">
          <a:xfrm>
            <a:off x="5273461" y="419578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5861617" y="419578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Rectangle 72"/>
          <p:cNvSpPr>
            <a:spLocks noChangeArrowheads="1"/>
          </p:cNvSpPr>
          <p:nvPr/>
        </p:nvSpPr>
        <p:spPr bwMode="auto">
          <a:xfrm>
            <a:off x="6449773" y="4195782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Rectangle 74"/>
          <p:cNvSpPr>
            <a:spLocks noChangeArrowheads="1"/>
          </p:cNvSpPr>
          <p:nvPr/>
        </p:nvSpPr>
        <p:spPr bwMode="auto">
          <a:xfrm>
            <a:off x="2920840" y="487581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ectangle 75"/>
          <p:cNvSpPr>
            <a:spLocks noChangeArrowheads="1"/>
          </p:cNvSpPr>
          <p:nvPr/>
        </p:nvSpPr>
        <p:spPr bwMode="auto">
          <a:xfrm>
            <a:off x="3508996" y="487581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Rectangle 76"/>
          <p:cNvSpPr>
            <a:spLocks noChangeArrowheads="1"/>
          </p:cNvSpPr>
          <p:nvPr/>
        </p:nvSpPr>
        <p:spPr bwMode="auto">
          <a:xfrm>
            <a:off x="4097152" y="487581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Rectangle 77"/>
          <p:cNvSpPr>
            <a:spLocks noChangeArrowheads="1"/>
          </p:cNvSpPr>
          <p:nvPr/>
        </p:nvSpPr>
        <p:spPr bwMode="auto">
          <a:xfrm>
            <a:off x="4685307" y="487581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Rectangle 78"/>
          <p:cNvSpPr>
            <a:spLocks noChangeArrowheads="1"/>
          </p:cNvSpPr>
          <p:nvPr/>
        </p:nvSpPr>
        <p:spPr bwMode="auto">
          <a:xfrm>
            <a:off x="5273461" y="487581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ctangle 79"/>
          <p:cNvSpPr>
            <a:spLocks noChangeArrowheads="1"/>
          </p:cNvSpPr>
          <p:nvPr/>
        </p:nvSpPr>
        <p:spPr bwMode="auto">
          <a:xfrm>
            <a:off x="5861617" y="487581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ctangle 80"/>
          <p:cNvSpPr>
            <a:spLocks noChangeArrowheads="1"/>
          </p:cNvSpPr>
          <p:nvPr/>
        </p:nvSpPr>
        <p:spPr bwMode="auto">
          <a:xfrm>
            <a:off x="6449773" y="4875816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Rectangle 83"/>
          <p:cNvSpPr>
            <a:spLocks noChangeArrowheads="1"/>
          </p:cNvSpPr>
          <p:nvPr/>
        </p:nvSpPr>
        <p:spPr bwMode="auto">
          <a:xfrm>
            <a:off x="568218" y="5555880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Rectangle 84"/>
          <p:cNvSpPr>
            <a:spLocks noChangeArrowheads="1"/>
          </p:cNvSpPr>
          <p:nvPr/>
        </p:nvSpPr>
        <p:spPr bwMode="auto">
          <a:xfrm>
            <a:off x="1156373" y="5555880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Rectangle 85"/>
          <p:cNvSpPr>
            <a:spLocks noChangeArrowheads="1"/>
          </p:cNvSpPr>
          <p:nvPr/>
        </p:nvSpPr>
        <p:spPr bwMode="auto">
          <a:xfrm>
            <a:off x="1744529" y="5555880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Rectangle 86"/>
          <p:cNvSpPr>
            <a:spLocks noChangeArrowheads="1"/>
          </p:cNvSpPr>
          <p:nvPr/>
        </p:nvSpPr>
        <p:spPr bwMode="auto">
          <a:xfrm>
            <a:off x="2332685" y="5555880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Rectangle 92"/>
          <p:cNvSpPr>
            <a:spLocks noChangeArrowheads="1"/>
          </p:cNvSpPr>
          <p:nvPr/>
        </p:nvSpPr>
        <p:spPr bwMode="auto">
          <a:xfrm>
            <a:off x="2920840" y="5555880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 93"/>
          <p:cNvSpPr>
            <a:spLocks noChangeArrowheads="1"/>
          </p:cNvSpPr>
          <p:nvPr/>
        </p:nvSpPr>
        <p:spPr bwMode="auto">
          <a:xfrm>
            <a:off x="3508996" y="5555880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Rectangle 94"/>
          <p:cNvSpPr>
            <a:spLocks noChangeArrowheads="1"/>
          </p:cNvSpPr>
          <p:nvPr/>
        </p:nvSpPr>
        <p:spPr bwMode="auto">
          <a:xfrm>
            <a:off x="4097152" y="5555880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/>
          <p:cNvSpPr>
            <a:spLocks noChangeArrowheads="1"/>
          </p:cNvSpPr>
          <p:nvPr/>
        </p:nvSpPr>
        <p:spPr bwMode="auto">
          <a:xfrm>
            <a:off x="4685307" y="5555880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Rectangle 96"/>
          <p:cNvSpPr>
            <a:spLocks noChangeArrowheads="1"/>
          </p:cNvSpPr>
          <p:nvPr/>
        </p:nvSpPr>
        <p:spPr bwMode="auto">
          <a:xfrm>
            <a:off x="5273461" y="5555880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Rectangle 97"/>
          <p:cNvSpPr>
            <a:spLocks noChangeArrowheads="1"/>
          </p:cNvSpPr>
          <p:nvPr/>
        </p:nvSpPr>
        <p:spPr bwMode="auto">
          <a:xfrm>
            <a:off x="5861617" y="5555880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Rectangle 98"/>
          <p:cNvSpPr>
            <a:spLocks noChangeArrowheads="1"/>
          </p:cNvSpPr>
          <p:nvPr/>
        </p:nvSpPr>
        <p:spPr bwMode="auto">
          <a:xfrm>
            <a:off x="6449773" y="5555880"/>
            <a:ext cx="588156" cy="68003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Line 155"/>
          <p:cNvSpPr>
            <a:spLocks noChangeShapeType="1"/>
          </p:cNvSpPr>
          <p:nvPr/>
        </p:nvSpPr>
        <p:spPr bwMode="auto">
          <a:xfrm flipV="1">
            <a:off x="1163105" y="4855666"/>
            <a:ext cx="3602446" cy="1402580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Line 156"/>
          <p:cNvSpPr>
            <a:spLocks noChangeShapeType="1"/>
          </p:cNvSpPr>
          <p:nvPr/>
        </p:nvSpPr>
        <p:spPr bwMode="auto">
          <a:xfrm flipV="1">
            <a:off x="3134150" y="5349881"/>
            <a:ext cx="335734" cy="136014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5" name="Line 155"/>
          <p:cNvSpPr>
            <a:spLocks noChangeShapeType="1"/>
          </p:cNvSpPr>
          <p:nvPr/>
        </p:nvSpPr>
        <p:spPr bwMode="auto">
          <a:xfrm flipV="1">
            <a:off x="4765551" y="2178013"/>
            <a:ext cx="1102792" cy="2677653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Line 156"/>
          <p:cNvSpPr>
            <a:spLocks noChangeShapeType="1"/>
          </p:cNvSpPr>
          <p:nvPr/>
        </p:nvSpPr>
        <p:spPr bwMode="auto">
          <a:xfrm flipV="1">
            <a:off x="5226615" y="3283074"/>
            <a:ext cx="180663" cy="467513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Line 155"/>
          <p:cNvSpPr>
            <a:spLocks noChangeShapeType="1"/>
          </p:cNvSpPr>
          <p:nvPr/>
        </p:nvSpPr>
        <p:spPr bwMode="auto">
          <a:xfrm flipV="1">
            <a:off x="1126337" y="2178013"/>
            <a:ext cx="4742006" cy="4080233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8" name="Line 156"/>
          <p:cNvSpPr>
            <a:spLocks noChangeShapeType="1"/>
          </p:cNvSpPr>
          <p:nvPr/>
        </p:nvSpPr>
        <p:spPr bwMode="auto">
          <a:xfrm flipV="1">
            <a:off x="3530424" y="3963115"/>
            <a:ext cx="242614" cy="212465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3279087" y="5200071"/>
            <a:ext cx="7789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426953" y="3202466"/>
            <a:ext cx="7789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>
                <a:off x="7909335" y="3731309"/>
                <a:ext cx="361319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72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72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7200" dirty="0">
                    <a:cs typeface="Times New Roman" panose="02020603050405020304" pitchFamily="18" charset="0"/>
                  </a:rPr>
                  <a:t>+</a:t>
                </a:r>
                <a:r>
                  <a:rPr lang="en-GB" sz="72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72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9335" y="3731309"/>
                <a:ext cx="3613194" cy="1200329"/>
              </a:xfrm>
              <a:prstGeom prst="rect">
                <a:avLst/>
              </a:prstGeom>
              <a:blipFill>
                <a:blip r:embed="rId2"/>
                <a:stretch>
                  <a:fillRect t="-21320" r="-9444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Text Box 50">
            <a:extLst>
              <a:ext uri="{FF2B5EF4-FFF2-40B4-BE49-F238E27FC236}">
                <a16:creationId xmlns:a16="http://schemas.microsoft.com/office/drawing/2014/main" id="{02BA372B-7803-4FA2-87AF-B6ABAE4FE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930" y="5349881"/>
            <a:ext cx="61021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92" name="Text Box 50">
            <a:extLst>
              <a:ext uri="{FF2B5EF4-FFF2-40B4-BE49-F238E27FC236}">
                <a16:creationId xmlns:a16="http://schemas.microsoft.com/office/drawing/2014/main" id="{85F4DA13-8D6E-48A9-AF6A-6F156EB0C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5940" y="1907627"/>
            <a:ext cx="61021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100" name="Text Box 50">
            <a:extLst>
              <a:ext uri="{FF2B5EF4-FFF2-40B4-BE49-F238E27FC236}">
                <a16:creationId xmlns:a16="http://schemas.microsoft.com/office/drawing/2014/main" id="{2B0D6BB0-E4F8-4DD0-86EB-D93519679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9607" y="4646553"/>
            <a:ext cx="61021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103" name="TextBox 50">
            <a:extLst>
              <a:ext uri="{FF2B5EF4-FFF2-40B4-BE49-F238E27FC236}">
                <a16:creationId xmlns:a16="http://schemas.microsoft.com/office/drawing/2014/main" id="{E55FCCF9-BCD9-4094-AAB9-988BB22ED3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8286" y="2694634"/>
            <a:ext cx="167980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 sz="6000" dirty="0">
                <a:solidFill>
                  <a:srgbClr val="00B050"/>
                </a:solidFill>
              </a:rPr>
              <a:t>C</a:t>
            </a:r>
            <a:r>
              <a:rPr lang="en-GB" sz="6000" dirty="0">
                <a:solidFill>
                  <a:srgbClr val="0000FF"/>
                </a:solidFill>
              </a:rPr>
              <a:t>A</a:t>
            </a:r>
            <a:r>
              <a:rPr lang="en-GB" sz="6000" dirty="0"/>
              <a:t> =</a:t>
            </a:r>
          </a:p>
        </p:txBody>
      </p: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6B43F627-A67F-4C72-AB57-86C9E78FE9A3}"/>
              </a:ext>
            </a:extLst>
          </p:cNvPr>
          <p:cNvCxnSpPr>
            <a:cxnSpLocks/>
          </p:cNvCxnSpPr>
          <p:nvPr/>
        </p:nvCxnSpPr>
        <p:spPr bwMode="auto">
          <a:xfrm>
            <a:off x="8838444" y="2694634"/>
            <a:ext cx="76091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9C059DC5-776E-AA94-3A08-F40CFC81FC74}"/>
              </a:ext>
            </a:extLst>
          </p:cNvPr>
          <p:cNvSpPr/>
          <p:nvPr/>
        </p:nvSpPr>
        <p:spPr>
          <a:xfrm>
            <a:off x="895128" y="134465"/>
            <a:ext cx="104374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Describes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how to get from </a:t>
            </a:r>
            <a:r>
              <a:rPr lang="en-GB" sz="5400" dirty="0">
                <a:solidFill>
                  <a:srgbClr val="0000FF"/>
                </a:solidFill>
                <a:latin typeface="Arial" panose="020B0604020202020204" pitchFamily="34" charset="0"/>
              </a:rPr>
              <a:t>C</a:t>
            </a:r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 to </a:t>
            </a:r>
            <a:r>
              <a:rPr lang="en-GB" sz="5400" dirty="0">
                <a:solidFill>
                  <a:srgbClr val="00B050"/>
                </a:solidFill>
                <a:latin typeface="Arial" panose="020B0604020202020204" pitchFamily="34" charset="0"/>
              </a:rPr>
              <a:t>A</a:t>
            </a:r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 in terms of </a:t>
            </a:r>
            <a:r>
              <a:rPr lang="en-GB" sz="6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GB" sz="6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GB" sz="5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039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29300" y="260648"/>
            <a:ext cx="4838700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1775520" y="4293096"/>
            <a:ext cx="4320480" cy="100811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847529" y="4365104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51584" y="436510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b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40016" y="4293096"/>
            <a:ext cx="4320480" cy="100811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6328055" y="4365104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16080" y="436510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 + 2b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775520" y="5445224"/>
            <a:ext cx="4320480" cy="100811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1873977" y="5517232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51584" y="551723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-b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40016" y="5445224"/>
            <a:ext cx="4320480" cy="100811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6304009" y="5517232"/>
            <a:ext cx="620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16080" y="551723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b - 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47528" y="1484785"/>
            <a:ext cx="4032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Write GC in terms of </a:t>
            </a:r>
            <a:r>
              <a:rPr lang="en-GB" sz="4000" b="1" dirty="0"/>
              <a:t>a</a:t>
            </a:r>
            <a:r>
              <a:rPr lang="en-GB" sz="4000" dirty="0"/>
              <a:t> and </a:t>
            </a:r>
            <a:r>
              <a:rPr lang="en-GB" sz="4000" b="1" dirty="0"/>
              <a:t>b</a:t>
            </a:r>
            <a:endParaRPr lang="en-GB" sz="4000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>
          <a:xfrm>
            <a:off x="8256240" y="6453337"/>
            <a:ext cx="2133600" cy="365125"/>
          </a:xfrm>
        </p:spPr>
        <p:txBody>
          <a:bodyPr/>
          <a:lstStyle/>
          <a:p>
            <a:fld id="{6522B228-0098-44A5-B13F-E2505C82136E}" type="slidenum">
              <a:rPr lang="en-GB" sz="2800"/>
              <a:pPr/>
              <a:t>8</a:t>
            </a:fld>
            <a:r>
              <a:rPr lang="en-GB" sz="2800" dirty="0"/>
              <a:t> of 9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3143672" y="1556792"/>
            <a:ext cx="64807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29300" y="260648"/>
            <a:ext cx="4838700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1775520" y="4293096"/>
            <a:ext cx="4320480" cy="100811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847529" y="4365104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51584" y="436510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 + b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40016" y="4293096"/>
            <a:ext cx="4320480" cy="100811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6328055" y="4365104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16080" y="436510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3a + 3b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775520" y="5445224"/>
            <a:ext cx="4320480" cy="100811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1873977" y="5517232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51584" y="551723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3a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40016" y="5445224"/>
            <a:ext cx="4320480" cy="100811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6304009" y="5517232"/>
            <a:ext cx="620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16080" y="551723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91544" y="843345"/>
            <a:ext cx="4032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Write FL in terms of </a:t>
            </a:r>
            <a:r>
              <a:rPr lang="en-GB" sz="4000" b="1" dirty="0"/>
              <a:t>a</a:t>
            </a:r>
            <a:r>
              <a:rPr lang="en-GB" sz="4000" dirty="0"/>
              <a:t> and </a:t>
            </a:r>
            <a:r>
              <a:rPr lang="en-GB" sz="4000" b="1" dirty="0"/>
              <a:t>b</a:t>
            </a:r>
            <a:endParaRPr lang="en-GB" sz="4000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>
          <a:xfrm>
            <a:off x="8256240" y="6453337"/>
            <a:ext cx="2133600" cy="365125"/>
          </a:xfrm>
        </p:spPr>
        <p:txBody>
          <a:bodyPr/>
          <a:lstStyle/>
          <a:p>
            <a:fld id="{6522B228-0098-44A5-B13F-E2505C82136E}" type="slidenum">
              <a:rPr lang="en-GB" sz="2800"/>
              <a:pPr/>
              <a:t>9</a:t>
            </a:fld>
            <a:r>
              <a:rPr lang="en-GB" sz="2800" dirty="0"/>
              <a:t> of 9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3287688" y="980728"/>
            <a:ext cx="576064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355</Words>
  <Application>Microsoft Office PowerPoint</Application>
  <PresentationFormat>Widescreen</PresentationFormat>
  <Paragraphs>112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43</cp:revision>
  <dcterms:created xsi:type="dcterms:W3CDTF">2016-01-31T15:46:04Z</dcterms:created>
  <dcterms:modified xsi:type="dcterms:W3CDTF">2022-09-28T12:57:43Z</dcterms:modified>
</cp:coreProperties>
</file>