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2" r:id="rId2"/>
    <p:sldId id="256" r:id="rId3"/>
    <p:sldId id="300" r:id="rId4"/>
    <p:sldId id="258" r:id="rId5"/>
    <p:sldId id="301" r:id="rId6"/>
    <p:sldId id="262" r:id="rId7"/>
    <p:sldId id="302" r:id="rId8"/>
    <p:sldId id="261" r:id="rId9"/>
    <p:sldId id="303" r:id="rId10"/>
    <p:sldId id="264" r:id="rId11"/>
    <p:sldId id="304" r:id="rId12"/>
    <p:sldId id="266" r:id="rId13"/>
    <p:sldId id="305" r:id="rId14"/>
    <p:sldId id="268" r:id="rId15"/>
    <p:sldId id="306" r:id="rId16"/>
    <p:sldId id="270" r:id="rId17"/>
    <p:sldId id="307" r:id="rId18"/>
    <p:sldId id="273" r:id="rId19"/>
    <p:sldId id="308" r:id="rId20"/>
    <p:sldId id="275" r:id="rId21"/>
    <p:sldId id="309" r:id="rId22"/>
    <p:sldId id="277" r:id="rId23"/>
    <p:sldId id="310" r:id="rId24"/>
    <p:sldId id="279" r:id="rId25"/>
    <p:sldId id="311" r:id="rId26"/>
    <p:sldId id="281" r:id="rId27"/>
    <p:sldId id="297" r:id="rId28"/>
    <p:sldId id="284" r:id="rId29"/>
    <p:sldId id="298" r:id="rId30"/>
    <p:sldId id="282" r:id="rId31"/>
    <p:sldId id="29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7F08206-B7CB-457D-B120-7B09EA0AD0AB}"/>
    <pc:docChg chg="modSld">
      <pc:chgData name="Stewart Gale" userId="3647ddd2-6040-41ae-a96d-232c23482af8" providerId="ADAL" clId="{F7F08206-B7CB-457D-B120-7B09EA0AD0AB}" dt="2022-08-22T17:47:36.818" v="19" actId="20577"/>
      <pc:docMkLst>
        <pc:docMk/>
      </pc:docMkLst>
      <pc:sldChg chg="modSp mod">
        <pc:chgData name="Stewart Gale" userId="3647ddd2-6040-41ae-a96d-232c23482af8" providerId="ADAL" clId="{F7F08206-B7CB-457D-B120-7B09EA0AD0AB}" dt="2022-08-22T17:47:36.818" v="19" actId="20577"/>
        <pc:sldMkLst>
          <pc:docMk/>
          <pc:sldMk cId="3220382278" sldId="272"/>
        </pc:sldMkLst>
        <pc:spChg chg="mod">
          <ac:chgData name="Stewart Gale" userId="3647ddd2-6040-41ae-a96d-232c23482af8" providerId="ADAL" clId="{F7F08206-B7CB-457D-B120-7B09EA0AD0AB}" dt="2022-08-22T17:47:36.818" v="19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281" y="350196"/>
            <a:ext cx="11987719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 .Delta </a:t>
            </a:r>
            <a:r>
              <a:rPr lang="en-GB" sz="11500" dirty="0"/>
              <a:t>1 </a:t>
            </a:r>
          </a:p>
          <a:p>
            <a:pPr algn="ctr"/>
            <a:r>
              <a:rPr lang="en-GB" sz="11500" dirty="0"/>
              <a:t> Unit 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21404" y="3079146"/>
            <a:ext cx="328794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Equations</a:t>
            </a:r>
          </a:p>
          <a:p>
            <a:pPr algn="ctr"/>
            <a:r>
              <a:rPr lang="en-GB" b="1" dirty="0"/>
              <a:t>Unknown on One Side</a:t>
            </a:r>
          </a:p>
          <a:p>
            <a:pPr algn="ctr"/>
            <a:r>
              <a:rPr lang="en-GB" b="1" dirty="0"/>
              <a:t>Brackets</a:t>
            </a:r>
          </a:p>
          <a:p>
            <a:pPr algn="ctr"/>
            <a:r>
              <a:rPr lang="en-GB" b="1" dirty="0"/>
              <a:t>Unknown on Both Sides</a:t>
            </a:r>
          </a:p>
          <a:p>
            <a:pPr algn="ctr"/>
            <a:r>
              <a:rPr lang="en-GB" b="1" dirty="0"/>
              <a:t>Involving Fractions </a:t>
            </a:r>
          </a:p>
          <a:p>
            <a:pPr algn="ctr"/>
            <a:r>
              <a:rPr lang="en-GB" b="1" dirty="0"/>
              <a:t>Writing Equations </a:t>
            </a:r>
          </a:p>
          <a:p>
            <a:pPr algn="ctr"/>
            <a:r>
              <a:rPr lang="en-GB" b="1" dirty="0"/>
              <a:t>Trail and Improvement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Brackets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538" t="26139" r="31152" b="60527"/>
          <a:stretch/>
        </p:blipFill>
        <p:spPr>
          <a:xfrm>
            <a:off x="2689057" y="2382235"/>
            <a:ext cx="7182854" cy="20934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0694" y="1299411"/>
            <a:ext cx="7459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Solve</a:t>
            </a:r>
          </a:p>
        </p:txBody>
      </p:sp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15 - x = 14/2 = 7, and then x = 15 - 7 = 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may have solved 215 - 14.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may have solved 15 - x =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may have solved 2x = 14.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Brackets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021" b="11710"/>
          <a:stretch/>
        </p:blipFill>
        <p:spPr>
          <a:xfrm>
            <a:off x="3821957" y="1019582"/>
            <a:ext cx="4812447" cy="173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04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Unknown on Both Sides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210" t="29723" r="6513" b="54237"/>
          <a:stretch/>
        </p:blipFill>
        <p:spPr>
          <a:xfrm>
            <a:off x="1670646" y="1371599"/>
            <a:ext cx="8850708" cy="126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2821763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2x + 4 = -8 then 2x = -12 which gives x = -6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forgot about the negative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You added the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2x to 4x instead of subtracting  </a:t>
                      </a:r>
                    </a:p>
                    <a:p>
                      <a:pPr fontAlgn="ctr"/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or you added 4 to -8 instead of subtracting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You found the value of 2x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and forgot to divide by 2.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Unknown on Both Side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210" t="29723" r="6513" b="54237"/>
          <a:stretch/>
        </p:blipFill>
        <p:spPr>
          <a:xfrm>
            <a:off x="1670645" y="1094872"/>
            <a:ext cx="8850708" cy="126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7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Unknown on Both Sides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63" t="12632" r="7238" b="10921"/>
          <a:stretch/>
        </p:blipFill>
        <p:spPr>
          <a:xfrm>
            <a:off x="2009274" y="986592"/>
            <a:ext cx="8482262" cy="540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3182711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Here we have added 5, rather than subtracting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correct step.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correct step.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not noticed that A is incorrect.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Unknown on Both Sides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63" t="12632" r="7238" b="10921"/>
          <a:stretch/>
        </p:blipFill>
        <p:spPr>
          <a:xfrm>
            <a:off x="4658226" y="784201"/>
            <a:ext cx="3511216" cy="229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29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Unknown on Both Sides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412" t="26140" r="28904" b="61580"/>
          <a:stretch/>
        </p:blipFill>
        <p:spPr>
          <a:xfrm>
            <a:off x="2851483" y="1925052"/>
            <a:ext cx="6417639" cy="1528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95863" y="1059597"/>
            <a:ext cx="61120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Solve</a:t>
            </a:r>
          </a:p>
        </p:txBody>
      </p:sp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737349" y="3002237"/>
              <a:ext cx="10909475" cy="3578007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4x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– 5x = -1 – 3 then -1x = 2 so x = -2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 have forgot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about he negative or you did 4x – 5x = x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 added 5x to 4x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instead of subtracting 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 got -1x –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3 = -1 but then subtracted 3 rather than adding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9788819"/>
                  </p:ext>
                </p:extLst>
              </p:nvPr>
            </p:nvGraphicFramePr>
            <p:xfrm>
              <a:off x="737349" y="3002237"/>
              <a:ext cx="10909475" cy="3578007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3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4x</a:t>
                          </a:r>
                          <a:r>
                            <a:rPr lang="en-US" sz="32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– 5x = -1 – 3 then -1x = 2 so x = -2</a:t>
                          </a:r>
                          <a:endParaRPr lang="en-US" sz="3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 have forgot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about he negative or you did 4x – 5x = x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77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18803" r="-249513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 added 5x to 4x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instead of subtracting 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 got -1x –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3 = -1 but then subtracted 3 rather than adding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Unknown on Both Sides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905" b="12638"/>
          <a:stretch/>
        </p:blipFill>
        <p:spPr>
          <a:xfrm>
            <a:off x="3544687" y="1055677"/>
            <a:ext cx="5102626" cy="156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43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144" t="15131" r="30428" b="53553"/>
          <a:stretch/>
        </p:blipFill>
        <p:spPr>
          <a:xfrm>
            <a:off x="1746584" y="1118938"/>
            <a:ext cx="8240571" cy="383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641261" y="2653322"/>
              <a:ext cx="10909475" cy="4072545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Multiplying both sides by 3 gives 5d - 2 = 6d - 3, then we have 6d - 5d = -2 + 3, and so d = 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added, instead of subtracting.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5d, instead of subtracting.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5d, instead of subtracting, and has forgotten to multiply 1 by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5868304"/>
                  </p:ext>
                </p:extLst>
              </p:nvPr>
            </p:nvGraphicFramePr>
            <p:xfrm>
              <a:off x="641261" y="2653322"/>
              <a:ext cx="10909475" cy="4072545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Multiplying both sides by 3 gives 5d - 2 = 6d - 3, then we have 6d - 5d = -2 + 3, and so d = 1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added, instead of subtracting.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146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50000" r="-250000" b="-1364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5d, instead of subtracting.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73944" r="-250000" b="-133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5d, instead of subtracting, and has forgotten to multiply 1 by 3.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Fractions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144" t="16775" r="30428" b="56302"/>
          <a:stretch/>
        </p:blipFill>
        <p:spPr>
          <a:xfrm>
            <a:off x="3937832" y="923330"/>
            <a:ext cx="4316331" cy="172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1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Unknown on One Side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9943" t="22338" r="24854" b="57089"/>
          <a:stretch/>
        </p:blipFill>
        <p:spPr>
          <a:xfrm>
            <a:off x="968931" y="1217814"/>
            <a:ext cx="9963189" cy="27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Fractions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28" t="16579" r="53898" b="61875"/>
          <a:stretch/>
        </p:blipFill>
        <p:spPr>
          <a:xfrm>
            <a:off x="1415717" y="999030"/>
            <a:ext cx="5105401" cy="2033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4779"/>
          <a:stretch/>
        </p:blipFill>
        <p:spPr>
          <a:xfrm>
            <a:off x="558533" y="3200400"/>
            <a:ext cx="10885414" cy="28755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2967" b="13256"/>
          <a:stretch/>
        </p:blipFill>
        <p:spPr>
          <a:xfrm>
            <a:off x="6292518" y="1135183"/>
            <a:ext cx="3756858" cy="176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487404" y="2591814"/>
              <a:ext cx="11324417" cy="4151540"/>
            </p:xfrm>
            <a:graphic>
              <a:graphicData uri="http://schemas.openxmlformats.org/drawingml/2006/table">
                <a:tbl>
                  <a:tblPr/>
                  <a:tblGrid>
                    <a:gridCol w="3241203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08321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  <m:r>
                                  <a:rPr lang="en-GB" sz="32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=−3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Subtract 4 from 1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  <m:r>
                                  <a:rPr lang="en-GB" sz="32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=5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4 to 1 instead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subtracting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  <m:r>
                                  <a:rPr lang="en-GB" sz="3200" b="0" i="1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+4=4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moved the -3 first. You need to do the reverse order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BIDMAN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3 +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4 = 5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has moved the 5 first. You need to do the reverse order of BIDMAS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2760133"/>
                  </p:ext>
                </p:extLst>
              </p:nvPr>
            </p:nvGraphicFramePr>
            <p:xfrm>
              <a:off x="487404" y="2591814"/>
              <a:ext cx="11324417" cy="4151540"/>
            </p:xfrm>
            <a:graphic>
              <a:graphicData uri="http://schemas.openxmlformats.org/drawingml/2006/table">
                <a:tbl>
                  <a:tblPr/>
                  <a:tblGrid>
                    <a:gridCol w="3241203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08321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" t="-73504" r="-249812" b="-4290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Subtract 4 from 1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" t="-245690" r="-249812" b="-262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added 4 to 1 instead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of subtracting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" t="-280420" r="-249812" b="-1125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moved the -3 first. You need to do the reverse order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of BIDMAN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3 +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4 = 5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has moved the 5 first. You need to do the reverse order of BIDMAS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Fractions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526" t="54573" r="6152" b="14605"/>
          <a:stretch/>
        </p:blipFill>
        <p:spPr>
          <a:xfrm>
            <a:off x="5679161" y="948733"/>
            <a:ext cx="6093847" cy="15949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526" t="16580" r="53628" b="63211"/>
          <a:stretch/>
        </p:blipFill>
        <p:spPr>
          <a:xfrm>
            <a:off x="595692" y="1133168"/>
            <a:ext cx="2679031" cy="9941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6509" r="5683" b="7961"/>
          <a:stretch/>
        </p:blipFill>
        <p:spPr>
          <a:xfrm>
            <a:off x="3104147" y="1178996"/>
            <a:ext cx="2189748" cy="94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10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Writing Equations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460" t="10132" r="5855" b="47500"/>
          <a:stretch/>
        </p:blipFill>
        <p:spPr>
          <a:xfrm>
            <a:off x="994610" y="974559"/>
            <a:ext cx="10202780" cy="387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Performing the operations backwards gives (8 × 2 - 6)/2 =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answered as if 8 were the original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used the inverse operations.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made an arithmetic error.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Writing Equations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460" t="10132" r="5855" b="47500"/>
          <a:stretch/>
        </p:blipFill>
        <p:spPr>
          <a:xfrm>
            <a:off x="3459078" y="830180"/>
            <a:ext cx="5273843" cy="200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48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Writing Equations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657" b="47105"/>
          <a:stretch/>
        </p:blipFill>
        <p:spPr>
          <a:xfrm>
            <a:off x="685800" y="1756610"/>
            <a:ext cx="10202779" cy="32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46617" y="2978174"/>
          <a:ext cx="11498766" cy="3736884"/>
        </p:xfrm>
        <a:graphic>
          <a:graphicData uri="http://schemas.openxmlformats.org/drawingml/2006/table">
            <a:tbl>
              <a:tblPr/>
              <a:tblGrid>
                <a:gridCol w="3103355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9541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16˚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180 = 3x + 2x - 14 + 5x -+34 = 10x + 20, and so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10x = 180 - 20 = 160. Dividing by 10 gives x = 16.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20, rather than subtracting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13.6˚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made an arithmetic error.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34˚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there are 360 degrees in a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Writing Equations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657" b="47105"/>
          <a:stretch/>
        </p:blipFill>
        <p:spPr>
          <a:xfrm>
            <a:off x="3019926" y="923330"/>
            <a:ext cx="5775158" cy="182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90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Writing Equations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0" b="15000"/>
          <a:stretch/>
        </p:blipFill>
        <p:spPr>
          <a:xfrm>
            <a:off x="1619251" y="1155031"/>
            <a:ext cx="8953497" cy="508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2911642"/>
          <a:ext cx="10909475" cy="385880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If x is a cup, and a counter is a number, then the equation in Step 1 is x + 4 = 2x + 2. The equation in Step 3 is then x =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used the inverse operations when trying to solve the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x, rather than subtracting.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used the inverse operations when trying to solve the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Writing Equations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210" b="46262"/>
          <a:stretch/>
        </p:blipFill>
        <p:spPr>
          <a:xfrm>
            <a:off x="448592" y="923330"/>
            <a:ext cx="5498280" cy="18361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7181"/>
          <a:stretch/>
        </p:blipFill>
        <p:spPr>
          <a:xfrm>
            <a:off x="5946872" y="1074083"/>
            <a:ext cx="6077980" cy="148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6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Trial and Improvement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4364" t="20576" r="3909" b="29485"/>
          <a:stretch/>
        </p:blipFill>
        <p:spPr>
          <a:xfrm>
            <a:off x="3322320" y="2100348"/>
            <a:ext cx="5694302" cy="41231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2386" y="1142507"/>
            <a:ext cx="11621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Which trail of 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 is needed next or do you not need any more?</a:t>
            </a:r>
          </a:p>
        </p:txBody>
      </p:sp>
    </p:spTree>
    <p:extLst>
      <p:ext uri="{BB962C8B-B14F-4D97-AF65-F5344CB8AC3E}">
        <p14:creationId xmlns:p14="http://schemas.microsoft.com/office/powerpoint/2010/main" val="602236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4279" y="3044646"/>
          <a:ext cx="11483442" cy="3493044"/>
        </p:xfrm>
        <a:graphic>
          <a:graphicData uri="http://schemas.openxmlformats.org/drawingml/2006/table">
            <a:tbl>
              <a:tblPr/>
              <a:tblGrid>
                <a:gridCol w="328671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19672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1.45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Trial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between the </a:t>
                      </a:r>
                      <a:r>
                        <a:rPr lang="en-US" sz="20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values that are too big and too small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need to keep increasing </a:t>
                      </a:r>
                      <a:r>
                        <a:rPr lang="en-US" sz="20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as 1.5 is already too big.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No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more needed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You need to trail between 1.4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and 1.5 to decided on which is the best answer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1.35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You are right to trail a mid value but you have chosen the wrong one.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Trial and Improvement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4364" t="20576" r="3909" b="32978"/>
          <a:stretch/>
        </p:blipFill>
        <p:spPr>
          <a:xfrm>
            <a:off x="6417423" y="786938"/>
            <a:ext cx="3086795" cy="20787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4372" y="1410808"/>
            <a:ext cx="4721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Which trail of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/>
              <a:t> is needed next or do you not need any more?</a:t>
            </a:r>
          </a:p>
        </p:txBody>
      </p:sp>
    </p:spTree>
    <p:extLst>
      <p:ext uri="{BB962C8B-B14F-4D97-AF65-F5344CB8AC3E}">
        <p14:creationId xmlns:p14="http://schemas.microsoft.com/office/powerpoint/2010/main" val="86635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532978" y="3014269"/>
              <a:ext cx="11318127" cy="3577880"/>
            </p:xfrm>
            <a:graphic>
              <a:graphicData uri="http://schemas.openxmlformats.org/drawingml/2006/table">
                <a:tbl>
                  <a:tblPr/>
                  <a:tblGrid>
                    <a:gridCol w="3004306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13821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add 4 to both sides to get 6 = 3a, then divide by 3 to get a = 2.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r>
                                      <m:rPr>
                                        <m:brk m:alnAt="63"/>
                                      </m:r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4, rather than adding.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-6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4, and then multiplied by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by 4, and has then forgotten to divide by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10835474"/>
                  </p:ext>
                </p:extLst>
              </p:nvPr>
            </p:nvGraphicFramePr>
            <p:xfrm>
              <a:off x="532978" y="3014269"/>
              <a:ext cx="11318127" cy="3577880"/>
            </p:xfrm>
            <a:graphic>
              <a:graphicData uri="http://schemas.openxmlformats.org/drawingml/2006/table">
                <a:tbl>
                  <a:tblPr/>
                  <a:tblGrid>
                    <a:gridCol w="3004306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13821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add 4 to both sides to get 6 = 3a, then divide by 3 to get a = 2.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7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" t="-233621" r="-277282" b="-2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4, rather than adding.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-6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4, and then multiplied by 3.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by 4, and has then forgotten to divide by 3.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Unknown on One Side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943" t="22338" r="24854" b="57089"/>
          <a:stretch/>
        </p:blipFill>
        <p:spPr>
          <a:xfrm>
            <a:off x="2756611" y="923330"/>
            <a:ext cx="6678778" cy="18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34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Trial and Improvement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75608" y="1158238"/>
                <a:ext cx="10329949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Use trial and improvement to solve to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72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b="0" i="1" dirty="0" smtClean="0">
                          <a:latin typeface="Cambria Math" panose="02040503050406030204" pitchFamily="18" charset="0"/>
                        </a:rPr>
                        <m:t>=27</m:t>
                      </m:r>
                    </m:oMath>
                  </m:oMathPara>
                </a14:m>
                <a:endParaRPr lang="en-GB" sz="7200" dirty="0"/>
              </a:p>
              <a:p>
                <a:pPr algn="ctr"/>
                <a:r>
                  <a:rPr lang="en-GB" sz="4800" dirty="0"/>
                  <a:t>1 decimal place.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08" y="1158238"/>
                <a:ext cx="10329949" cy="2677656"/>
              </a:xfrm>
              <a:prstGeom prst="rect">
                <a:avLst/>
              </a:prstGeom>
              <a:blipFill>
                <a:blip r:embed="rId2"/>
                <a:stretch>
                  <a:fillRect t="-5011" b="-113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039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3634" y="2967060"/>
          <a:ext cx="11284731" cy="3614964"/>
        </p:xfrm>
        <a:graphic>
          <a:graphicData uri="http://schemas.openxmlformats.org/drawingml/2006/table">
            <a:tbl>
              <a:tblPr/>
              <a:tblGrid>
                <a:gridCol w="322984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054887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Make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sure you trailed 5.75 to get full marks.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5.75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You have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given an answers to 2 decimal places. You use this value to help you decided between 5.6 and 5.7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If 5.75 is too big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you need to go with the smaller answers.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27.8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You need to find the </a:t>
                      </a:r>
                      <a:r>
                        <a:rPr lang="en-US" sz="20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value to 1 decimal place not the value of the equation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Trial and Improvement</a:t>
            </a:r>
          </a:p>
        </p:txBody>
      </p:sp>
      <p:pic>
        <p:nvPicPr>
          <p:cNvPr id="2050" name="Picture 2" descr="https://images.diagnosticquestions.com/uploads/Questions/9f11b1e7-e9c0-46a9-87d5-6be1a798ec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4" t="28818" r="5339" b="27059"/>
          <a:stretch/>
        </p:blipFill>
        <p:spPr bwMode="auto">
          <a:xfrm>
            <a:off x="8315874" y="844830"/>
            <a:ext cx="2950642" cy="200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68583" y="908401"/>
                <a:ext cx="6655723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Use trial and improvement to solve to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dirty="0" smtClean="0">
                          <a:latin typeface="Cambria Math" panose="02040503050406030204" pitchFamily="18" charset="0"/>
                        </a:rPr>
                        <m:t>=27</m:t>
                      </m:r>
                    </m:oMath>
                  </m:oMathPara>
                </a14:m>
                <a:endParaRPr lang="en-GB" sz="4800" dirty="0"/>
              </a:p>
              <a:p>
                <a:pPr algn="ctr"/>
                <a:r>
                  <a:rPr lang="en-GB" sz="3200" dirty="0"/>
                  <a:t>1 decimal place.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583" y="908401"/>
                <a:ext cx="6655723" cy="1877437"/>
              </a:xfrm>
              <a:prstGeom prst="rect">
                <a:avLst/>
              </a:prstGeom>
              <a:blipFill>
                <a:blip r:embed="rId3"/>
                <a:stretch>
                  <a:fillRect l="-549" t="-4221" r="-458" b="-64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014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Unknown on One Side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741" t="12631" r="4401" b="52500"/>
          <a:stretch/>
        </p:blipFill>
        <p:spPr>
          <a:xfrm>
            <a:off x="627647" y="1612232"/>
            <a:ext cx="10936706" cy="308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+3 x2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inverse operation for -3 is +3, and the inverse operation for ÷ 2 is ×2.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x2 +3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mixed up the order of operations.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÷2 –3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just repeated the operations.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+3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÷2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by 2,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Unknown on One Side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41" t="12631" r="4401" b="55797"/>
          <a:stretch/>
        </p:blipFill>
        <p:spPr>
          <a:xfrm>
            <a:off x="2126581" y="923330"/>
            <a:ext cx="7938837" cy="202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6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3 – </a:t>
            </a:r>
            <a:r>
              <a:rPr lang="en-US" sz="4800" b="1" dirty="0"/>
              <a:t>Unknown on One Side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6491" t="23684" r="33640" b="57895"/>
          <a:stretch/>
        </p:blipFill>
        <p:spPr>
          <a:xfrm>
            <a:off x="3509210" y="2394283"/>
            <a:ext cx="5005137" cy="23151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80674" y="1288197"/>
            <a:ext cx="8590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Solve</a:t>
            </a:r>
          </a:p>
        </p:txBody>
      </p:sp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0" y="2707105"/>
          <a:ext cx="10909475" cy="3830137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49</a:t>
                      </a:r>
                      <a:endParaRPr lang="en-GB" sz="3200" b="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x ÷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7 = 7, and then x = 7 × 7 = 49.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5968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42</a:t>
                      </a:r>
                      <a:endParaRPr lang="en-GB" sz="3600" b="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miscalculated the division.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7420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miscalculated the division.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found the solution to x + 7 + 3 = 10.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3 – Unknown on Both and Fractions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641" b="11548"/>
          <a:stretch/>
        </p:blipFill>
        <p:spPr>
          <a:xfrm>
            <a:off x="3418972" y="830997"/>
            <a:ext cx="5195639" cy="169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20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Brackets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818" t="24166" r="30690" b="68906"/>
          <a:stretch/>
        </p:blipFill>
        <p:spPr>
          <a:xfrm>
            <a:off x="474139" y="1106905"/>
            <a:ext cx="10679135" cy="147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4528" y="2905985"/>
          <a:ext cx="11282198" cy="3736884"/>
        </p:xfrm>
        <a:graphic>
          <a:graphicData uri="http://schemas.openxmlformats.org/drawingml/2006/table">
            <a:tbl>
              <a:tblPr/>
              <a:tblGrid>
                <a:gridCol w="3022943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5925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-21 = 12/(-3) = -4, and then a = -4 + 21 = 17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added 3, rather than dividing.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21 before dividing by -3.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subtracted 21, rather than adding, and has done this before dividing by -3.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Brackets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818" t="24166" r="30690" b="68906"/>
          <a:stretch/>
        </p:blipFill>
        <p:spPr>
          <a:xfrm>
            <a:off x="756432" y="1010652"/>
            <a:ext cx="10679135" cy="147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51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1370</Words>
  <Application>Microsoft Office PowerPoint</Application>
  <PresentationFormat>Widescreen</PresentationFormat>
  <Paragraphs>232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50</cp:revision>
  <dcterms:created xsi:type="dcterms:W3CDTF">2020-06-17T17:33:36Z</dcterms:created>
  <dcterms:modified xsi:type="dcterms:W3CDTF">2022-08-22T17:47:38Z</dcterms:modified>
</cp:coreProperties>
</file>