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68" d="100"/>
          <a:sy n="68" d="100"/>
        </p:scale>
        <p:origin x="141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Unit 4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757901"/>
            <a:ext cx="2765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77EA2A-E21C-4EB5-BDDF-F6525E876B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65" t="6288"/>
          <a:stretch/>
        </p:blipFill>
        <p:spPr>
          <a:xfrm>
            <a:off x="282834" y="1357532"/>
            <a:ext cx="11626331" cy="490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BED0E4-C086-4104-A20E-9700682AF4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390" t="12589"/>
          <a:stretch/>
        </p:blipFill>
        <p:spPr>
          <a:xfrm>
            <a:off x="319421" y="1420836"/>
            <a:ext cx="11553158" cy="334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0F257C-32C0-48E7-BDF9-248095C698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79" t="5343"/>
          <a:stretch/>
        </p:blipFill>
        <p:spPr>
          <a:xfrm>
            <a:off x="1301260" y="1016555"/>
            <a:ext cx="9826283" cy="553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88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8E1817-C74D-4E0D-A906-7A95EAF619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94" t="10076"/>
          <a:stretch/>
        </p:blipFill>
        <p:spPr>
          <a:xfrm>
            <a:off x="274319" y="1529861"/>
            <a:ext cx="11769224" cy="379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298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BFDA98-D001-4228-9DDC-4C3B349DC1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03" t="11638"/>
          <a:stretch/>
        </p:blipFill>
        <p:spPr>
          <a:xfrm>
            <a:off x="232005" y="1470072"/>
            <a:ext cx="11727989" cy="294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25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782A08-C815-4213-9B5D-A8636AC5C8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21" t="7122"/>
          <a:stretch/>
        </p:blipFill>
        <p:spPr>
          <a:xfrm>
            <a:off x="295422" y="1107996"/>
            <a:ext cx="11725421" cy="557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667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4F971A-D952-46B1-9DE3-D6A5917FC1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76" t="11817"/>
          <a:stretch/>
        </p:blipFill>
        <p:spPr>
          <a:xfrm>
            <a:off x="379827" y="1202787"/>
            <a:ext cx="11602798" cy="360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3B1407-5E26-401A-8A91-6461DB8312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72"/>
          <a:stretch/>
        </p:blipFill>
        <p:spPr>
          <a:xfrm>
            <a:off x="241449" y="1428859"/>
            <a:ext cx="11585879" cy="42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7F1BCA-C770-4636-AB0F-60D2900F4F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06"/>
          <a:stretch/>
        </p:blipFill>
        <p:spPr>
          <a:xfrm>
            <a:off x="304873" y="1447495"/>
            <a:ext cx="11582254" cy="350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39921C-61EF-4584-B8C1-409A4BF358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36" t="10062"/>
          <a:stretch/>
        </p:blipFill>
        <p:spPr>
          <a:xfrm>
            <a:off x="182879" y="1357532"/>
            <a:ext cx="11603749" cy="397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D220D3-98BF-470A-8482-B93F776127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93"/>
          <a:stretch/>
        </p:blipFill>
        <p:spPr>
          <a:xfrm>
            <a:off x="331004" y="1420745"/>
            <a:ext cx="11529992" cy="450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6A56C4-15D3-480B-AEF0-FF28DF4AED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33"/>
          <a:stretch/>
        </p:blipFill>
        <p:spPr>
          <a:xfrm>
            <a:off x="344658" y="1311978"/>
            <a:ext cx="11641332" cy="272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2B3221-674A-4F6E-BE23-11E1E1DB3C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43"/>
          <a:stretch/>
        </p:blipFill>
        <p:spPr>
          <a:xfrm>
            <a:off x="1763150" y="215057"/>
            <a:ext cx="8665700" cy="642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D1ABC7-5E1F-47F7-B075-02A2B26E92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73" t="4319"/>
          <a:stretch/>
        </p:blipFill>
        <p:spPr>
          <a:xfrm>
            <a:off x="1624818" y="215824"/>
            <a:ext cx="9207305" cy="642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35</Words>
  <Application>Microsoft Office PowerPoint</Application>
  <PresentationFormat>Widescreen</PresentationFormat>
  <Paragraphs>18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52</cp:revision>
  <dcterms:created xsi:type="dcterms:W3CDTF">2020-06-17T17:33:36Z</dcterms:created>
  <dcterms:modified xsi:type="dcterms:W3CDTF">2020-08-09T10:17:02Z</dcterms:modified>
</cp:coreProperties>
</file>