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0" r:id="rId4"/>
    <p:sldId id="257" r:id="rId5"/>
    <p:sldId id="258" r:id="rId6"/>
    <p:sldId id="259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61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3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76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55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70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51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54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1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720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74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8CB56-8713-4BC2-9DA7-02F6DD0A9BF9}" type="datetimeFigureOut">
              <a:rPr lang="en-GB" smtClean="0"/>
              <a:t>08/04/2020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47D24-D80E-43D0-B22E-27EEDF065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82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228600"/>
            <a:ext cx="7658100" cy="3200400"/>
            <a:chOff x="0" y="228600"/>
            <a:chExt cx="7200900" cy="30603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15833" t="31777" r="17500" b="22889"/>
            <a:stretch/>
          </p:blipFill>
          <p:spPr>
            <a:xfrm>
              <a:off x="0" y="228600"/>
              <a:ext cx="7200900" cy="306038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52400" y="228600"/>
              <a:ext cx="7048500" cy="30603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0" y="3569016"/>
            <a:ext cx="7658100" cy="3060383"/>
            <a:chOff x="0" y="3569016"/>
            <a:chExt cx="7658100" cy="306038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5972" t="28221" r="12640" b="19557"/>
            <a:stretch/>
          </p:blipFill>
          <p:spPr>
            <a:xfrm>
              <a:off x="0" y="3642352"/>
              <a:ext cx="7448550" cy="298704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33350" y="3569016"/>
              <a:ext cx="7524750" cy="3060383"/>
            </a:xfrm>
            <a:prstGeom prst="rect">
              <a:avLst/>
            </a:pr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810500" y="219310"/>
            <a:ext cx="4229100" cy="6376776"/>
            <a:chOff x="7810500" y="219310"/>
            <a:chExt cx="4229100" cy="6376776"/>
          </a:xfrm>
        </p:grpSpPr>
        <p:grpSp>
          <p:nvGrpSpPr>
            <p:cNvPr id="9" name="Group 8"/>
            <p:cNvGrpSpPr/>
            <p:nvPr/>
          </p:nvGrpSpPr>
          <p:grpSpPr>
            <a:xfrm>
              <a:off x="8077200" y="248580"/>
              <a:ext cx="3829050" cy="6347506"/>
              <a:chOff x="8039100" y="76200"/>
              <a:chExt cx="3829050" cy="634750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4"/>
              <a:srcRect l="7500" t="19333" r="60139" b="22000"/>
              <a:stretch/>
            </p:blipFill>
            <p:spPr>
              <a:xfrm>
                <a:off x="8191500" y="76200"/>
                <a:ext cx="3238500" cy="3669373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4"/>
              <a:srcRect l="44027" t="25778" r="15417" b="29333"/>
              <a:stretch/>
            </p:blipFill>
            <p:spPr>
              <a:xfrm>
                <a:off x="8039100" y="3774843"/>
                <a:ext cx="3829050" cy="2648863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8401050" y="952500"/>
                <a:ext cx="457200" cy="533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7810500" y="219310"/>
              <a:ext cx="4229100" cy="637677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103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21211" t="18115" r="19310" b="5978"/>
          <a:stretch/>
        </p:blipFill>
        <p:spPr bwMode="auto">
          <a:xfrm>
            <a:off x="-1" y="667263"/>
            <a:ext cx="5920277" cy="5609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21067" t="51827" r="19506" b="16526"/>
          <a:stretch/>
        </p:blipFill>
        <p:spPr bwMode="auto">
          <a:xfrm>
            <a:off x="5920277" y="1838774"/>
            <a:ext cx="6016350" cy="27826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98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1804" y="2006874"/>
            <a:ext cx="87505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5068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44" t="18666" r="10834" b="27778"/>
          <a:stretch/>
        </p:blipFill>
        <p:spPr>
          <a:xfrm>
            <a:off x="304800" y="933450"/>
            <a:ext cx="11602636" cy="5029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" y="4667250"/>
            <a:ext cx="762000" cy="1504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33450"/>
            <a:ext cx="11678836" cy="501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4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45" t="25333" r="11667" b="24889"/>
          <a:stretch/>
        </p:blipFill>
        <p:spPr>
          <a:xfrm>
            <a:off x="209550" y="838200"/>
            <a:ext cx="11833962" cy="48196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9550" y="838200"/>
            <a:ext cx="11833962" cy="4819650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8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5749" y="581260"/>
            <a:ext cx="11563351" cy="5552840"/>
            <a:chOff x="476249" y="219310"/>
            <a:chExt cx="11563351" cy="55528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11944" t="31777" r="17906" b="22667"/>
            <a:stretch/>
          </p:blipFill>
          <p:spPr>
            <a:xfrm>
              <a:off x="476249" y="1028700"/>
              <a:ext cx="11029951" cy="447675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76249" y="219310"/>
              <a:ext cx="11563351" cy="555284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/>
          <p:cNvSpPr/>
          <p:nvPr/>
        </p:nvSpPr>
        <p:spPr>
          <a:xfrm>
            <a:off x="8633380" y="2432892"/>
            <a:ext cx="216315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Curved Surface Area = 1885mm</a:t>
            </a:r>
            <a:r>
              <a:rPr lang="en-GB" sz="1400" baseline="300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GB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52550" y="4150146"/>
            <a:ext cx="216315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dirty="0" smtClean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x = 30mm</a:t>
            </a:r>
            <a:endParaRPr lang="en-GB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965" t="14394" r="19215" b="14975"/>
          <a:stretch/>
        </p:blipFill>
        <p:spPr>
          <a:xfrm>
            <a:off x="1532236" y="0"/>
            <a:ext cx="9341709" cy="689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0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231" t="54685" r="19129" b="13027"/>
          <a:stretch/>
        </p:blipFill>
        <p:spPr>
          <a:xfrm>
            <a:off x="642552" y="1482811"/>
            <a:ext cx="10736478" cy="363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2015-12-13T07:23:35Z</dcterms:created>
  <dcterms:modified xsi:type="dcterms:W3CDTF">2020-04-08T04:27:57Z</dcterms:modified>
</cp:coreProperties>
</file>