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4" r:id="rId2"/>
    <p:sldId id="263" r:id="rId3"/>
    <p:sldId id="261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F711CF-FF71-42AC-AEE0-551048DE7FD2}" v="5" dt="2022-09-05T05:10:29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3F711CF-FF71-42AC-AEE0-551048DE7FD2}"/>
    <pc:docChg chg="undo custSel addSld delSld modSld">
      <pc:chgData name="Stewart Gale" userId="3647ddd2-6040-41ae-a96d-232c23482af8" providerId="ADAL" clId="{43F711CF-FF71-42AC-AEE0-551048DE7FD2}" dt="2024-08-29T08:06:46.270" v="36" actId="20577"/>
      <pc:docMkLst>
        <pc:docMk/>
      </pc:docMkLst>
      <pc:sldChg chg="del">
        <pc:chgData name="Stewart Gale" userId="3647ddd2-6040-41ae-a96d-232c23482af8" providerId="ADAL" clId="{43F711CF-FF71-42AC-AEE0-551048DE7FD2}" dt="2022-09-05T05:13:49.198" v="32" actId="47"/>
        <pc:sldMkLst>
          <pc:docMk/>
          <pc:sldMk cId="3663371318" sldId="256"/>
        </pc:sldMkLst>
      </pc:sldChg>
      <pc:sldChg chg="del">
        <pc:chgData name="Stewart Gale" userId="3647ddd2-6040-41ae-a96d-232c23482af8" providerId="ADAL" clId="{43F711CF-FF71-42AC-AEE0-551048DE7FD2}" dt="2022-09-05T05:13:48.594" v="31" actId="47"/>
        <pc:sldMkLst>
          <pc:docMk/>
          <pc:sldMk cId="1763498370" sldId="259"/>
        </pc:sldMkLst>
      </pc:sldChg>
      <pc:sldChg chg="modSp del mod">
        <pc:chgData name="Stewart Gale" userId="3647ddd2-6040-41ae-a96d-232c23482af8" providerId="ADAL" clId="{43F711CF-FF71-42AC-AEE0-551048DE7FD2}" dt="2022-09-05T05:13:47.731" v="30" actId="47"/>
        <pc:sldMkLst>
          <pc:docMk/>
          <pc:sldMk cId="58031530" sldId="260"/>
        </pc:sldMkLst>
        <pc:spChg chg="mod">
          <ac:chgData name="Stewart Gale" userId="3647ddd2-6040-41ae-a96d-232c23482af8" providerId="ADAL" clId="{43F711CF-FF71-42AC-AEE0-551048DE7FD2}" dt="2022-09-05T05:10:00.241" v="1" actId="14100"/>
          <ac:spMkLst>
            <pc:docMk/>
            <pc:sldMk cId="58031530" sldId="260"/>
            <ac:spMk id="7" creationId="{00000000-0000-0000-0000-000000000000}"/>
          </ac:spMkLst>
        </pc:spChg>
      </pc:sldChg>
      <pc:sldChg chg="modSp mod">
        <pc:chgData name="Stewart Gale" userId="3647ddd2-6040-41ae-a96d-232c23482af8" providerId="ADAL" clId="{43F711CF-FF71-42AC-AEE0-551048DE7FD2}" dt="2024-08-29T08:06:46.270" v="36" actId="20577"/>
        <pc:sldMkLst>
          <pc:docMk/>
          <pc:sldMk cId="3430634737" sldId="261"/>
        </pc:sldMkLst>
        <pc:graphicFrameChg chg="modGraphic">
          <ac:chgData name="Stewart Gale" userId="3647ddd2-6040-41ae-a96d-232c23482af8" providerId="ADAL" clId="{43F711CF-FF71-42AC-AEE0-551048DE7FD2}" dt="2024-08-29T08:06:46.270" v="36" actId="20577"/>
          <ac:graphicFrameMkLst>
            <pc:docMk/>
            <pc:sldMk cId="3430634737" sldId="261"/>
            <ac:graphicFrameMk id="8" creationId="{00000000-0000-0000-0000-000000000000}"/>
          </ac:graphicFrameMkLst>
        </pc:graphicFrameChg>
      </pc:sldChg>
      <pc:sldChg chg="addSp delSp modSp new mod">
        <pc:chgData name="Stewart Gale" userId="3647ddd2-6040-41ae-a96d-232c23482af8" providerId="ADAL" clId="{43F711CF-FF71-42AC-AEE0-551048DE7FD2}" dt="2022-09-05T05:11:09.568" v="29" actId="732"/>
        <pc:sldMkLst>
          <pc:docMk/>
          <pc:sldMk cId="3919877411" sldId="264"/>
        </pc:sldMkLst>
        <pc:spChg chg="del">
          <ac:chgData name="Stewart Gale" userId="3647ddd2-6040-41ae-a96d-232c23482af8" providerId="ADAL" clId="{43F711CF-FF71-42AC-AEE0-551048DE7FD2}" dt="2022-09-05T05:10:07.789" v="3" actId="478"/>
          <ac:spMkLst>
            <pc:docMk/>
            <pc:sldMk cId="3919877411" sldId="264"/>
            <ac:spMk id="2" creationId="{7110E0FC-31F1-F0F3-C0C8-7E76F92E78D2}"/>
          </ac:spMkLst>
        </pc:spChg>
        <pc:spChg chg="del">
          <ac:chgData name="Stewart Gale" userId="3647ddd2-6040-41ae-a96d-232c23482af8" providerId="ADAL" clId="{43F711CF-FF71-42AC-AEE0-551048DE7FD2}" dt="2022-09-05T05:10:07.789" v="3" actId="478"/>
          <ac:spMkLst>
            <pc:docMk/>
            <pc:sldMk cId="3919877411" sldId="264"/>
            <ac:spMk id="3" creationId="{F887BBAC-C55C-7209-2E4F-B8EF41F60FAF}"/>
          </ac:spMkLst>
        </pc:spChg>
        <pc:picChg chg="add mod modCrop">
          <ac:chgData name="Stewart Gale" userId="3647ddd2-6040-41ae-a96d-232c23482af8" providerId="ADAL" clId="{43F711CF-FF71-42AC-AEE0-551048DE7FD2}" dt="2022-09-05T05:11:00.734" v="25" actId="1076"/>
          <ac:picMkLst>
            <pc:docMk/>
            <pc:sldMk cId="3919877411" sldId="264"/>
            <ac:picMk id="4" creationId="{84C94A63-93DD-CD47-CEA1-D61EAC42700A}"/>
          </ac:picMkLst>
        </pc:picChg>
        <pc:picChg chg="add mod modCrop">
          <ac:chgData name="Stewart Gale" userId="3647ddd2-6040-41ae-a96d-232c23482af8" providerId="ADAL" clId="{43F711CF-FF71-42AC-AEE0-551048DE7FD2}" dt="2022-09-05T05:11:09.568" v="29" actId="732"/>
          <ac:picMkLst>
            <pc:docMk/>
            <pc:sldMk cId="3919877411" sldId="264"/>
            <ac:picMk id="5" creationId="{33EB8A89-1B27-8099-A8CF-9818DDBECCE7}"/>
          </ac:picMkLst>
        </pc:picChg>
        <pc:picChg chg="add mod modCrop">
          <ac:chgData name="Stewart Gale" userId="3647ddd2-6040-41ae-a96d-232c23482af8" providerId="ADAL" clId="{43F711CF-FF71-42AC-AEE0-551048DE7FD2}" dt="2022-09-05T05:10:59.131" v="24" actId="1076"/>
          <ac:picMkLst>
            <pc:docMk/>
            <pc:sldMk cId="3919877411" sldId="264"/>
            <ac:picMk id="6" creationId="{A92B7EAB-FA4C-94EC-F1AF-009B8A918DF2}"/>
          </ac:picMkLst>
        </pc:picChg>
      </pc:sldChg>
      <pc:sldChg chg="add del">
        <pc:chgData name="Stewart Gale" userId="3647ddd2-6040-41ae-a96d-232c23482af8" providerId="ADAL" clId="{43F711CF-FF71-42AC-AEE0-551048DE7FD2}" dt="2022-09-05T05:10:18.158" v="7"/>
        <pc:sldMkLst>
          <pc:docMk/>
          <pc:sldMk cId="2563055119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A039F-1FF2-4A19-BD8F-E13B51C08DCF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1BFB5-302F-4E6F-BE87-0E0F24587F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01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42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93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9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529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010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013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8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50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47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95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80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14D97-A859-4F37-9BEC-C1200D1E2BF1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5945A-48A4-4B35-8597-75E5C65C8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60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C94A63-93DD-CD47-CEA1-D61EAC4270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1" r="4460"/>
          <a:stretch/>
        </p:blipFill>
        <p:spPr>
          <a:xfrm>
            <a:off x="114643" y="0"/>
            <a:ext cx="5604439" cy="3429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EB8A89-1B27-8099-A8CF-9818DDBEC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8" b="4822"/>
          <a:stretch/>
        </p:blipFill>
        <p:spPr>
          <a:xfrm>
            <a:off x="2697437" y="3252200"/>
            <a:ext cx="6508491" cy="3429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2B7EAB-FA4C-94EC-F1AF-009B8A918D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7" t="7392" r="3022" b="12204"/>
          <a:stretch/>
        </p:blipFill>
        <p:spPr>
          <a:xfrm>
            <a:off x="5655212" y="176503"/>
            <a:ext cx="6289066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7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1527" y="2128058"/>
            <a:ext cx="7675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9930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96854"/>
              </p:ext>
            </p:extLst>
          </p:nvPr>
        </p:nvGraphicFramePr>
        <p:xfrm>
          <a:off x="2613659" y="2223053"/>
          <a:ext cx="6413961" cy="3840291"/>
        </p:xfrm>
        <a:graphic>
          <a:graphicData uri="http://schemas.openxmlformats.org/drawingml/2006/table">
            <a:tbl>
              <a:tblPr/>
              <a:tblGrid>
                <a:gridCol w="2137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800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Insects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0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09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Spiders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652113" y="323796"/>
            <a:ext cx="938654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b="1" dirty="0">
                <a:solidFill>
                  <a:srgbClr val="000000"/>
                </a:solidFill>
                <a:latin typeface="Calibri" panose="020F0502020204030204" pitchFamily="34" charset="0"/>
              </a:rPr>
              <a:t>Insects and Spiders</a:t>
            </a:r>
            <a:r>
              <a:rPr lang="en-GB" sz="8800" dirty="0"/>
              <a:t> </a:t>
            </a:r>
            <a:endParaRPr lang="en-US" sz="8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16" y="3189093"/>
            <a:ext cx="2283355" cy="228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3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7130" y="410725"/>
            <a:ext cx="68531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7200" b="1" dirty="0">
                <a:solidFill>
                  <a:srgbClr val="000000"/>
                </a:solidFill>
                <a:latin typeface="Arial" panose="020B0604020202020204" pitchFamily="34" charset="0"/>
              </a:rPr>
              <a:t>At The Ice Rink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477366" y="2047367"/>
            <a:ext cx="11051422" cy="3570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/>
              <a:t>Saturday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The lowest common multiple of 3, 4 and 5 is 60.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60 days is 8 weeks and 4 days.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Counting on 4 days from Tuesday 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takes you to Saturday.</a:t>
            </a:r>
          </a:p>
        </p:txBody>
      </p:sp>
    </p:spTree>
    <p:extLst>
      <p:ext uri="{BB962C8B-B14F-4D97-AF65-F5344CB8AC3E}">
        <p14:creationId xmlns:p14="http://schemas.microsoft.com/office/powerpoint/2010/main" val="6519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0314" y="3136669"/>
            <a:ext cx="28401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/>
              <a:t>9pm</a:t>
            </a:r>
          </a:p>
        </p:txBody>
      </p:sp>
      <p:sp>
        <p:nvSpPr>
          <p:cNvPr id="5" name="Rectangle 4"/>
          <p:cNvSpPr/>
          <p:nvPr/>
        </p:nvSpPr>
        <p:spPr>
          <a:xfrm>
            <a:off x="2080056" y="733891"/>
            <a:ext cx="797647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000" b="1" dirty="0"/>
              <a:t>Weather Satellites</a:t>
            </a:r>
          </a:p>
        </p:txBody>
      </p:sp>
    </p:spTree>
    <p:extLst>
      <p:ext uri="{BB962C8B-B14F-4D97-AF65-F5344CB8AC3E}">
        <p14:creationId xmlns:p14="http://schemas.microsoft.com/office/powerpoint/2010/main" val="68758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52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2017-09-12T03:35:34Z</dcterms:created>
  <dcterms:modified xsi:type="dcterms:W3CDTF">2024-08-29T08:06:51Z</dcterms:modified>
</cp:coreProperties>
</file>