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851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41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31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1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14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35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597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60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17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90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4FF1-7CC7-4931-ADE0-3937A648BB54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6A7BF-036A-4AC4-A067-526BFFBF3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42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078" y="0"/>
            <a:ext cx="6162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14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44189" y="2108495"/>
            <a:ext cx="80079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09070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1780" y="0"/>
            <a:ext cx="6632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075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2016-02-23T12:35:46Z</dcterms:created>
  <dcterms:modified xsi:type="dcterms:W3CDTF">2020-05-17T16:16:17Z</dcterms:modified>
</cp:coreProperties>
</file>