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159C9B-AE92-4724-9357-4572C20CBF6F}" v="36" dt="2023-10-17T11:41:52.3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D159C9B-AE92-4724-9357-4572C20CBF6F}"/>
    <pc:docChg chg="undo custSel addSld delSld modSld">
      <pc:chgData name="Stewart Gale" userId="3647ddd2-6040-41ae-a96d-232c23482af8" providerId="ADAL" clId="{9D159C9B-AE92-4724-9357-4572C20CBF6F}" dt="2023-10-17T11:41:56.593" v="889" actId="47"/>
      <pc:docMkLst>
        <pc:docMk/>
      </pc:docMkLst>
      <pc:sldChg chg="addSp delSp modSp mod">
        <pc:chgData name="Stewart Gale" userId="3647ddd2-6040-41ae-a96d-232c23482af8" providerId="ADAL" clId="{9D159C9B-AE92-4724-9357-4572C20CBF6F}" dt="2023-10-17T11:40:20.236" v="817" actId="1076"/>
        <pc:sldMkLst>
          <pc:docMk/>
          <pc:sldMk cId="266304460" sldId="256"/>
        </pc:sldMkLst>
        <pc:spChg chg="add mod">
          <ac:chgData name="Stewart Gale" userId="3647ddd2-6040-41ae-a96d-232c23482af8" providerId="ADAL" clId="{9D159C9B-AE92-4724-9357-4572C20CBF6F}" dt="2023-10-17T11:39:59.178" v="812" actId="1076"/>
          <ac:spMkLst>
            <pc:docMk/>
            <pc:sldMk cId="266304460" sldId="256"/>
            <ac:spMk id="2" creationId="{709C9329-B446-7137-2592-71432E994443}"/>
          </ac:spMkLst>
        </pc:spChg>
        <pc:spChg chg="add mod">
          <ac:chgData name="Stewart Gale" userId="3647ddd2-6040-41ae-a96d-232c23482af8" providerId="ADAL" clId="{9D159C9B-AE92-4724-9357-4572C20CBF6F}" dt="2023-10-17T11:40:05.836" v="813" actId="1076"/>
          <ac:spMkLst>
            <pc:docMk/>
            <pc:sldMk cId="266304460" sldId="256"/>
            <ac:spMk id="7" creationId="{4837527E-AC41-6591-BCE1-233EBE233750}"/>
          </ac:spMkLst>
        </pc:spChg>
        <pc:spChg chg="add mod">
          <ac:chgData name="Stewart Gale" userId="3647ddd2-6040-41ae-a96d-232c23482af8" providerId="ADAL" clId="{9D159C9B-AE92-4724-9357-4572C20CBF6F}" dt="2023-10-17T11:40:12.636" v="814" actId="1076"/>
          <ac:spMkLst>
            <pc:docMk/>
            <pc:sldMk cId="266304460" sldId="256"/>
            <ac:spMk id="8" creationId="{489CAF43-534C-4EE0-3507-55D7D459B8AF}"/>
          </ac:spMkLst>
        </pc:spChg>
        <pc:spChg chg="add mod">
          <ac:chgData name="Stewart Gale" userId="3647ddd2-6040-41ae-a96d-232c23482af8" providerId="ADAL" clId="{9D159C9B-AE92-4724-9357-4572C20CBF6F}" dt="2023-10-17T11:40:17.831" v="815" actId="1076"/>
          <ac:spMkLst>
            <pc:docMk/>
            <pc:sldMk cId="266304460" sldId="256"/>
            <ac:spMk id="9" creationId="{E90BCAB2-6AE1-BDFE-FB67-0074AAB871A7}"/>
          </ac:spMkLst>
        </pc:spChg>
        <pc:spChg chg="add mod">
          <ac:chgData name="Stewart Gale" userId="3647ddd2-6040-41ae-a96d-232c23482af8" providerId="ADAL" clId="{9D159C9B-AE92-4724-9357-4572C20CBF6F}" dt="2023-10-17T11:40:20.236" v="817" actId="1076"/>
          <ac:spMkLst>
            <pc:docMk/>
            <pc:sldMk cId="266304460" sldId="256"/>
            <ac:spMk id="11" creationId="{64131A1A-35E6-313C-B7B6-02B3530DEEBF}"/>
          </ac:spMkLst>
        </pc:spChg>
        <pc:picChg chg="del">
          <ac:chgData name="Stewart Gale" userId="3647ddd2-6040-41ae-a96d-232c23482af8" providerId="ADAL" clId="{9D159C9B-AE92-4724-9357-4572C20CBF6F}" dt="2023-10-17T11:34:37.056" v="346" actId="478"/>
          <ac:picMkLst>
            <pc:docMk/>
            <pc:sldMk cId="266304460" sldId="256"/>
            <ac:picMk id="3" creationId="{00000000-0000-0000-0000-000000000000}"/>
          </ac:picMkLst>
        </pc:picChg>
        <pc:picChg chg="del mod">
          <ac:chgData name="Stewart Gale" userId="3647ddd2-6040-41ae-a96d-232c23482af8" providerId="ADAL" clId="{9D159C9B-AE92-4724-9357-4572C20CBF6F}" dt="2023-10-17T11:35:50.995" v="553" actId="478"/>
          <ac:picMkLst>
            <pc:docMk/>
            <pc:sldMk cId="266304460" sldId="256"/>
            <ac:picMk id="4" creationId="{00000000-0000-0000-0000-000000000000}"/>
          </ac:picMkLst>
        </pc:picChg>
        <pc:picChg chg="del">
          <ac:chgData name="Stewart Gale" userId="3647ddd2-6040-41ae-a96d-232c23482af8" providerId="ADAL" clId="{9D159C9B-AE92-4724-9357-4572C20CBF6F}" dt="2023-10-17T11:37:22.788" v="743" actId="478"/>
          <ac:picMkLst>
            <pc:docMk/>
            <pc:sldMk cId="266304460" sldId="256"/>
            <ac:picMk id="5" creationId="{00000000-0000-0000-0000-000000000000}"/>
          </ac:picMkLst>
        </pc:picChg>
        <pc:picChg chg="del mod">
          <ac:chgData name="Stewart Gale" userId="3647ddd2-6040-41ae-a96d-232c23482af8" providerId="ADAL" clId="{9D159C9B-AE92-4724-9357-4572C20CBF6F}" dt="2023-10-17T11:33:21.974" v="200" actId="478"/>
          <ac:picMkLst>
            <pc:docMk/>
            <pc:sldMk cId="266304460" sldId="256"/>
            <ac:picMk id="6" creationId="{00000000-0000-0000-0000-000000000000}"/>
          </ac:picMkLst>
        </pc:picChg>
        <pc:picChg chg="add del mod">
          <ac:chgData name="Stewart Gale" userId="3647ddd2-6040-41ae-a96d-232c23482af8" providerId="ADAL" clId="{9D159C9B-AE92-4724-9357-4572C20CBF6F}" dt="2023-10-17T11:38:16.651" v="775" actId="478"/>
          <ac:picMkLst>
            <pc:docMk/>
            <pc:sldMk cId="266304460" sldId="256"/>
            <ac:picMk id="10" creationId="{4088EC98-CED6-B7A8-8E52-E7ACAE9B4FB3}"/>
          </ac:picMkLst>
        </pc:picChg>
      </pc:sldChg>
      <pc:sldChg chg="delSp modSp del mod">
        <pc:chgData name="Stewart Gale" userId="3647ddd2-6040-41ae-a96d-232c23482af8" providerId="ADAL" clId="{9D159C9B-AE92-4724-9357-4572C20CBF6F}" dt="2023-10-17T11:40:22.024" v="818" actId="47"/>
        <pc:sldMkLst>
          <pc:docMk/>
          <pc:sldMk cId="3862072626" sldId="260"/>
        </pc:sldMkLst>
        <pc:picChg chg="del mod">
          <ac:chgData name="Stewart Gale" userId="3647ddd2-6040-41ae-a96d-232c23482af8" providerId="ADAL" clId="{9D159C9B-AE92-4724-9357-4572C20CBF6F}" dt="2023-10-17T11:37:27.598" v="744" actId="21"/>
          <ac:picMkLst>
            <pc:docMk/>
            <pc:sldMk cId="3862072626" sldId="260"/>
            <ac:picMk id="6" creationId="{00000000-0000-0000-0000-000000000000}"/>
          </ac:picMkLst>
        </pc:picChg>
      </pc:sldChg>
      <pc:sldChg chg="del">
        <pc:chgData name="Stewart Gale" userId="3647ddd2-6040-41ae-a96d-232c23482af8" providerId="ADAL" clId="{9D159C9B-AE92-4724-9357-4572C20CBF6F}" dt="2023-10-17T11:41:55.603" v="887" actId="47"/>
        <pc:sldMkLst>
          <pc:docMk/>
          <pc:sldMk cId="566898473" sldId="263"/>
        </pc:sldMkLst>
      </pc:sldChg>
      <pc:sldChg chg="del">
        <pc:chgData name="Stewart Gale" userId="3647ddd2-6040-41ae-a96d-232c23482af8" providerId="ADAL" clId="{9D159C9B-AE92-4724-9357-4572C20CBF6F}" dt="2023-10-17T11:41:54.749" v="885" actId="47"/>
        <pc:sldMkLst>
          <pc:docMk/>
          <pc:sldMk cId="278619912" sldId="264"/>
        </pc:sldMkLst>
      </pc:sldChg>
      <pc:sldChg chg="del">
        <pc:chgData name="Stewart Gale" userId="3647ddd2-6040-41ae-a96d-232c23482af8" providerId="ADAL" clId="{9D159C9B-AE92-4724-9357-4572C20CBF6F}" dt="2023-10-17T11:41:56.593" v="889" actId="47"/>
        <pc:sldMkLst>
          <pc:docMk/>
          <pc:sldMk cId="1787510583" sldId="265"/>
        </pc:sldMkLst>
      </pc:sldChg>
      <pc:sldChg chg="del">
        <pc:chgData name="Stewart Gale" userId="3647ddd2-6040-41ae-a96d-232c23482af8" providerId="ADAL" clId="{9D159C9B-AE92-4724-9357-4572C20CBF6F}" dt="2023-10-17T11:41:55.167" v="886" actId="47"/>
        <pc:sldMkLst>
          <pc:docMk/>
          <pc:sldMk cId="1855285930" sldId="266"/>
        </pc:sldMkLst>
      </pc:sldChg>
      <pc:sldChg chg="del">
        <pc:chgData name="Stewart Gale" userId="3647ddd2-6040-41ae-a96d-232c23482af8" providerId="ADAL" clId="{9D159C9B-AE92-4724-9357-4572C20CBF6F}" dt="2023-10-17T11:41:55.969" v="888" actId="47"/>
        <pc:sldMkLst>
          <pc:docMk/>
          <pc:sldMk cId="4213086706" sldId="267"/>
        </pc:sldMkLst>
      </pc:sldChg>
      <pc:sldChg chg="addSp modSp add mod modAnim">
        <pc:chgData name="Stewart Gale" userId="3647ddd2-6040-41ae-a96d-232c23482af8" providerId="ADAL" clId="{9D159C9B-AE92-4724-9357-4572C20CBF6F}" dt="2023-10-17T11:41:52.304" v="884" actId="20577"/>
        <pc:sldMkLst>
          <pc:docMk/>
          <pc:sldMk cId="573715291" sldId="268"/>
        </pc:sldMkLst>
        <pc:spChg chg="mod">
          <ac:chgData name="Stewart Gale" userId="3647ddd2-6040-41ae-a96d-232c23482af8" providerId="ADAL" clId="{9D159C9B-AE92-4724-9357-4572C20CBF6F}" dt="2023-10-17T11:41:28.328" v="870" actId="1037"/>
          <ac:spMkLst>
            <pc:docMk/>
            <pc:sldMk cId="573715291" sldId="268"/>
            <ac:spMk id="2" creationId="{709C9329-B446-7137-2592-71432E994443}"/>
          </ac:spMkLst>
        </pc:spChg>
        <pc:spChg chg="add mod">
          <ac:chgData name="Stewart Gale" userId="3647ddd2-6040-41ae-a96d-232c23482af8" providerId="ADAL" clId="{9D159C9B-AE92-4724-9357-4572C20CBF6F}" dt="2023-10-17T11:41:28.328" v="870" actId="1037"/>
          <ac:spMkLst>
            <pc:docMk/>
            <pc:sldMk cId="573715291" sldId="268"/>
            <ac:spMk id="3" creationId="{96A47397-11A1-FA01-0290-CD2BE5ACA375}"/>
          </ac:spMkLst>
        </pc:spChg>
        <pc:spChg chg="add mod">
          <ac:chgData name="Stewart Gale" userId="3647ddd2-6040-41ae-a96d-232c23482af8" providerId="ADAL" clId="{9D159C9B-AE92-4724-9357-4572C20CBF6F}" dt="2023-10-17T11:41:38.564" v="874" actId="20577"/>
          <ac:spMkLst>
            <pc:docMk/>
            <pc:sldMk cId="573715291" sldId="268"/>
            <ac:spMk id="4" creationId="{993FFDBF-AA58-ACF7-2A45-2FE808642D1D}"/>
          </ac:spMkLst>
        </pc:spChg>
        <pc:spChg chg="add mod">
          <ac:chgData name="Stewart Gale" userId="3647ddd2-6040-41ae-a96d-232c23482af8" providerId="ADAL" clId="{9D159C9B-AE92-4724-9357-4572C20CBF6F}" dt="2023-10-17T11:41:41.168" v="876" actId="20577"/>
          <ac:spMkLst>
            <pc:docMk/>
            <pc:sldMk cId="573715291" sldId="268"/>
            <ac:spMk id="5" creationId="{648B6B07-7502-B12F-47F0-2CF14A942F6D}"/>
          </ac:spMkLst>
        </pc:spChg>
        <pc:spChg chg="add mod">
          <ac:chgData name="Stewart Gale" userId="3647ddd2-6040-41ae-a96d-232c23482af8" providerId="ADAL" clId="{9D159C9B-AE92-4724-9357-4572C20CBF6F}" dt="2023-10-17T11:41:48.817" v="880" actId="20577"/>
          <ac:spMkLst>
            <pc:docMk/>
            <pc:sldMk cId="573715291" sldId="268"/>
            <ac:spMk id="6" creationId="{CCB8A66D-C51E-229F-88B7-B017930DD290}"/>
          </ac:spMkLst>
        </pc:spChg>
        <pc:spChg chg="mod">
          <ac:chgData name="Stewart Gale" userId="3647ddd2-6040-41ae-a96d-232c23482af8" providerId="ADAL" clId="{9D159C9B-AE92-4724-9357-4572C20CBF6F}" dt="2023-10-17T11:41:28.328" v="870" actId="1037"/>
          <ac:spMkLst>
            <pc:docMk/>
            <pc:sldMk cId="573715291" sldId="268"/>
            <ac:spMk id="7" creationId="{4837527E-AC41-6591-BCE1-233EBE233750}"/>
          </ac:spMkLst>
        </pc:spChg>
        <pc:spChg chg="mod">
          <ac:chgData name="Stewart Gale" userId="3647ddd2-6040-41ae-a96d-232c23482af8" providerId="ADAL" clId="{9D159C9B-AE92-4724-9357-4572C20CBF6F}" dt="2023-10-17T11:41:28.328" v="870" actId="1037"/>
          <ac:spMkLst>
            <pc:docMk/>
            <pc:sldMk cId="573715291" sldId="268"/>
            <ac:spMk id="8" creationId="{489CAF43-534C-4EE0-3507-55D7D459B8AF}"/>
          </ac:spMkLst>
        </pc:spChg>
        <pc:spChg chg="mod">
          <ac:chgData name="Stewart Gale" userId="3647ddd2-6040-41ae-a96d-232c23482af8" providerId="ADAL" clId="{9D159C9B-AE92-4724-9357-4572C20CBF6F}" dt="2023-10-17T11:41:28.328" v="870" actId="1037"/>
          <ac:spMkLst>
            <pc:docMk/>
            <pc:sldMk cId="573715291" sldId="268"/>
            <ac:spMk id="9" creationId="{E90BCAB2-6AE1-BDFE-FB67-0074AAB871A7}"/>
          </ac:spMkLst>
        </pc:spChg>
        <pc:spChg chg="add mod">
          <ac:chgData name="Stewart Gale" userId="3647ddd2-6040-41ae-a96d-232c23482af8" providerId="ADAL" clId="{9D159C9B-AE92-4724-9357-4572C20CBF6F}" dt="2023-10-17T11:41:52.304" v="884" actId="20577"/>
          <ac:spMkLst>
            <pc:docMk/>
            <pc:sldMk cId="573715291" sldId="268"/>
            <ac:spMk id="10" creationId="{AE9B40A0-3DC4-47BF-69EB-DF1B81D8CAAB}"/>
          </ac:spMkLst>
        </pc:spChg>
        <pc:spChg chg="mod">
          <ac:chgData name="Stewart Gale" userId="3647ddd2-6040-41ae-a96d-232c23482af8" providerId="ADAL" clId="{9D159C9B-AE92-4724-9357-4572C20CBF6F}" dt="2023-10-17T11:41:28.328" v="870" actId="1037"/>
          <ac:spMkLst>
            <pc:docMk/>
            <pc:sldMk cId="573715291" sldId="268"/>
            <ac:spMk id="11" creationId="{64131A1A-35E6-313C-B7B6-02B3530DEEBF}"/>
          </ac:spMkLst>
        </pc:spChg>
      </pc:sldChg>
    </pc:docChg>
  </pc:docChgLst>
  <pc:docChgLst>
    <pc:chgData name="Stewart Gale" userId="3647ddd2-6040-41ae-a96d-232c23482af8" providerId="ADAL" clId="{6E8011A6-F241-429E-8EB8-2470729D9C81}"/>
    <pc:docChg chg="custSel addSld modSld">
      <pc:chgData name="Stewart Gale" userId="3647ddd2-6040-41ae-a96d-232c23482af8" providerId="ADAL" clId="{6E8011A6-F241-429E-8EB8-2470729D9C81}" dt="2021-11-23T17:27:54.664" v="60" actId="1076"/>
      <pc:docMkLst>
        <pc:docMk/>
      </pc:docMkLst>
      <pc:sldChg chg="delSp modSp mod delAnim">
        <pc:chgData name="Stewart Gale" userId="3647ddd2-6040-41ae-a96d-232c23482af8" providerId="ADAL" clId="{6E8011A6-F241-429E-8EB8-2470729D9C81}" dt="2021-11-23T17:27:23.690" v="39" actId="1076"/>
        <pc:sldMkLst>
          <pc:docMk/>
          <pc:sldMk cId="566898473" sldId="263"/>
        </pc:sldMkLst>
        <pc:spChg chg="mod">
          <ac:chgData name="Stewart Gale" userId="3647ddd2-6040-41ae-a96d-232c23482af8" providerId="ADAL" clId="{6E8011A6-F241-429E-8EB8-2470729D9C81}" dt="2021-11-23T17:27:23.690" v="39" actId="1076"/>
          <ac:spMkLst>
            <pc:docMk/>
            <pc:sldMk cId="566898473" sldId="263"/>
            <ac:spMk id="7" creationId="{00000000-0000-0000-0000-000000000000}"/>
          </ac:spMkLst>
        </pc:spChg>
        <pc:spChg chg="del">
          <ac:chgData name="Stewart Gale" userId="3647ddd2-6040-41ae-a96d-232c23482af8" providerId="ADAL" clId="{6E8011A6-F241-429E-8EB8-2470729D9C81}" dt="2021-11-23T17:27:11.300" v="29" actId="478"/>
          <ac:spMkLst>
            <pc:docMk/>
            <pc:sldMk cId="566898473" sldId="263"/>
            <ac:spMk id="8" creationId="{00000000-0000-0000-0000-000000000000}"/>
          </ac:spMkLst>
        </pc:spChg>
        <pc:picChg chg="mod">
          <ac:chgData name="Stewart Gale" userId="3647ddd2-6040-41ae-a96d-232c23482af8" providerId="ADAL" clId="{6E8011A6-F241-429E-8EB8-2470729D9C81}" dt="2021-11-23T17:27:14.082" v="30" actId="14100"/>
          <ac:picMkLst>
            <pc:docMk/>
            <pc:sldMk cId="566898473" sldId="263"/>
            <ac:picMk id="4" creationId="{00000000-0000-0000-0000-000000000000}"/>
          </ac:picMkLst>
        </pc:picChg>
        <pc:picChg chg="del">
          <ac:chgData name="Stewart Gale" userId="3647ddd2-6040-41ae-a96d-232c23482af8" providerId="ADAL" clId="{6E8011A6-F241-429E-8EB8-2470729D9C81}" dt="2021-11-23T17:27:09.639" v="28" actId="478"/>
          <ac:picMkLst>
            <pc:docMk/>
            <pc:sldMk cId="566898473" sldId="263"/>
            <ac:picMk id="5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6E8011A6-F241-429E-8EB8-2470729D9C81}" dt="2021-11-23T17:26:39.281" v="12" actId="1076"/>
        <pc:sldMkLst>
          <pc:docMk/>
          <pc:sldMk cId="278619912" sldId="264"/>
        </pc:sldMkLst>
        <pc:spChg chg="mod">
          <ac:chgData name="Stewart Gale" userId="3647ddd2-6040-41ae-a96d-232c23482af8" providerId="ADAL" clId="{6E8011A6-F241-429E-8EB8-2470729D9C81}" dt="2021-11-23T17:26:39.281" v="12" actId="1076"/>
          <ac:spMkLst>
            <pc:docMk/>
            <pc:sldMk cId="278619912" sldId="264"/>
            <ac:spMk id="2" creationId="{00000000-0000-0000-0000-000000000000}"/>
          </ac:spMkLst>
        </pc:spChg>
        <pc:spChg chg="del">
          <ac:chgData name="Stewart Gale" userId="3647ddd2-6040-41ae-a96d-232c23482af8" providerId="ADAL" clId="{6E8011A6-F241-429E-8EB8-2470729D9C81}" dt="2021-11-23T17:26:25.217" v="2" actId="478"/>
          <ac:spMkLst>
            <pc:docMk/>
            <pc:sldMk cId="278619912" sldId="264"/>
            <ac:spMk id="7" creationId="{00000000-0000-0000-0000-000000000000}"/>
          </ac:spMkLst>
        </pc:spChg>
        <pc:picChg chg="del">
          <ac:chgData name="Stewart Gale" userId="3647ddd2-6040-41ae-a96d-232c23482af8" providerId="ADAL" clId="{6E8011A6-F241-429E-8EB8-2470729D9C81}" dt="2021-11-23T17:26:23.071" v="1" actId="478"/>
          <ac:picMkLst>
            <pc:docMk/>
            <pc:sldMk cId="278619912" sldId="264"/>
            <ac:picMk id="3" creationId="{00000000-0000-0000-0000-000000000000}"/>
          </ac:picMkLst>
        </pc:picChg>
        <pc:picChg chg="mod">
          <ac:chgData name="Stewart Gale" userId="3647ddd2-6040-41ae-a96d-232c23482af8" providerId="ADAL" clId="{6E8011A6-F241-429E-8EB8-2470729D9C81}" dt="2021-11-23T17:26:29.481" v="4" actId="1076"/>
          <ac:picMkLst>
            <pc:docMk/>
            <pc:sldMk cId="278619912" sldId="264"/>
            <ac:picMk id="6" creationId="{00000000-0000-0000-0000-000000000000}"/>
          </ac:picMkLst>
        </pc:picChg>
      </pc:sldChg>
      <pc:sldChg chg="modSp mod">
        <pc:chgData name="Stewart Gale" userId="3647ddd2-6040-41ae-a96d-232c23482af8" providerId="ADAL" clId="{6E8011A6-F241-429E-8EB8-2470729D9C81}" dt="2021-11-23T17:27:54.664" v="60" actId="1076"/>
        <pc:sldMkLst>
          <pc:docMk/>
          <pc:sldMk cId="1787510583" sldId="265"/>
        </pc:sldMkLst>
        <pc:spChg chg="mod">
          <ac:chgData name="Stewart Gale" userId="3647ddd2-6040-41ae-a96d-232c23482af8" providerId="ADAL" clId="{6E8011A6-F241-429E-8EB8-2470729D9C81}" dt="2021-11-23T17:27:54.664" v="60" actId="1076"/>
          <ac:spMkLst>
            <pc:docMk/>
            <pc:sldMk cId="1787510583" sldId="265"/>
            <ac:spMk id="3" creationId="{00000000-0000-0000-0000-000000000000}"/>
          </ac:spMkLst>
        </pc:spChg>
        <pc:picChg chg="mod">
          <ac:chgData name="Stewart Gale" userId="3647ddd2-6040-41ae-a96d-232c23482af8" providerId="ADAL" clId="{6E8011A6-F241-429E-8EB8-2470729D9C81}" dt="2021-11-23T17:27:43.510" v="52" actId="14100"/>
          <ac:picMkLst>
            <pc:docMk/>
            <pc:sldMk cId="1787510583" sldId="265"/>
            <ac:picMk id="6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6E8011A6-F241-429E-8EB8-2470729D9C81}" dt="2021-11-23T17:26:56.701" v="26" actId="1076"/>
        <pc:sldMkLst>
          <pc:docMk/>
          <pc:sldMk cId="1855285930" sldId="266"/>
        </pc:sldMkLst>
        <pc:spChg chg="del mod">
          <ac:chgData name="Stewart Gale" userId="3647ddd2-6040-41ae-a96d-232c23482af8" providerId="ADAL" clId="{6E8011A6-F241-429E-8EB8-2470729D9C81}" dt="2021-11-23T17:26:43.999" v="15" actId="478"/>
          <ac:spMkLst>
            <pc:docMk/>
            <pc:sldMk cId="1855285930" sldId="266"/>
            <ac:spMk id="2" creationId="{00000000-0000-0000-0000-000000000000}"/>
          </ac:spMkLst>
        </pc:spChg>
        <pc:spChg chg="mod">
          <ac:chgData name="Stewart Gale" userId="3647ddd2-6040-41ae-a96d-232c23482af8" providerId="ADAL" clId="{6E8011A6-F241-429E-8EB8-2470729D9C81}" dt="2021-11-23T17:26:56.701" v="26" actId="1076"/>
          <ac:spMkLst>
            <pc:docMk/>
            <pc:sldMk cId="1855285930" sldId="266"/>
            <ac:spMk id="7" creationId="{00000000-0000-0000-0000-000000000000}"/>
          </ac:spMkLst>
        </pc:spChg>
        <pc:picChg chg="mod">
          <ac:chgData name="Stewart Gale" userId="3647ddd2-6040-41ae-a96d-232c23482af8" providerId="ADAL" clId="{6E8011A6-F241-429E-8EB8-2470729D9C81}" dt="2021-11-23T17:26:48.358" v="17" actId="14100"/>
          <ac:picMkLst>
            <pc:docMk/>
            <pc:sldMk cId="1855285930" sldId="266"/>
            <ac:picMk id="3" creationId="{00000000-0000-0000-0000-000000000000}"/>
          </ac:picMkLst>
        </pc:picChg>
        <pc:picChg chg="del">
          <ac:chgData name="Stewart Gale" userId="3647ddd2-6040-41ae-a96d-232c23482af8" providerId="ADAL" clId="{6E8011A6-F241-429E-8EB8-2470729D9C81}" dt="2021-11-23T17:26:42.420" v="13" actId="478"/>
          <ac:picMkLst>
            <pc:docMk/>
            <pc:sldMk cId="1855285930" sldId="266"/>
            <ac:picMk id="6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6E8011A6-F241-429E-8EB8-2470729D9C81}" dt="2021-11-23T17:27:40.217" v="51" actId="1076"/>
        <pc:sldMkLst>
          <pc:docMk/>
          <pc:sldMk cId="4213086706" sldId="267"/>
        </pc:sldMkLst>
        <pc:spChg chg="del">
          <ac:chgData name="Stewart Gale" userId="3647ddd2-6040-41ae-a96d-232c23482af8" providerId="ADAL" clId="{6E8011A6-F241-429E-8EB8-2470729D9C81}" dt="2021-11-23T17:27:28.823" v="41" actId="478"/>
          <ac:spMkLst>
            <pc:docMk/>
            <pc:sldMk cId="4213086706" sldId="267"/>
            <ac:spMk id="7" creationId="{00000000-0000-0000-0000-000000000000}"/>
          </ac:spMkLst>
        </pc:spChg>
        <pc:spChg chg="mod">
          <ac:chgData name="Stewart Gale" userId="3647ddd2-6040-41ae-a96d-232c23482af8" providerId="ADAL" clId="{6E8011A6-F241-429E-8EB8-2470729D9C81}" dt="2021-11-23T17:27:40.217" v="51" actId="1076"/>
          <ac:spMkLst>
            <pc:docMk/>
            <pc:sldMk cId="4213086706" sldId="267"/>
            <ac:spMk id="8" creationId="{00000000-0000-0000-0000-000000000000}"/>
          </ac:spMkLst>
        </pc:spChg>
        <pc:picChg chg="del">
          <ac:chgData name="Stewart Gale" userId="3647ddd2-6040-41ae-a96d-232c23482af8" providerId="ADAL" clId="{6E8011A6-F241-429E-8EB8-2470729D9C81}" dt="2021-11-23T17:27:27.085" v="40" actId="478"/>
          <ac:picMkLst>
            <pc:docMk/>
            <pc:sldMk cId="4213086706" sldId="267"/>
            <ac:picMk id="4" creationId="{00000000-0000-0000-0000-000000000000}"/>
          </ac:picMkLst>
        </pc:picChg>
        <pc:picChg chg="mod">
          <ac:chgData name="Stewart Gale" userId="3647ddd2-6040-41ae-a96d-232c23482af8" providerId="ADAL" clId="{6E8011A6-F241-429E-8EB8-2470729D9C81}" dt="2021-11-23T17:27:32.808" v="43" actId="14100"/>
          <ac:picMkLst>
            <pc:docMk/>
            <pc:sldMk cId="4213086706" sldId="267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CE6D8-157A-437D-9A9A-3AA675D31B84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05DB-2838-48C5-AD68-DE714E7D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731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CE6D8-157A-437D-9A9A-3AA675D31B84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05DB-2838-48C5-AD68-DE714E7D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89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CE6D8-157A-437D-9A9A-3AA675D31B84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05DB-2838-48C5-AD68-DE714E7D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3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CE6D8-157A-437D-9A9A-3AA675D31B84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05DB-2838-48C5-AD68-DE714E7D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337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CE6D8-157A-437D-9A9A-3AA675D31B84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05DB-2838-48C5-AD68-DE714E7D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050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CE6D8-157A-437D-9A9A-3AA675D31B84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05DB-2838-48C5-AD68-DE714E7D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436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CE6D8-157A-437D-9A9A-3AA675D31B84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05DB-2838-48C5-AD68-DE714E7D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323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CE6D8-157A-437D-9A9A-3AA675D31B84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05DB-2838-48C5-AD68-DE714E7D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280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CE6D8-157A-437D-9A9A-3AA675D31B84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05DB-2838-48C5-AD68-DE714E7D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158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CE6D8-157A-437D-9A9A-3AA675D31B84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05DB-2838-48C5-AD68-DE714E7D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255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CE6D8-157A-437D-9A9A-3AA675D31B84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05DB-2838-48C5-AD68-DE714E7D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412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CE6D8-157A-437D-9A9A-3AA675D31B84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405DB-2838-48C5-AD68-DE714E7D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018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9C9329-B446-7137-2592-71432E994443}"/>
              </a:ext>
            </a:extLst>
          </p:cNvPr>
          <p:cNvSpPr txBox="1"/>
          <p:nvPr/>
        </p:nvSpPr>
        <p:spPr>
          <a:xfrm>
            <a:off x="280671" y="358927"/>
            <a:ext cx="116306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1) </a:t>
            </a:r>
            <a:r>
              <a:rPr lang="en-GB" sz="2600" dirty="0"/>
              <a:t>Thomas paid £8 for 4 cups of coffee and 4 cups of tea. 3 cups of coffee cost as much as 2 cups of tea. What was the total cost of 5 cups of tea and 5 cups of coffee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37527E-AC41-6591-BCE1-233EBE233750}"/>
              </a:ext>
            </a:extLst>
          </p:cNvPr>
          <p:cNvSpPr txBox="1"/>
          <p:nvPr/>
        </p:nvSpPr>
        <p:spPr>
          <a:xfrm>
            <a:off x="322237" y="1660163"/>
            <a:ext cx="116306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2) </a:t>
            </a:r>
            <a:r>
              <a:rPr lang="en-GB" sz="2600" dirty="0"/>
              <a:t>Henry paid £15 for 4 cups of coffee and 4 cups of tea. 3 cups of coffee cost as much as 2 cups of tea. What was the total cost of 5 cups of tea and 5 cups of coffee?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9CAF43-534C-4EE0-3507-55D7D459B8AF}"/>
              </a:ext>
            </a:extLst>
          </p:cNvPr>
          <p:cNvSpPr txBox="1"/>
          <p:nvPr/>
        </p:nvSpPr>
        <p:spPr>
          <a:xfrm>
            <a:off x="322236" y="2961399"/>
            <a:ext cx="116306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3) </a:t>
            </a:r>
            <a:r>
              <a:rPr lang="en-GB" sz="2600" dirty="0"/>
              <a:t>James paid £13.60 for 4 cups of coffee and 3 cups of tea. 3 cups of coffee cost as much as 2 cups of tea. What was the total cost of 5 cups of tea and 5 cups of coffee?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0BCAB2-6AE1-BDFE-FB67-0074AAB871A7}"/>
              </a:ext>
            </a:extLst>
          </p:cNvPr>
          <p:cNvSpPr txBox="1"/>
          <p:nvPr/>
        </p:nvSpPr>
        <p:spPr>
          <a:xfrm>
            <a:off x="322236" y="4262635"/>
            <a:ext cx="116306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4) </a:t>
            </a:r>
            <a:r>
              <a:rPr lang="en-GB" sz="2600" dirty="0" err="1"/>
              <a:t>Harlod</a:t>
            </a:r>
            <a:r>
              <a:rPr lang="en-GB" sz="2600" dirty="0"/>
              <a:t> paid £17 for 4 cups of coffee and 3 cups of tea. 3 cups of coffee cost as much as 2 cups of tea. What was the total cost of 5 cups of tea and 5 cups of coffee?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131A1A-35E6-313C-B7B6-02B3530DEEBF}"/>
              </a:ext>
            </a:extLst>
          </p:cNvPr>
          <p:cNvSpPr txBox="1"/>
          <p:nvPr/>
        </p:nvSpPr>
        <p:spPr>
          <a:xfrm>
            <a:off x="322236" y="5606521"/>
            <a:ext cx="116306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5) </a:t>
            </a:r>
            <a:r>
              <a:rPr lang="en-GB" sz="2600" dirty="0"/>
              <a:t>Edward paid £21.60 for 3 cups of coffee and 4 cups of tea. 3 cups of coffee cost as much as 2 cups of tea. What was the total cost of 5 cups of tea and 5 cups of coffee?</a:t>
            </a:r>
          </a:p>
        </p:txBody>
      </p:sp>
    </p:spTree>
    <p:extLst>
      <p:ext uri="{BB962C8B-B14F-4D97-AF65-F5344CB8AC3E}">
        <p14:creationId xmlns:p14="http://schemas.microsoft.com/office/powerpoint/2010/main" val="266304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2327" y="1916447"/>
            <a:ext cx="95263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755707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9C9329-B446-7137-2592-71432E994443}"/>
              </a:ext>
            </a:extLst>
          </p:cNvPr>
          <p:cNvSpPr txBox="1"/>
          <p:nvPr/>
        </p:nvSpPr>
        <p:spPr>
          <a:xfrm>
            <a:off x="236335" y="142795"/>
            <a:ext cx="116306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1) </a:t>
            </a:r>
            <a:r>
              <a:rPr lang="en-GB" sz="2600" dirty="0"/>
              <a:t>Thomas paid £8 for 4 cups of coffee and 4 cups of tea. 3 cups of coffee cost as much as 2 cups of tea. What was the total cost of 5 cups of tea and 5 cups of coffee?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37527E-AC41-6591-BCE1-233EBE233750}"/>
              </a:ext>
            </a:extLst>
          </p:cNvPr>
          <p:cNvSpPr txBox="1"/>
          <p:nvPr/>
        </p:nvSpPr>
        <p:spPr>
          <a:xfrm>
            <a:off x="277901" y="1444031"/>
            <a:ext cx="116306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2) </a:t>
            </a:r>
            <a:r>
              <a:rPr lang="en-GB" sz="2600" dirty="0"/>
              <a:t>Henry paid £15 for 4 cups of coffee and 4 cups of tea. 3 cups of coffee cost as much as 2 cups of tea. What was the total cost of 5 cups of tea and 5 cups of coffee?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9CAF43-534C-4EE0-3507-55D7D459B8AF}"/>
              </a:ext>
            </a:extLst>
          </p:cNvPr>
          <p:cNvSpPr txBox="1"/>
          <p:nvPr/>
        </p:nvSpPr>
        <p:spPr>
          <a:xfrm>
            <a:off x="277900" y="2745267"/>
            <a:ext cx="116306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3) </a:t>
            </a:r>
            <a:r>
              <a:rPr lang="en-GB" sz="2600" dirty="0"/>
              <a:t>James paid £13.60 for 4 cups of coffee and 3 cups of tea. 3 cups of coffee cost as much as 2 cups of tea. What was the total cost of 5 cups of tea and 5 cups of coffee?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0BCAB2-6AE1-BDFE-FB67-0074AAB871A7}"/>
              </a:ext>
            </a:extLst>
          </p:cNvPr>
          <p:cNvSpPr txBox="1"/>
          <p:nvPr/>
        </p:nvSpPr>
        <p:spPr>
          <a:xfrm>
            <a:off x="277900" y="4046503"/>
            <a:ext cx="116306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4) </a:t>
            </a:r>
            <a:r>
              <a:rPr lang="en-GB" sz="2600" dirty="0" err="1"/>
              <a:t>Harlod</a:t>
            </a:r>
            <a:r>
              <a:rPr lang="en-GB" sz="2600" dirty="0"/>
              <a:t> paid £17 for 4 cups of coffee and 3 cups of tea. 3 cups of coffee cost as much as 2 cups of tea. What was the total cost of 5 cups of tea and 5 cups of coffee?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131A1A-35E6-313C-B7B6-02B3530DEEBF}"/>
              </a:ext>
            </a:extLst>
          </p:cNvPr>
          <p:cNvSpPr txBox="1"/>
          <p:nvPr/>
        </p:nvSpPr>
        <p:spPr>
          <a:xfrm>
            <a:off x="277900" y="5390389"/>
            <a:ext cx="116306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5) </a:t>
            </a:r>
            <a:r>
              <a:rPr lang="en-GB" sz="2600" dirty="0"/>
              <a:t>Edward paid £21.60 for 3 cups of coffee and 4 cups of tea. 3 cups of coffee cost as much as 2 cups of tea. What was the total cost of 5 cups of tea and 5 cups of coffee?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A47397-11A1-FA01-0290-CD2BE5ACA375}"/>
              </a:ext>
            </a:extLst>
          </p:cNvPr>
          <p:cNvSpPr txBox="1"/>
          <p:nvPr/>
        </p:nvSpPr>
        <p:spPr>
          <a:xfrm>
            <a:off x="10897171" y="895199"/>
            <a:ext cx="969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£10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3FFDBF-AA58-ACF7-2A45-2FE808642D1D}"/>
              </a:ext>
            </a:extLst>
          </p:cNvPr>
          <p:cNvSpPr txBox="1"/>
          <p:nvPr/>
        </p:nvSpPr>
        <p:spPr>
          <a:xfrm>
            <a:off x="10938736" y="2196435"/>
            <a:ext cx="969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£15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8B6B07-7502-B12F-47F0-2CF14A942F6D}"/>
              </a:ext>
            </a:extLst>
          </p:cNvPr>
          <p:cNvSpPr txBox="1"/>
          <p:nvPr/>
        </p:nvSpPr>
        <p:spPr>
          <a:xfrm>
            <a:off x="10938735" y="3497671"/>
            <a:ext cx="969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£20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B8A66D-C51E-229F-88B7-B017930DD290}"/>
              </a:ext>
            </a:extLst>
          </p:cNvPr>
          <p:cNvSpPr txBox="1"/>
          <p:nvPr/>
        </p:nvSpPr>
        <p:spPr>
          <a:xfrm>
            <a:off x="11038488" y="4841557"/>
            <a:ext cx="969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£25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9B40A0-3DC4-47BF-69EB-DF1B81D8CAAB}"/>
              </a:ext>
            </a:extLst>
          </p:cNvPr>
          <p:cNvSpPr txBox="1"/>
          <p:nvPr/>
        </p:nvSpPr>
        <p:spPr>
          <a:xfrm>
            <a:off x="11113304" y="6142793"/>
            <a:ext cx="969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£30</a:t>
            </a:r>
          </a:p>
        </p:txBody>
      </p:sp>
    </p:spTree>
    <p:extLst>
      <p:ext uri="{BB962C8B-B14F-4D97-AF65-F5344CB8AC3E}">
        <p14:creationId xmlns:p14="http://schemas.microsoft.com/office/powerpoint/2010/main" val="57371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470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2016-04-24T04:50:54Z</dcterms:created>
  <dcterms:modified xsi:type="dcterms:W3CDTF">2023-10-17T11:41:57Z</dcterms:modified>
</cp:coreProperties>
</file>