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"/>
  </p:notesMasterIdLst>
  <p:sldIdLst>
    <p:sldId id="558" r:id="rId2"/>
    <p:sldId id="548" r:id="rId3"/>
    <p:sldId id="557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BC47A3-78A1-4BCB-B051-1D358B9CAC69}" v="581" dt="2024-06-19T04:54:10.6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11" autoAdjust="0"/>
    <p:restoredTop sz="83689" autoAdjust="0"/>
  </p:normalViewPr>
  <p:slideViewPr>
    <p:cSldViewPr snapToGrid="0">
      <p:cViewPr>
        <p:scale>
          <a:sx n="70" d="100"/>
          <a:sy n="70" d="100"/>
        </p:scale>
        <p:origin x="336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6BC47A3-78A1-4BCB-B051-1D358B9CAC69}"/>
    <pc:docChg chg="undo custSel addSld delSld modSld sldOrd">
      <pc:chgData name="Stewart Gale" userId="3647ddd2-6040-41ae-a96d-232c23482af8" providerId="ADAL" clId="{06BC47A3-78A1-4BCB-B051-1D358B9CAC69}" dt="2024-06-19T04:54:10.610" v="835"/>
      <pc:docMkLst>
        <pc:docMk/>
      </pc:docMkLst>
      <pc:sldChg chg="addSp modSp del mod">
        <pc:chgData name="Stewart Gale" userId="3647ddd2-6040-41ae-a96d-232c23482af8" providerId="ADAL" clId="{06BC47A3-78A1-4BCB-B051-1D358B9CAC69}" dt="2024-06-19T04:52:58.111" v="814" actId="47"/>
        <pc:sldMkLst>
          <pc:docMk/>
          <pc:sldMk cId="2635880341" sldId="545"/>
        </pc:sldMkLst>
        <pc:spChg chg="mod">
          <ac:chgData name="Stewart Gale" userId="3647ddd2-6040-41ae-a96d-232c23482af8" providerId="ADAL" clId="{06BC47A3-78A1-4BCB-B051-1D358B9CAC69}" dt="2024-06-19T04:15:00.902" v="223" actId="404"/>
          <ac:spMkLst>
            <pc:docMk/>
            <pc:sldMk cId="2635880341" sldId="545"/>
            <ac:spMk id="2" creationId="{C8D545BB-C956-450F-83C9-7F7DB2AC1E9F}"/>
          </ac:spMkLst>
        </pc:spChg>
        <pc:spChg chg="add mod">
          <ac:chgData name="Stewart Gale" userId="3647ddd2-6040-41ae-a96d-232c23482af8" providerId="ADAL" clId="{06BC47A3-78A1-4BCB-B051-1D358B9CAC69}" dt="2024-06-19T04:15:00.902" v="223" actId="404"/>
          <ac:spMkLst>
            <pc:docMk/>
            <pc:sldMk cId="2635880341" sldId="545"/>
            <ac:spMk id="3" creationId="{40616938-60EF-35F0-B555-6102710B65E8}"/>
          </ac:spMkLst>
        </pc:spChg>
        <pc:spChg chg="mod">
          <ac:chgData name="Stewart Gale" userId="3647ddd2-6040-41ae-a96d-232c23482af8" providerId="ADAL" clId="{06BC47A3-78A1-4BCB-B051-1D358B9CAC69}" dt="2024-06-19T04:15:00.902" v="223" actId="404"/>
          <ac:spMkLst>
            <pc:docMk/>
            <pc:sldMk cId="2635880341" sldId="545"/>
            <ac:spMk id="15" creationId="{1A1FD219-9D9C-4C56-BF68-E8DE72192715}"/>
          </ac:spMkLst>
        </pc:spChg>
        <pc:spChg chg="mod">
          <ac:chgData name="Stewart Gale" userId="3647ddd2-6040-41ae-a96d-232c23482af8" providerId="ADAL" clId="{06BC47A3-78A1-4BCB-B051-1D358B9CAC69}" dt="2024-06-19T04:15:00.902" v="223" actId="404"/>
          <ac:spMkLst>
            <pc:docMk/>
            <pc:sldMk cId="2635880341" sldId="545"/>
            <ac:spMk id="16" creationId="{774761FA-69B2-4639-8343-4E1008330BDF}"/>
          </ac:spMkLst>
        </pc:spChg>
        <pc:spChg chg="mod">
          <ac:chgData name="Stewart Gale" userId="3647ddd2-6040-41ae-a96d-232c23482af8" providerId="ADAL" clId="{06BC47A3-78A1-4BCB-B051-1D358B9CAC69}" dt="2024-06-19T04:15:00.902" v="223" actId="404"/>
          <ac:spMkLst>
            <pc:docMk/>
            <pc:sldMk cId="2635880341" sldId="545"/>
            <ac:spMk id="17" creationId="{5B928D58-579D-48B7-8202-76C597CA832A}"/>
          </ac:spMkLst>
        </pc:spChg>
        <pc:spChg chg="mod">
          <ac:chgData name="Stewart Gale" userId="3647ddd2-6040-41ae-a96d-232c23482af8" providerId="ADAL" clId="{06BC47A3-78A1-4BCB-B051-1D358B9CAC69}" dt="2024-06-19T04:15:00.902" v="223" actId="404"/>
          <ac:spMkLst>
            <pc:docMk/>
            <pc:sldMk cId="2635880341" sldId="545"/>
            <ac:spMk id="18" creationId="{BE92FD20-8D3A-484B-B0F8-D35E1A025737}"/>
          </ac:spMkLst>
        </pc:spChg>
        <pc:spChg chg="mod">
          <ac:chgData name="Stewart Gale" userId="3647ddd2-6040-41ae-a96d-232c23482af8" providerId="ADAL" clId="{06BC47A3-78A1-4BCB-B051-1D358B9CAC69}" dt="2024-06-19T04:15:00.902" v="223" actId="404"/>
          <ac:spMkLst>
            <pc:docMk/>
            <pc:sldMk cId="2635880341" sldId="545"/>
            <ac:spMk id="19" creationId="{465964B9-3AB9-4661-AFA7-7C3940AB1DF4}"/>
          </ac:spMkLst>
        </pc:spChg>
        <pc:spChg chg="mod">
          <ac:chgData name="Stewart Gale" userId="3647ddd2-6040-41ae-a96d-232c23482af8" providerId="ADAL" clId="{06BC47A3-78A1-4BCB-B051-1D358B9CAC69}" dt="2024-06-19T04:15:00.902" v="223" actId="404"/>
          <ac:spMkLst>
            <pc:docMk/>
            <pc:sldMk cId="2635880341" sldId="545"/>
            <ac:spMk id="20" creationId="{C6B0240F-A6B0-4B38-A3C0-6187DD70BAB3}"/>
          </ac:spMkLst>
        </pc:spChg>
        <pc:spChg chg="mod">
          <ac:chgData name="Stewart Gale" userId="3647ddd2-6040-41ae-a96d-232c23482af8" providerId="ADAL" clId="{06BC47A3-78A1-4BCB-B051-1D358B9CAC69}" dt="2024-06-19T04:15:00.902" v="223" actId="404"/>
          <ac:spMkLst>
            <pc:docMk/>
            <pc:sldMk cId="2635880341" sldId="545"/>
            <ac:spMk id="21" creationId="{E161F4E9-3CA0-43F7-A1CC-B83D9548D27F}"/>
          </ac:spMkLst>
        </pc:spChg>
        <pc:spChg chg="mod">
          <ac:chgData name="Stewart Gale" userId="3647ddd2-6040-41ae-a96d-232c23482af8" providerId="ADAL" clId="{06BC47A3-78A1-4BCB-B051-1D358B9CAC69}" dt="2024-06-19T04:15:00.902" v="223" actId="404"/>
          <ac:spMkLst>
            <pc:docMk/>
            <pc:sldMk cId="2635880341" sldId="545"/>
            <ac:spMk id="27" creationId="{0AA085D1-C069-405B-BB47-CB1C2CE25BC9}"/>
          </ac:spMkLst>
        </pc:spChg>
      </pc:sldChg>
      <pc:sldChg chg="delSp modSp del mod">
        <pc:chgData name="Stewart Gale" userId="3647ddd2-6040-41ae-a96d-232c23482af8" providerId="ADAL" clId="{06BC47A3-78A1-4BCB-B051-1D358B9CAC69}" dt="2024-06-19T04:21:17.841" v="385" actId="47"/>
        <pc:sldMkLst>
          <pc:docMk/>
          <pc:sldMk cId="2612988582" sldId="547"/>
        </pc:sldMkLst>
        <pc:spChg chg="mod">
          <ac:chgData name="Stewart Gale" userId="3647ddd2-6040-41ae-a96d-232c23482af8" providerId="ADAL" clId="{06BC47A3-78A1-4BCB-B051-1D358B9CAC69}" dt="2022-01-12T18:13:26.168" v="87" actId="1076"/>
          <ac:spMkLst>
            <pc:docMk/>
            <pc:sldMk cId="2612988582" sldId="547"/>
            <ac:spMk id="18" creationId="{BE92FD20-8D3A-484B-B0F8-D35E1A025737}"/>
          </ac:spMkLst>
        </pc:spChg>
        <pc:spChg chg="del">
          <ac:chgData name="Stewart Gale" userId="3647ddd2-6040-41ae-a96d-232c23482af8" providerId="ADAL" clId="{06BC47A3-78A1-4BCB-B051-1D358B9CAC69}" dt="2022-01-12T18:13:00.972" v="75" actId="478"/>
          <ac:spMkLst>
            <pc:docMk/>
            <pc:sldMk cId="2612988582" sldId="547"/>
            <ac:spMk id="19" creationId="{465964B9-3AB9-4661-AFA7-7C3940AB1DF4}"/>
          </ac:spMkLst>
        </pc:spChg>
      </pc:sldChg>
      <pc:sldChg chg="delSp modSp del mod">
        <pc:chgData name="Stewart Gale" userId="3647ddd2-6040-41ae-a96d-232c23482af8" providerId="ADAL" clId="{06BC47A3-78A1-4BCB-B051-1D358B9CAC69}" dt="2024-06-19T04:16:45.980" v="257" actId="47"/>
        <pc:sldMkLst>
          <pc:docMk/>
          <pc:sldMk cId="363594033" sldId="549"/>
        </pc:sldMkLst>
        <pc:spChg chg="del">
          <ac:chgData name="Stewart Gale" userId="3647ddd2-6040-41ae-a96d-232c23482af8" providerId="ADAL" clId="{06BC47A3-78A1-4BCB-B051-1D358B9CAC69}" dt="2022-01-12T18:09:16.135" v="13" actId="478"/>
          <ac:spMkLst>
            <pc:docMk/>
            <pc:sldMk cId="363594033" sldId="549"/>
            <ac:spMk id="2" creationId="{C8D545BB-C956-450F-83C9-7F7DB2AC1E9F}"/>
          </ac:spMkLst>
        </pc:spChg>
        <pc:spChg chg="mod">
          <ac:chgData name="Stewart Gale" userId="3647ddd2-6040-41ae-a96d-232c23482af8" providerId="ADAL" clId="{06BC47A3-78A1-4BCB-B051-1D358B9CAC69}" dt="2022-01-12T18:12:20.475" v="68" actId="20577"/>
          <ac:spMkLst>
            <pc:docMk/>
            <pc:sldMk cId="363594033" sldId="549"/>
            <ac:spMk id="15" creationId="{1A1FD219-9D9C-4C56-BF68-E8DE72192715}"/>
          </ac:spMkLst>
        </pc:spChg>
      </pc:sldChg>
      <pc:sldChg chg="delSp modSp del mod">
        <pc:chgData name="Stewart Gale" userId="3647ddd2-6040-41ae-a96d-232c23482af8" providerId="ADAL" clId="{06BC47A3-78A1-4BCB-B051-1D358B9CAC69}" dt="2024-06-19T04:17:18.939" v="272" actId="47"/>
        <pc:sldMkLst>
          <pc:docMk/>
          <pc:sldMk cId="1053355433" sldId="550"/>
        </pc:sldMkLst>
        <pc:spChg chg="mod">
          <ac:chgData name="Stewart Gale" userId="3647ddd2-6040-41ae-a96d-232c23482af8" providerId="ADAL" clId="{06BC47A3-78A1-4BCB-B051-1D358B9CAC69}" dt="2022-01-12T18:12:34.883" v="69" actId="403"/>
          <ac:spMkLst>
            <pc:docMk/>
            <pc:sldMk cId="1053355433" sldId="550"/>
            <ac:spMk id="4" creationId="{774761FA-69B2-4639-8343-4E1008330BDF}"/>
          </ac:spMkLst>
        </pc:spChg>
        <pc:spChg chg="del">
          <ac:chgData name="Stewart Gale" userId="3647ddd2-6040-41ae-a96d-232c23482af8" providerId="ADAL" clId="{06BC47A3-78A1-4BCB-B051-1D358B9CAC69}" dt="2022-01-12T18:09:53.990" v="21" actId="478"/>
          <ac:spMkLst>
            <pc:docMk/>
            <pc:sldMk cId="1053355433" sldId="550"/>
            <ac:spMk id="5" creationId="{5B928D58-579D-48B7-8202-76C597CA832A}"/>
          </ac:spMkLst>
        </pc:spChg>
      </pc:sldChg>
      <pc:sldChg chg="delSp modSp del mod">
        <pc:chgData name="Stewart Gale" userId="3647ddd2-6040-41ae-a96d-232c23482af8" providerId="ADAL" clId="{06BC47A3-78A1-4BCB-B051-1D358B9CAC69}" dt="2024-06-19T04:23:34.915" v="435" actId="47"/>
        <pc:sldMkLst>
          <pc:docMk/>
          <pc:sldMk cId="2798948713" sldId="551"/>
        </pc:sldMkLst>
        <pc:spChg chg="del">
          <ac:chgData name="Stewart Gale" userId="3647ddd2-6040-41ae-a96d-232c23482af8" providerId="ADAL" clId="{06BC47A3-78A1-4BCB-B051-1D358B9CAC69}" dt="2022-01-12T18:14:09.351" v="105" actId="478"/>
          <ac:spMkLst>
            <pc:docMk/>
            <pc:sldMk cId="2798948713" sldId="551"/>
            <ac:spMk id="21" creationId="{E161F4E9-3CA0-43F7-A1CC-B83D9548D27F}"/>
          </ac:spMkLst>
        </pc:spChg>
        <pc:spChg chg="mod">
          <ac:chgData name="Stewart Gale" userId="3647ddd2-6040-41ae-a96d-232c23482af8" providerId="ADAL" clId="{06BC47A3-78A1-4BCB-B051-1D358B9CAC69}" dt="2022-01-12T18:14:26.131" v="117" actId="1076"/>
          <ac:spMkLst>
            <pc:docMk/>
            <pc:sldMk cId="2798948713" sldId="551"/>
            <ac:spMk id="27" creationId="{0AA085D1-C069-405B-BB47-CB1C2CE25BC9}"/>
          </ac:spMkLst>
        </pc:spChg>
      </pc:sldChg>
      <pc:sldChg chg="modSp del mod">
        <pc:chgData name="Stewart Gale" userId="3647ddd2-6040-41ae-a96d-232c23482af8" providerId="ADAL" clId="{06BC47A3-78A1-4BCB-B051-1D358B9CAC69}" dt="2024-06-19T04:25:33.960" v="487" actId="47"/>
        <pc:sldMkLst>
          <pc:docMk/>
          <pc:sldMk cId="3579235247" sldId="552"/>
        </pc:sldMkLst>
        <pc:spChg chg="mod">
          <ac:chgData name="Stewart Gale" userId="3647ddd2-6040-41ae-a96d-232c23482af8" providerId="ADAL" clId="{06BC47A3-78A1-4BCB-B051-1D358B9CAC69}" dt="2022-01-27T04:08:05.165" v="205" actId="1076"/>
          <ac:spMkLst>
            <pc:docMk/>
            <pc:sldMk cId="3579235247" sldId="552"/>
            <ac:spMk id="20" creationId="{C6B0240F-A6B0-4B38-A3C0-6187DD70BAB3}"/>
          </ac:spMkLst>
        </pc:spChg>
      </pc:sldChg>
      <pc:sldChg chg="delSp modSp add del mod ord">
        <pc:chgData name="Stewart Gale" userId="3647ddd2-6040-41ae-a96d-232c23482af8" providerId="ADAL" clId="{06BC47A3-78A1-4BCB-B051-1D358B9CAC69}" dt="2024-06-19T04:15:56.150" v="243" actId="47"/>
        <pc:sldMkLst>
          <pc:docMk/>
          <pc:sldMk cId="1993652429" sldId="553"/>
        </pc:sldMkLst>
        <pc:spChg chg="mod">
          <ac:chgData name="Stewart Gale" userId="3647ddd2-6040-41ae-a96d-232c23482af8" providerId="ADAL" clId="{06BC47A3-78A1-4BCB-B051-1D358B9CAC69}" dt="2022-01-12T18:11:47.445" v="55" actId="1076"/>
          <ac:spMkLst>
            <pc:docMk/>
            <pc:sldMk cId="1993652429" sldId="553"/>
            <ac:spMk id="2" creationId="{C8D545BB-C956-450F-83C9-7F7DB2AC1E9F}"/>
          </ac:spMkLst>
        </pc:spChg>
        <pc:spChg chg="del">
          <ac:chgData name="Stewart Gale" userId="3647ddd2-6040-41ae-a96d-232c23482af8" providerId="ADAL" clId="{06BC47A3-78A1-4BCB-B051-1D358B9CAC69}" dt="2022-01-12T18:08:45.174" v="1" actId="478"/>
          <ac:spMkLst>
            <pc:docMk/>
            <pc:sldMk cId="1993652429" sldId="553"/>
            <ac:spMk id="15" creationId="{1A1FD219-9D9C-4C56-BF68-E8DE72192715}"/>
          </ac:spMkLst>
        </pc:spChg>
      </pc:sldChg>
      <pc:sldChg chg="delSp modSp add del mod">
        <pc:chgData name="Stewart Gale" userId="3647ddd2-6040-41ae-a96d-232c23482af8" providerId="ADAL" clId="{06BC47A3-78A1-4BCB-B051-1D358B9CAC69}" dt="2024-06-19T04:20:14.049" v="341" actId="47"/>
        <pc:sldMkLst>
          <pc:docMk/>
          <pc:sldMk cId="2409438171" sldId="554"/>
        </pc:sldMkLst>
        <pc:spChg chg="del">
          <ac:chgData name="Stewart Gale" userId="3647ddd2-6040-41ae-a96d-232c23482af8" providerId="ADAL" clId="{06BC47A3-78A1-4BCB-B051-1D358B9CAC69}" dt="2022-01-12T18:10:11.509" v="27" actId="478"/>
          <ac:spMkLst>
            <pc:docMk/>
            <pc:sldMk cId="2409438171" sldId="554"/>
            <ac:spMk id="4" creationId="{774761FA-69B2-4639-8343-4E1008330BDF}"/>
          </ac:spMkLst>
        </pc:spChg>
        <pc:spChg chg="mod">
          <ac:chgData name="Stewart Gale" userId="3647ddd2-6040-41ae-a96d-232c23482af8" providerId="ADAL" clId="{06BC47A3-78A1-4BCB-B051-1D358B9CAC69}" dt="2022-01-12T18:12:49.551" v="74" actId="403"/>
          <ac:spMkLst>
            <pc:docMk/>
            <pc:sldMk cId="2409438171" sldId="554"/>
            <ac:spMk id="5" creationId="{5B928D58-579D-48B7-8202-76C597CA832A}"/>
          </ac:spMkLst>
        </pc:spChg>
      </pc:sldChg>
      <pc:sldChg chg="delSp modSp add del mod setBg">
        <pc:chgData name="Stewart Gale" userId="3647ddd2-6040-41ae-a96d-232c23482af8" providerId="ADAL" clId="{06BC47A3-78A1-4BCB-B051-1D358B9CAC69}" dt="2024-06-19T04:22:22.511" v="392" actId="47"/>
        <pc:sldMkLst>
          <pc:docMk/>
          <pc:sldMk cId="1473025083" sldId="555"/>
        </pc:sldMkLst>
        <pc:spChg chg="del">
          <ac:chgData name="Stewart Gale" userId="3647ddd2-6040-41ae-a96d-232c23482af8" providerId="ADAL" clId="{06BC47A3-78A1-4BCB-B051-1D358B9CAC69}" dt="2022-01-12T18:13:31.271" v="88" actId="478"/>
          <ac:spMkLst>
            <pc:docMk/>
            <pc:sldMk cId="1473025083" sldId="555"/>
            <ac:spMk id="18" creationId="{BE92FD20-8D3A-484B-B0F8-D35E1A025737}"/>
          </ac:spMkLst>
        </pc:spChg>
        <pc:spChg chg="mod">
          <ac:chgData name="Stewart Gale" userId="3647ddd2-6040-41ae-a96d-232c23482af8" providerId="ADAL" clId="{06BC47A3-78A1-4BCB-B051-1D358B9CAC69}" dt="2022-01-12T18:14:00.672" v="103" actId="20577"/>
          <ac:spMkLst>
            <pc:docMk/>
            <pc:sldMk cId="1473025083" sldId="555"/>
            <ac:spMk id="19" creationId="{465964B9-3AB9-4661-AFA7-7C3940AB1DF4}"/>
          </ac:spMkLst>
        </pc:spChg>
      </pc:sldChg>
      <pc:sldChg chg="delSp modSp add del mod">
        <pc:chgData name="Stewart Gale" userId="3647ddd2-6040-41ae-a96d-232c23482af8" providerId="ADAL" clId="{06BC47A3-78A1-4BCB-B051-1D358B9CAC69}" dt="2024-06-19T04:24:12.632" v="450" actId="47"/>
        <pc:sldMkLst>
          <pc:docMk/>
          <pc:sldMk cId="445839182" sldId="556"/>
        </pc:sldMkLst>
        <pc:spChg chg="mod">
          <ac:chgData name="Stewart Gale" userId="3647ddd2-6040-41ae-a96d-232c23482af8" providerId="ADAL" clId="{06BC47A3-78A1-4BCB-B051-1D358B9CAC69}" dt="2022-01-12T18:15:14.346" v="133" actId="14100"/>
          <ac:spMkLst>
            <pc:docMk/>
            <pc:sldMk cId="445839182" sldId="556"/>
            <ac:spMk id="21" creationId="{E161F4E9-3CA0-43F7-A1CC-B83D9548D27F}"/>
          </ac:spMkLst>
        </pc:spChg>
        <pc:spChg chg="del">
          <ac:chgData name="Stewart Gale" userId="3647ddd2-6040-41ae-a96d-232c23482af8" providerId="ADAL" clId="{06BC47A3-78A1-4BCB-B051-1D358B9CAC69}" dt="2022-01-12T18:14:34.881" v="118" actId="478"/>
          <ac:spMkLst>
            <pc:docMk/>
            <pc:sldMk cId="445839182" sldId="556"/>
            <ac:spMk id="27" creationId="{0AA085D1-C069-405B-BB47-CB1C2CE25BC9}"/>
          </ac:spMkLst>
        </pc:spChg>
      </pc:sldChg>
      <pc:sldChg chg="addSp delSp modSp add del mod setBg modAnim">
        <pc:chgData name="Stewart Gale" userId="3647ddd2-6040-41ae-a96d-232c23482af8" providerId="ADAL" clId="{06BC47A3-78A1-4BCB-B051-1D358B9CAC69}" dt="2024-06-19T04:54:10.610" v="835"/>
        <pc:sldMkLst>
          <pc:docMk/>
          <pc:sldMk cId="1830232619" sldId="557"/>
        </pc:sldMkLst>
        <pc:spChg chg="mod">
          <ac:chgData name="Stewart Gale" userId="3647ddd2-6040-41ae-a96d-232c23482af8" providerId="ADAL" clId="{06BC47A3-78A1-4BCB-B051-1D358B9CAC69}" dt="2024-06-19T04:20:37.504" v="368" actId="1035"/>
          <ac:spMkLst>
            <pc:docMk/>
            <pc:sldMk cId="1830232619" sldId="557"/>
            <ac:spMk id="2" creationId="{C8D545BB-C956-450F-83C9-7F7DB2AC1E9F}"/>
          </ac:spMkLst>
        </pc:spChg>
        <pc:spChg chg="mod">
          <ac:chgData name="Stewart Gale" userId="3647ddd2-6040-41ae-a96d-232c23482af8" providerId="ADAL" clId="{06BC47A3-78A1-4BCB-B051-1D358B9CAC69}" dt="2024-06-19T04:44:20.231" v="751" actId="1035"/>
          <ac:spMkLst>
            <pc:docMk/>
            <pc:sldMk cId="1830232619" sldId="557"/>
            <ac:spMk id="3" creationId="{40616938-60EF-35F0-B555-6102710B65E8}"/>
          </ac:spMkLst>
        </pc:spChg>
        <pc:spChg chg="add mod">
          <ac:chgData name="Stewart Gale" userId="3647ddd2-6040-41ae-a96d-232c23482af8" providerId="ADAL" clId="{06BC47A3-78A1-4BCB-B051-1D358B9CAC69}" dt="2024-06-19T04:20:37.504" v="368" actId="1035"/>
          <ac:spMkLst>
            <pc:docMk/>
            <pc:sldMk cId="1830232619" sldId="557"/>
            <ac:spMk id="5" creationId="{36E5903C-5BAC-AA8C-D881-444175D94E8A}"/>
          </ac:spMkLst>
        </pc:spChg>
        <pc:spChg chg="add mod">
          <ac:chgData name="Stewart Gale" userId="3647ddd2-6040-41ae-a96d-232c23482af8" providerId="ADAL" clId="{06BC47A3-78A1-4BCB-B051-1D358B9CAC69}" dt="2024-06-19T04:20:37.504" v="368" actId="1035"/>
          <ac:spMkLst>
            <pc:docMk/>
            <pc:sldMk cId="1830232619" sldId="557"/>
            <ac:spMk id="7" creationId="{10BDB1CF-AD22-124E-7565-7D3B2DFAB163}"/>
          </ac:spMkLst>
        </pc:spChg>
        <pc:spChg chg="add mod">
          <ac:chgData name="Stewart Gale" userId="3647ddd2-6040-41ae-a96d-232c23482af8" providerId="ADAL" clId="{06BC47A3-78A1-4BCB-B051-1D358B9CAC69}" dt="2024-06-19T04:20:37.504" v="368" actId="1035"/>
          <ac:spMkLst>
            <pc:docMk/>
            <pc:sldMk cId="1830232619" sldId="557"/>
            <ac:spMk id="8" creationId="{63FD8734-5D2E-EB33-2905-89174E740DE5}"/>
          </ac:spMkLst>
        </pc:spChg>
        <pc:spChg chg="add mod">
          <ac:chgData name="Stewart Gale" userId="3647ddd2-6040-41ae-a96d-232c23482af8" providerId="ADAL" clId="{06BC47A3-78A1-4BCB-B051-1D358B9CAC69}" dt="2024-06-19T04:20:37.504" v="368" actId="1035"/>
          <ac:spMkLst>
            <pc:docMk/>
            <pc:sldMk cId="1830232619" sldId="557"/>
            <ac:spMk id="10" creationId="{2C0BB8E3-ED6C-9A27-FD22-D3940654CC2B}"/>
          </ac:spMkLst>
        </pc:spChg>
        <pc:spChg chg="add mod">
          <ac:chgData name="Stewart Gale" userId="3647ddd2-6040-41ae-a96d-232c23482af8" providerId="ADAL" clId="{06BC47A3-78A1-4BCB-B051-1D358B9CAC69}" dt="2024-06-19T04:39:23.164" v="657" actId="20577"/>
          <ac:spMkLst>
            <pc:docMk/>
            <pc:sldMk cId="1830232619" sldId="557"/>
            <ac:spMk id="11" creationId="{BCB12144-FE69-3EAA-5D4A-D6D24BBF5078}"/>
          </ac:spMkLst>
        </pc:spChg>
        <pc:spChg chg="add mod">
          <ac:chgData name="Stewart Gale" userId="3647ddd2-6040-41ae-a96d-232c23482af8" providerId="ADAL" clId="{06BC47A3-78A1-4BCB-B051-1D358B9CAC69}" dt="2024-06-19T04:40:00.585" v="670" actId="14100"/>
          <ac:spMkLst>
            <pc:docMk/>
            <pc:sldMk cId="1830232619" sldId="557"/>
            <ac:spMk id="12" creationId="{1574E70C-FA2D-DF26-C712-CBDF791A1E29}"/>
          </ac:spMkLst>
        </pc:spChg>
        <pc:spChg chg="del mod">
          <ac:chgData name="Stewart Gale" userId="3647ddd2-6040-41ae-a96d-232c23482af8" providerId="ADAL" clId="{06BC47A3-78A1-4BCB-B051-1D358B9CAC69}" dt="2024-06-19T04:18:55.344" v="328" actId="478"/>
          <ac:spMkLst>
            <pc:docMk/>
            <pc:sldMk cId="1830232619" sldId="557"/>
            <ac:spMk id="13" creationId="{A3B1D42E-33C2-49D1-BEFF-89431429915C}"/>
          </ac:spMkLst>
        </pc:spChg>
        <pc:spChg chg="add mod">
          <ac:chgData name="Stewart Gale" userId="3647ddd2-6040-41ae-a96d-232c23482af8" providerId="ADAL" clId="{06BC47A3-78A1-4BCB-B051-1D358B9CAC69}" dt="2024-06-19T04:41:29.855" v="685" actId="14100"/>
          <ac:spMkLst>
            <pc:docMk/>
            <pc:sldMk cId="1830232619" sldId="557"/>
            <ac:spMk id="14" creationId="{9970306A-1F99-06A6-6B23-C632D594FCAA}"/>
          </ac:spMkLst>
        </pc:spChg>
        <pc:spChg chg="mod">
          <ac:chgData name="Stewart Gale" userId="3647ddd2-6040-41ae-a96d-232c23482af8" providerId="ADAL" clId="{06BC47A3-78A1-4BCB-B051-1D358B9CAC69}" dt="2024-06-19T04:20:37.504" v="368" actId="1035"/>
          <ac:spMkLst>
            <pc:docMk/>
            <pc:sldMk cId="1830232619" sldId="557"/>
            <ac:spMk id="15" creationId="{1A1FD219-9D9C-4C56-BF68-E8DE72192715}"/>
          </ac:spMkLst>
        </pc:spChg>
        <pc:spChg chg="mod">
          <ac:chgData name="Stewart Gale" userId="3647ddd2-6040-41ae-a96d-232c23482af8" providerId="ADAL" clId="{06BC47A3-78A1-4BCB-B051-1D358B9CAC69}" dt="2024-06-19T04:39:17.129" v="655" actId="20577"/>
          <ac:spMkLst>
            <pc:docMk/>
            <pc:sldMk cId="1830232619" sldId="557"/>
            <ac:spMk id="16" creationId="{774761FA-69B2-4639-8343-4E1008330BDF}"/>
          </ac:spMkLst>
        </pc:spChg>
        <pc:spChg chg="mod">
          <ac:chgData name="Stewart Gale" userId="3647ddd2-6040-41ae-a96d-232c23482af8" providerId="ADAL" clId="{06BC47A3-78A1-4BCB-B051-1D358B9CAC69}" dt="2024-06-19T04:41:23.441" v="681" actId="20577"/>
          <ac:spMkLst>
            <pc:docMk/>
            <pc:sldMk cId="1830232619" sldId="557"/>
            <ac:spMk id="17" creationId="{5B928D58-579D-48B7-8202-76C597CA832A}"/>
          </ac:spMkLst>
        </pc:spChg>
        <pc:spChg chg="del mod">
          <ac:chgData name="Stewart Gale" userId="3647ddd2-6040-41ae-a96d-232c23482af8" providerId="ADAL" clId="{06BC47A3-78A1-4BCB-B051-1D358B9CAC69}" dt="2024-06-19T04:42:20.831" v="691" actId="478"/>
          <ac:spMkLst>
            <pc:docMk/>
            <pc:sldMk cId="1830232619" sldId="557"/>
            <ac:spMk id="18" creationId="{BE92FD20-8D3A-484B-B0F8-D35E1A025737}"/>
          </ac:spMkLst>
        </pc:spChg>
        <pc:spChg chg="mod">
          <ac:chgData name="Stewart Gale" userId="3647ddd2-6040-41ae-a96d-232c23482af8" providerId="ADAL" clId="{06BC47A3-78A1-4BCB-B051-1D358B9CAC69}" dt="2024-06-19T04:42:50.622" v="698" actId="20577"/>
          <ac:spMkLst>
            <pc:docMk/>
            <pc:sldMk cId="1830232619" sldId="557"/>
            <ac:spMk id="19" creationId="{465964B9-3AB9-4661-AFA7-7C3940AB1DF4}"/>
          </ac:spMkLst>
        </pc:spChg>
        <pc:spChg chg="mod">
          <ac:chgData name="Stewart Gale" userId="3647ddd2-6040-41ae-a96d-232c23482af8" providerId="ADAL" clId="{06BC47A3-78A1-4BCB-B051-1D358B9CAC69}" dt="2024-06-19T04:51:42.422" v="794" actId="20577"/>
          <ac:spMkLst>
            <pc:docMk/>
            <pc:sldMk cId="1830232619" sldId="557"/>
            <ac:spMk id="20" creationId="{C6B0240F-A6B0-4B38-A3C0-6187DD70BAB3}"/>
          </ac:spMkLst>
        </pc:spChg>
        <pc:spChg chg="mod">
          <ac:chgData name="Stewart Gale" userId="3647ddd2-6040-41ae-a96d-232c23482af8" providerId="ADAL" clId="{06BC47A3-78A1-4BCB-B051-1D358B9CAC69}" dt="2024-06-19T04:44:25.629" v="765" actId="1036"/>
          <ac:spMkLst>
            <pc:docMk/>
            <pc:sldMk cId="1830232619" sldId="557"/>
            <ac:spMk id="21" creationId="{E161F4E9-3CA0-43F7-A1CC-B83D9548D27F}"/>
          </ac:spMkLst>
        </pc:spChg>
        <pc:spChg chg="add mod">
          <ac:chgData name="Stewart Gale" userId="3647ddd2-6040-41ae-a96d-232c23482af8" providerId="ADAL" clId="{06BC47A3-78A1-4BCB-B051-1D358B9CAC69}" dt="2024-06-19T04:41:44.884" v="690" actId="1076"/>
          <ac:spMkLst>
            <pc:docMk/>
            <pc:sldMk cId="1830232619" sldId="557"/>
            <ac:spMk id="22" creationId="{710B0E11-889B-9CCC-7A4F-357D81ECA753}"/>
          </ac:spMkLst>
        </pc:spChg>
        <pc:spChg chg="add mod">
          <ac:chgData name="Stewart Gale" userId="3647ddd2-6040-41ae-a96d-232c23482af8" providerId="ADAL" clId="{06BC47A3-78A1-4BCB-B051-1D358B9CAC69}" dt="2024-06-19T04:19:17.452" v="338" actId="1076"/>
          <ac:spMkLst>
            <pc:docMk/>
            <pc:sldMk cId="1830232619" sldId="557"/>
            <ac:spMk id="24" creationId="{38989FF8-8EF3-A80D-396D-0EE890587A4D}"/>
          </ac:spMkLst>
        </pc:spChg>
        <pc:spChg chg="add del mod">
          <ac:chgData name="Stewart Gale" userId="3647ddd2-6040-41ae-a96d-232c23482af8" providerId="ADAL" clId="{06BC47A3-78A1-4BCB-B051-1D358B9CAC69}" dt="2024-06-19T04:42:20.831" v="691" actId="478"/>
          <ac:spMkLst>
            <pc:docMk/>
            <pc:sldMk cId="1830232619" sldId="557"/>
            <ac:spMk id="25" creationId="{1AA123B4-2CB6-706A-04DD-7833E0905250}"/>
          </ac:spMkLst>
        </pc:spChg>
        <pc:spChg chg="add del mod">
          <ac:chgData name="Stewart Gale" userId="3647ddd2-6040-41ae-a96d-232c23482af8" providerId="ADAL" clId="{06BC47A3-78A1-4BCB-B051-1D358B9CAC69}" dt="2024-06-19T04:42:20.831" v="691" actId="478"/>
          <ac:spMkLst>
            <pc:docMk/>
            <pc:sldMk cId="1830232619" sldId="557"/>
            <ac:spMk id="26" creationId="{7153F92E-1368-0E66-8067-04EAE3CEC3A7}"/>
          </ac:spMkLst>
        </pc:spChg>
        <pc:spChg chg="mod">
          <ac:chgData name="Stewart Gale" userId="3647ddd2-6040-41ae-a96d-232c23482af8" providerId="ADAL" clId="{06BC47A3-78A1-4BCB-B051-1D358B9CAC69}" dt="2024-06-19T04:44:08.247" v="744" actId="1035"/>
          <ac:spMkLst>
            <pc:docMk/>
            <pc:sldMk cId="1830232619" sldId="557"/>
            <ac:spMk id="27" creationId="{0AA085D1-C069-405B-BB47-CB1C2CE25BC9}"/>
          </ac:spMkLst>
        </pc:spChg>
        <pc:spChg chg="add mod">
          <ac:chgData name="Stewart Gale" userId="3647ddd2-6040-41ae-a96d-232c23482af8" providerId="ADAL" clId="{06BC47A3-78A1-4BCB-B051-1D358B9CAC69}" dt="2024-06-19T04:42:46.662" v="697" actId="403"/>
          <ac:spMkLst>
            <pc:docMk/>
            <pc:sldMk cId="1830232619" sldId="557"/>
            <ac:spMk id="28" creationId="{1021BB25-C3C2-7005-7A76-B5BC34118ACF}"/>
          </ac:spMkLst>
        </pc:spChg>
        <pc:spChg chg="add mod">
          <ac:chgData name="Stewart Gale" userId="3647ddd2-6040-41ae-a96d-232c23482af8" providerId="ADAL" clId="{06BC47A3-78A1-4BCB-B051-1D358B9CAC69}" dt="2024-06-19T04:42:46.662" v="697" actId="403"/>
          <ac:spMkLst>
            <pc:docMk/>
            <pc:sldMk cId="1830232619" sldId="557"/>
            <ac:spMk id="29" creationId="{0023E8C1-EFF6-CB5E-3339-6450D8C46D57}"/>
          </ac:spMkLst>
        </pc:spChg>
        <pc:spChg chg="add mod">
          <ac:chgData name="Stewart Gale" userId="3647ddd2-6040-41ae-a96d-232c23482af8" providerId="ADAL" clId="{06BC47A3-78A1-4BCB-B051-1D358B9CAC69}" dt="2024-06-19T04:44:08.247" v="744" actId="1035"/>
          <ac:spMkLst>
            <pc:docMk/>
            <pc:sldMk cId="1830232619" sldId="557"/>
            <ac:spMk id="30" creationId="{7CE97B92-5F93-A962-3EA1-DC6E06A0FB65}"/>
          </ac:spMkLst>
        </pc:spChg>
        <pc:spChg chg="add mod">
          <ac:chgData name="Stewart Gale" userId="3647ddd2-6040-41ae-a96d-232c23482af8" providerId="ADAL" clId="{06BC47A3-78A1-4BCB-B051-1D358B9CAC69}" dt="2024-06-19T04:44:08.247" v="744" actId="1035"/>
          <ac:spMkLst>
            <pc:docMk/>
            <pc:sldMk cId="1830232619" sldId="557"/>
            <ac:spMk id="31" creationId="{0712FCFC-F0C1-5A78-16D1-C0185CB2624C}"/>
          </ac:spMkLst>
        </pc:spChg>
        <pc:spChg chg="add mod">
          <ac:chgData name="Stewart Gale" userId="3647ddd2-6040-41ae-a96d-232c23482af8" providerId="ADAL" clId="{06BC47A3-78A1-4BCB-B051-1D358B9CAC69}" dt="2024-06-19T04:35:36.964" v="610" actId="1038"/>
          <ac:spMkLst>
            <pc:docMk/>
            <pc:sldMk cId="1830232619" sldId="557"/>
            <ac:spMk id="32" creationId="{D6C2D7EB-4B76-4CBF-CB83-FF4A13E212EB}"/>
          </ac:spMkLst>
        </pc:spChg>
        <pc:spChg chg="add mod">
          <ac:chgData name="Stewart Gale" userId="3647ddd2-6040-41ae-a96d-232c23482af8" providerId="ADAL" clId="{06BC47A3-78A1-4BCB-B051-1D358B9CAC69}" dt="2024-06-19T04:35:36.964" v="610" actId="1038"/>
          <ac:spMkLst>
            <pc:docMk/>
            <pc:sldMk cId="1830232619" sldId="557"/>
            <ac:spMk id="33" creationId="{6B817C0C-94AE-C367-D741-A10F50E57623}"/>
          </ac:spMkLst>
        </pc:spChg>
        <pc:spChg chg="add mod">
          <ac:chgData name="Stewart Gale" userId="3647ddd2-6040-41ae-a96d-232c23482af8" providerId="ADAL" clId="{06BC47A3-78A1-4BCB-B051-1D358B9CAC69}" dt="2024-06-19T04:52:18.246" v="796" actId="20577"/>
          <ac:spMkLst>
            <pc:docMk/>
            <pc:sldMk cId="1830232619" sldId="557"/>
            <ac:spMk id="34" creationId="{1AFD7445-4C14-FB2F-1655-73F71A5E70F4}"/>
          </ac:spMkLst>
        </pc:spChg>
        <pc:spChg chg="add mod">
          <ac:chgData name="Stewart Gale" userId="3647ddd2-6040-41ae-a96d-232c23482af8" providerId="ADAL" clId="{06BC47A3-78A1-4BCB-B051-1D358B9CAC69}" dt="2024-06-19T04:52:37.602" v="813" actId="20577"/>
          <ac:spMkLst>
            <pc:docMk/>
            <pc:sldMk cId="1830232619" sldId="557"/>
            <ac:spMk id="35" creationId="{D42CDC08-AFBE-8AD5-3BA9-4D0CF138A41C}"/>
          </ac:spMkLst>
        </pc:spChg>
        <pc:spChg chg="add mod">
          <ac:chgData name="Stewart Gale" userId="3647ddd2-6040-41ae-a96d-232c23482af8" providerId="ADAL" clId="{06BC47A3-78A1-4BCB-B051-1D358B9CAC69}" dt="2024-06-19T04:44:20.231" v="751" actId="1035"/>
          <ac:spMkLst>
            <pc:docMk/>
            <pc:sldMk cId="1830232619" sldId="557"/>
            <ac:spMk id="36" creationId="{885D385B-B2CB-E6DC-C100-8602A2C83E6C}"/>
          </ac:spMkLst>
        </pc:spChg>
        <pc:spChg chg="add mod">
          <ac:chgData name="Stewart Gale" userId="3647ddd2-6040-41ae-a96d-232c23482af8" providerId="ADAL" clId="{06BC47A3-78A1-4BCB-B051-1D358B9CAC69}" dt="2024-06-19T04:44:20.231" v="751" actId="1035"/>
          <ac:spMkLst>
            <pc:docMk/>
            <pc:sldMk cId="1830232619" sldId="557"/>
            <ac:spMk id="37" creationId="{571298B8-492F-2362-9D66-8A875EE06A03}"/>
          </ac:spMkLst>
        </pc:spChg>
        <pc:spChg chg="add mod">
          <ac:chgData name="Stewart Gale" userId="3647ddd2-6040-41ae-a96d-232c23482af8" providerId="ADAL" clId="{06BC47A3-78A1-4BCB-B051-1D358B9CAC69}" dt="2024-06-19T04:40:15.150" v="677" actId="20577"/>
          <ac:spMkLst>
            <pc:docMk/>
            <pc:sldMk cId="1830232619" sldId="557"/>
            <ac:spMk id="38" creationId="{EFEFB599-0D4C-4EFD-A973-E6F23192D861}"/>
          </ac:spMkLst>
        </pc:spChg>
        <pc:spChg chg="add mod">
          <ac:chgData name="Stewart Gale" userId="3647ddd2-6040-41ae-a96d-232c23482af8" providerId="ADAL" clId="{06BC47A3-78A1-4BCB-B051-1D358B9CAC69}" dt="2024-06-19T04:44:29.447" v="767" actId="20577"/>
          <ac:spMkLst>
            <pc:docMk/>
            <pc:sldMk cId="1830232619" sldId="557"/>
            <ac:spMk id="39" creationId="{A133ED66-4513-2CAB-AC54-6AB2C232BFEF}"/>
          </ac:spMkLst>
        </pc:spChg>
        <pc:spChg chg="add mod">
          <ac:chgData name="Stewart Gale" userId="3647ddd2-6040-41ae-a96d-232c23482af8" providerId="ADAL" clId="{06BC47A3-78A1-4BCB-B051-1D358B9CAC69}" dt="2024-06-19T04:44:20.231" v="751" actId="1035"/>
          <ac:spMkLst>
            <pc:docMk/>
            <pc:sldMk cId="1830232619" sldId="557"/>
            <ac:spMk id="40" creationId="{B1F0718C-7104-4256-5A93-F75BAE7476EB}"/>
          </ac:spMkLst>
        </pc:spChg>
        <pc:spChg chg="add mod">
          <ac:chgData name="Stewart Gale" userId="3647ddd2-6040-41ae-a96d-232c23482af8" providerId="ADAL" clId="{06BC47A3-78A1-4BCB-B051-1D358B9CAC69}" dt="2024-06-19T04:44:20.231" v="751" actId="1035"/>
          <ac:spMkLst>
            <pc:docMk/>
            <pc:sldMk cId="1830232619" sldId="557"/>
            <ac:spMk id="41" creationId="{57E9A3A8-3F99-03F3-9F44-A6956A1C97D5}"/>
          </ac:spMkLst>
        </pc:spChg>
      </pc:sldChg>
      <pc:sldChg chg="delSp modSp add mod ord">
        <pc:chgData name="Stewart Gale" userId="3647ddd2-6040-41ae-a96d-232c23482af8" providerId="ADAL" clId="{06BC47A3-78A1-4BCB-B051-1D358B9CAC69}" dt="2024-06-19T04:53:23.842" v="828" actId="478"/>
        <pc:sldMkLst>
          <pc:docMk/>
          <pc:sldMk cId="2578319677" sldId="558"/>
        </pc:sldMkLst>
        <pc:spChg chg="del">
          <ac:chgData name="Stewart Gale" userId="3647ddd2-6040-41ae-a96d-232c23482af8" providerId="ADAL" clId="{06BC47A3-78A1-4BCB-B051-1D358B9CAC69}" dt="2024-06-19T04:53:05.588" v="818" actId="478"/>
          <ac:spMkLst>
            <pc:docMk/>
            <pc:sldMk cId="2578319677" sldId="558"/>
            <ac:spMk id="5" creationId="{36E5903C-5BAC-AA8C-D881-444175D94E8A}"/>
          </ac:spMkLst>
        </pc:spChg>
        <pc:spChg chg="del">
          <ac:chgData name="Stewart Gale" userId="3647ddd2-6040-41ae-a96d-232c23482af8" providerId="ADAL" clId="{06BC47A3-78A1-4BCB-B051-1D358B9CAC69}" dt="2024-06-19T04:53:05.588" v="818" actId="478"/>
          <ac:spMkLst>
            <pc:docMk/>
            <pc:sldMk cId="2578319677" sldId="558"/>
            <ac:spMk id="7" creationId="{10BDB1CF-AD22-124E-7565-7D3B2DFAB163}"/>
          </ac:spMkLst>
        </pc:spChg>
        <pc:spChg chg="del">
          <ac:chgData name="Stewart Gale" userId="3647ddd2-6040-41ae-a96d-232c23482af8" providerId="ADAL" clId="{06BC47A3-78A1-4BCB-B051-1D358B9CAC69}" dt="2024-06-19T04:53:08.193" v="819" actId="478"/>
          <ac:spMkLst>
            <pc:docMk/>
            <pc:sldMk cId="2578319677" sldId="558"/>
            <ac:spMk id="8" creationId="{63FD8734-5D2E-EB33-2905-89174E740DE5}"/>
          </ac:spMkLst>
        </pc:spChg>
        <pc:spChg chg="del">
          <ac:chgData name="Stewart Gale" userId="3647ddd2-6040-41ae-a96d-232c23482af8" providerId="ADAL" clId="{06BC47A3-78A1-4BCB-B051-1D358B9CAC69}" dt="2024-06-19T04:53:08.193" v="819" actId="478"/>
          <ac:spMkLst>
            <pc:docMk/>
            <pc:sldMk cId="2578319677" sldId="558"/>
            <ac:spMk id="10" creationId="{2C0BB8E3-ED6C-9A27-FD22-D3940654CC2B}"/>
          </ac:spMkLst>
        </pc:spChg>
        <pc:spChg chg="del">
          <ac:chgData name="Stewart Gale" userId="3647ddd2-6040-41ae-a96d-232c23482af8" providerId="ADAL" clId="{06BC47A3-78A1-4BCB-B051-1D358B9CAC69}" dt="2024-06-19T04:53:13.685" v="823" actId="478"/>
          <ac:spMkLst>
            <pc:docMk/>
            <pc:sldMk cId="2578319677" sldId="558"/>
            <ac:spMk id="11" creationId="{BCB12144-FE69-3EAA-5D4A-D6D24BBF5078}"/>
          </ac:spMkLst>
        </pc:spChg>
        <pc:spChg chg="del">
          <ac:chgData name="Stewart Gale" userId="3647ddd2-6040-41ae-a96d-232c23482af8" providerId="ADAL" clId="{06BC47A3-78A1-4BCB-B051-1D358B9CAC69}" dt="2024-06-19T04:53:13.685" v="823" actId="478"/>
          <ac:spMkLst>
            <pc:docMk/>
            <pc:sldMk cId="2578319677" sldId="558"/>
            <ac:spMk id="12" creationId="{1574E70C-FA2D-DF26-C712-CBDF791A1E29}"/>
          </ac:spMkLst>
        </pc:spChg>
        <pc:spChg chg="del">
          <ac:chgData name="Stewart Gale" userId="3647ddd2-6040-41ae-a96d-232c23482af8" providerId="ADAL" clId="{06BC47A3-78A1-4BCB-B051-1D358B9CAC69}" dt="2024-06-19T04:53:22.225" v="827" actId="478"/>
          <ac:spMkLst>
            <pc:docMk/>
            <pc:sldMk cId="2578319677" sldId="558"/>
            <ac:spMk id="14" creationId="{9970306A-1F99-06A6-6B23-C632D594FCAA}"/>
          </ac:spMkLst>
        </pc:spChg>
        <pc:spChg chg="del">
          <ac:chgData name="Stewart Gale" userId="3647ddd2-6040-41ae-a96d-232c23482af8" providerId="ADAL" clId="{06BC47A3-78A1-4BCB-B051-1D358B9CAC69}" dt="2024-06-19T04:53:22.225" v="827" actId="478"/>
          <ac:spMkLst>
            <pc:docMk/>
            <pc:sldMk cId="2578319677" sldId="558"/>
            <ac:spMk id="22" creationId="{710B0E11-889B-9CCC-7A4F-357D81ECA753}"/>
          </ac:spMkLst>
        </pc:spChg>
        <pc:spChg chg="del">
          <ac:chgData name="Stewart Gale" userId="3647ddd2-6040-41ae-a96d-232c23482af8" providerId="ADAL" clId="{06BC47A3-78A1-4BCB-B051-1D358B9CAC69}" dt="2024-06-19T04:53:20.087" v="826" actId="478"/>
          <ac:spMkLst>
            <pc:docMk/>
            <pc:sldMk cId="2578319677" sldId="558"/>
            <ac:spMk id="28" creationId="{1021BB25-C3C2-7005-7A76-B5BC34118ACF}"/>
          </ac:spMkLst>
        </pc:spChg>
        <pc:spChg chg="del">
          <ac:chgData name="Stewart Gale" userId="3647ddd2-6040-41ae-a96d-232c23482af8" providerId="ADAL" clId="{06BC47A3-78A1-4BCB-B051-1D358B9CAC69}" dt="2024-06-19T04:53:23.842" v="828" actId="478"/>
          <ac:spMkLst>
            <pc:docMk/>
            <pc:sldMk cId="2578319677" sldId="558"/>
            <ac:spMk id="29" creationId="{0023E8C1-EFF6-CB5E-3339-6450D8C46D57}"/>
          </ac:spMkLst>
        </pc:spChg>
        <pc:spChg chg="del">
          <ac:chgData name="Stewart Gale" userId="3647ddd2-6040-41ae-a96d-232c23482af8" providerId="ADAL" clId="{06BC47A3-78A1-4BCB-B051-1D358B9CAC69}" dt="2024-06-19T04:53:05.588" v="818" actId="478"/>
          <ac:spMkLst>
            <pc:docMk/>
            <pc:sldMk cId="2578319677" sldId="558"/>
            <ac:spMk id="30" creationId="{7CE97B92-5F93-A962-3EA1-DC6E06A0FB65}"/>
          </ac:spMkLst>
        </pc:spChg>
        <pc:spChg chg="del">
          <ac:chgData name="Stewart Gale" userId="3647ddd2-6040-41ae-a96d-232c23482af8" providerId="ADAL" clId="{06BC47A3-78A1-4BCB-B051-1D358B9CAC69}" dt="2024-06-19T04:53:05.588" v="818" actId="478"/>
          <ac:spMkLst>
            <pc:docMk/>
            <pc:sldMk cId="2578319677" sldId="558"/>
            <ac:spMk id="31" creationId="{0712FCFC-F0C1-5A78-16D1-C0185CB2624C}"/>
          </ac:spMkLst>
        </pc:spChg>
        <pc:spChg chg="del">
          <ac:chgData name="Stewart Gale" userId="3647ddd2-6040-41ae-a96d-232c23482af8" providerId="ADAL" clId="{06BC47A3-78A1-4BCB-B051-1D358B9CAC69}" dt="2024-06-19T04:53:18.037" v="825" actId="478"/>
          <ac:spMkLst>
            <pc:docMk/>
            <pc:sldMk cId="2578319677" sldId="558"/>
            <ac:spMk id="32" creationId="{D6C2D7EB-4B76-4CBF-CB83-FF4A13E212EB}"/>
          </ac:spMkLst>
        </pc:spChg>
        <pc:spChg chg="del">
          <ac:chgData name="Stewart Gale" userId="3647ddd2-6040-41ae-a96d-232c23482af8" providerId="ADAL" clId="{06BC47A3-78A1-4BCB-B051-1D358B9CAC69}" dt="2024-06-19T04:53:18.037" v="825" actId="478"/>
          <ac:spMkLst>
            <pc:docMk/>
            <pc:sldMk cId="2578319677" sldId="558"/>
            <ac:spMk id="33" creationId="{6B817C0C-94AE-C367-D741-A10F50E57623}"/>
          </ac:spMkLst>
        </pc:spChg>
        <pc:spChg chg="del">
          <ac:chgData name="Stewart Gale" userId="3647ddd2-6040-41ae-a96d-232c23482af8" providerId="ADAL" clId="{06BC47A3-78A1-4BCB-B051-1D358B9CAC69}" dt="2024-06-19T04:53:13.685" v="823" actId="478"/>
          <ac:spMkLst>
            <pc:docMk/>
            <pc:sldMk cId="2578319677" sldId="558"/>
            <ac:spMk id="34" creationId="{1AFD7445-4C14-FB2F-1655-73F71A5E70F4}"/>
          </ac:spMkLst>
        </pc:spChg>
        <pc:spChg chg="del mod">
          <ac:chgData name="Stewart Gale" userId="3647ddd2-6040-41ae-a96d-232c23482af8" providerId="ADAL" clId="{06BC47A3-78A1-4BCB-B051-1D358B9CAC69}" dt="2024-06-19T04:53:11.824" v="822" actId="478"/>
          <ac:spMkLst>
            <pc:docMk/>
            <pc:sldMk cId="2578319677" sldId="558"/>
            <ac:spMk id="35" creationId="{D42CDC08-AFBE-8AD5-3BA9-4D0CF138A41C}"/>
          </ac:spMkLst>
        </pc:spChg>
        <pc:spChg chg="del">
          <ac:chgData name="Stewart Gale" userId="3647ddd2-6040-41ae-a96d-232c23482af8" providerId="ADAL" clId="{06BC47A3-78A1-4BCB-B051-1D358B9CAC69}" dt="2024-06-19T04:53:08.193" v="819" actId="478"/>
          <ac:spMkLst>
            <pc:docMk/>
            <pc:sldMk cId="2578319677" sldId="558"/>
            <ac:spMk id="36" creationId="{885D385B-B2CB-E6DC-C100-8602A2C83E6C}"/>
          </ac:spMkLst>
        </pc:spChg>
        <pc:spChg chg="del">
          <ac:chgData name="Stewart Gale" userId="3647ddd2-6040-41ae-a96d-232c23482af8" providerId="ADAL" clId="{06BC47A3-78A1-4BCB-B051-1D358B9CAC69}" dt="2024-06-19T04:53:09.467" v="820" actId="478"/>
          <ac:spMkLst>
            <pc:docMk/>
            <pc:sldMk cId="2578319677" sldId="558"/>
            <ac:spMk id="37" creationId="{571298B8-492F-2362-9D66-8A875EE06A03}"/>
          </ac:spMkLst>
        </pc:spChg>
        <pc:spChg chg="del">
          <ac:chgData name="Stewart Gale" userId="3647ddd2-6040-41ae-a96d-232c23482af8" providerId="ADAL" clId="{06BC47A3-78A1-4BCB-B051-1D358B9CAC69}" dt="2024-06-19T04:53:13.685" v="823" actId="478"/>
          <ac:spMkLst>
            <pc:docMk/>
            <pc:sldMk cId="2578319677" sldId="558"/>
            <ac:spMk id="38" creationId="{EFEFB599-0D4C-4EFD-A973-E6F23192D861}"/>
          </ac:spMkLst>
        </pc:spChg>
        <pc:spChg chg="del">
          <ac:chgData name="Stewart Gale" userId="3647ddd2-6040-41ae-a96d-232c23482af8" providerId="ADAL" clId="{06BC47A3-78A1-4BCB-B051-1D358B9CAC69}" dt="2024-06-19T04:53:15.544" v="824" actId="478"/>
          <ac:spMkLst>
            <pc:docMk/>
            <pc:sldMk cId="2578319677" sldId="558"/>
            <ac:spMk id="40" creationId="{B1F0718C-7104-4256-5A93-F75BAE7476EB}"/>
          </ac:spMkLst>
        </pc:spChg>
        <pc:spChg chg="del">
          <ac:chgData name="Stewart Gale" userId="3647ddd2-6040-41ae-a96d-232c23482af8" providerId="ADAL" clId="{06BC47A3-78A1-4BCB-B051-1D358B9CAC69}" dt="2024-06-19T04:53:15.544" v="824" actId="478"/>
          <ac:spMkLst>
            <pc:docMk/>
            <pc:sldMk cId="2578319677" sldId="558"/>
            <ac:spMk id="41" creationId="{57E9A3A8-3F99-03F3-9F44-A6956A1C97D5}"/>
          </ac:spMkLst>
        </pc:spChg>
      </pc:sldChg>
    </pc:docChg>
  </pc:docChgLst>
  <pc:docChgLst>
    <pc:chgData name="A.KITE" userId="b911d526-0e34-417c-9bbb-1adac293fe13" providerId="ADAL" clId="{9A660767-0D98-4FC6-B2BC-577791233956}"/>
    <pc:docChg chg="modSld">
      <pc:chgData name="A.KITE" userId="b911d526-0e34-417c-9bbb-1adac293fe13" providerId="ADAL" clId="{9A660767-0D98-4FC6-B2BC-577791233956}" dt="2018-11-30T11:52:52.719" v="7" actId="20577"/>
      <pc:docMkLst>
        <pc:docMk/>
      </pc:docMkLst>
      <pc:sldChg chg="modSp">
        <pc:chgData name="A.KITE" userId="b911d526-0e34-417c-9bbb-1adac293fe13" providerId="ADAL" clId="{9A660767-0D98-4FC6-B2BC-577791233956}" dt="2018-11-30T11:52:52.719" v="7" actId="20577"/>
        <pc:sldMkLst>
          <pc:docMk/>
          <pc:sldMk cId="2635880341" sldId="545"/>
        </pc:sldMkLst>
        <pc:spChg chg="mod">
          <ac:chgData name="A.KITE" userId="b911d526-0e34-417c-9bbb-1adac293fe13" providerId="ADAL" clId="{9A660767-0D98-4FC6-B2BC-577791233956}" dt="2018-11-30T11:52:52.719" v="7" actId="20577"/>
          <ac:spMkLst>
            <pc:docMk/>
            <pc:sldMk cId="2635880341" sldId="545"/>
            <ac:spMk id="20" creationId="{C6B0240F-A6B0-4B38-A3C0-6187DD70BAB3}"/>
          </ac:spMkLst>
        </pc:spChg>
      </pc:sldChg>
      <pc:sldChg chg="modSp">
        <pc:chgData name="A.KITE" userId="b911d526-0e34-417c-9bbb-1adac293fe13" providerId="ADAL" clId="{9A660767-0D98-4FC6-B2BC-577791233956}" dt="2018-11-30T07:38:37.726" v="4" actId="207"/>
        <pc:sldMkLst>
          <pc:docMk/>
          <pc:sldMk cId="2612988582" sldId="547"/>
        </pc:sldMkLst>
        <pc:spChg chg="mod">
          <ac:chgData name="A.KITE" userId="b911d526-0e34-417c-9bbb-1adac293fe13" providerId="ADAL" clId="{9A660767-0D98-4FC6-B2BC-577791233956}" dt="2018-11-30T07:38:25.743" v="0" actId="207"/>
          <ac:spMkLst>
            <pc:docMk/>
            <pc:sldMk cId="2612988582" sldId="547"/>
            <ac:spMk id="15" creationId="{1A1FD219-9D9C-4C56-BF68-E8DE72192715}"/>
          </ac:spMkLst>
        </pc:spChg>
        <pc:spChg chg="mod">
          <ac:chgData name="A.KITE" userId="b911d526-0e34-417c-9bbb-1adac293fe13" providerId="ADAL" clId="{9A660767-0D98-4FC6-B2BC-577791233956}" dt="2018-11-30T07:38:28.669" v="1" actId="207"/>
          <ac:spMkLst>
            <pc:docMk/>
            <pc:sldMk cId="2612988582" sldId="547"/>
            <ac:spMk id="16" creationId="{774761FA-69B2-4639-8343-4E1008330BDF}"/>
          </ac:spMkLst>
        </pc:spChg>
        <pc:spChg chg="mod">
          <ac:chgData name="A.KITE" userId="b911d526-0e34-417c-9bbb-1adac293fe13" providerId="ADAL" clId="{9A660767-0D98-4FC6-B2BC-577791233956}" dt="2018-11-30T07:38:32.203" v="2" actId="207"/>
          <ac:spMkLst>
            <pc:docMk/>
            <pc:sldMk cId="2612988582" sldId="547"/>
            <ac:spMk id="17" creationId="{5B928D58-579D-48B7-8202-76C597CA832A}"/>
          </ac:spMkLst>
        </pc:spChg>
        <pc:spChg chg="mod">
          <ac:chgData name="A.KITE" userId="b911d526-0e34-417c-9bbb-1adac293fe13" providerId="ADAL" clId="{9A660767-0D98-4FC6-B2BC-577791233956}" dt="2018-11-30T07:38:34.930" v="3" actId="207"/>
          <ac:spMkLst>
            <pc:docMk/>
            <pc:sldMk cId="2612988582" sldId="547"/>
            <ac:spMk id="18" creationId="{BE92FD20-8D3A-484B-B0F8-D35E1A025737}"/>
          </ac:spMkLst>
        </pc:spChg>
        <pc:spChg chg="mod">
          <ac:chgData name="A.KITE" userId="b911d526-0e34-417c-9bbb-1adac293fe13" providerId="ADAL" clId="{9A660767-0D98-4FC6-B2BC-577791233956}" dt="2018-11-30T07:38:37.726" v="4" actId="207"/>
          <ac:spMkLst>
            <pc:docMk/>
            <pc:sldMk cId="2612988582" sldId="547"/>
            <ac:spMk id="19" creationId="{465964B9-3AB9-4661-AFA7-7C3940AB1DF4}"/>
          </ac:spMkLst>
        </pc:spChg>
      </pc:sldChg>
    </pc:docChg>
  </pc:docChgLst>
  <pc:docChgLst>
    <pc:chgData name="Stewart Gale" userId="3647ddd2-6040-41ae-a96d-232c23482af8" providerId="ADAL" clId="{9C2C1BCC-2972-4339-B0F6-68BE951139AF}"/>
    <pc:docChg chg="modSld">
      <pc:chgData name="Stewart Gale" userId="3647ddd2-6040-41ae-a96d-232c23482af8" providerId="ADAL" clId="{9C2C1BCC-2972-4339-B0F6-68BE951139AF}" dt="2021-04-20T07:40:21.732" v="17" actId="403"/>
      <pc:docMkLst>
        <pc:docMk/>
      </pc:docMkLst>
      <pc:sldChg chg="modSp mod modAnim">
        <pc:chgData name="Stewart Gale" userId="3647ddd2-6040-41ae-a96d-232c23482af8" providerId="ADAL" clId="{9C2C1BCC-2972-4339-B0F6-68BE951139AF}" dt="2021-04-20T07:40:21.732" v="17" actId="403"/>
        <pc:sldMkLst>
          <pc:docMk/>
          <pc:sldMk cId="2635880341" sldId="545"/>
        </pc:sldMkLst>
        <pc:spChg chg="mod">
          <ac:chgData name="Stewart Gale" userId="3647ddd2-6040-41ae-a96d-232c23482af8" providerId="ADAL" clId="{9C2C1BCC-2972-4339-B0F6-68BE951139AF}" dt="2021-04-20T07:39:54.908" v="13" actId="1076"/>
          <ac:spMkLst>
            <pc:docMk/>
            <pc:sldMk cId="2635880341" sldId="545"/>
            <ac:spMk id="2" creationId="{C8D545BB-C956-450F-83C9-7F7DB2AC1E9F}"/>
          </ac:spMkLst>
        </pc:spChg>
        <pc:spChg chg="mod">
          <ac:chgData name="Stewart Gale" userId="3647ddd2-6040-41ae-a96d-232c23482af8" providerId="ADAL" clId="{9C2C1BCC-2972-4339-B0F6-68BE951139AF}" dt="2021-04-20T07:40:21.732" v="17" actId="403"/>
          <ac:spMkLst>
            <pc:docMk/>
            <pc:sldMk cId="2635880341" sldId="545"/>
            <ac:spMk id="13" creationId="{A3B1D42E-33C2-49D1-BEFF-89431429915C}"/>
          </ac:spMkLst>
        </pc:spChg>
        <pc:spChg chg="mod">
          <ac:chgData name="Stewart Gale" userId="3647ddd2-6040-41ae-a96d-232c23482af8" providerId="ADAL" clId="{9C2C1BCC-2972-4339-B0F6-68BE951139AF}" dt="2021-04-20T07:39:54.908" v="13" actId="1076"/>
          <ac:spMkLst>
            <pc:docMk/>
            <pc:sldMk cId="2635880341" sldId="545"/>
            <ac:spMk id="15" creationId="{1A1FD219-9D9C-4C56-BF68-E8DE72192715}"/>
          </ac:spMkLst>
        </pc:spChg>
        <pc:spChg chg="mod">
          <ac:chgData name="Stewart Gale" userId="3647ddd2-6040-41ae-a96d-232c23482af8" providerId="ADAL" clId="{9C2C1BCC-2972-4339-B0F6-68BE951139AF}" dt="2021-04-20T07:39:54.908" v="13" actId="1076"/>
          <ac:spMkLst>
            <pc:docMk/>
            <pc:sldMk cId="2635880341" sldId="545"/>
            <ac:spMk id="16" creationId="{774761FA-69B2-4639-8343-4E1008330BDF}"/>
          </ac:spMkLst>
        </pc:spChg>
        <pc:spChg chg="mod">
          <ac:chgData name="Stewart Gale" userId="3647ddd2-6040-41ae-a96d-232c23482af8" providerId="ADAL" clId="{9C2C1BCC-2972-4339-B0F6-68BE951139AF}" dt="2021-04-20T07:39:54.908" v="13" actId="1076"/>
          <ac:spMkLst>
            <pc:docMk/>
            <pc:sldMk cId="2635880341" sldId="545"/>
            <ac:spMk id="17" creationId="{5B928D58-579D-48B7-8202-76C597CA832A}"/>
          </ac:spMkLst>
        </pc:spChg>
        <pc:spChg chg="mod">
          <ac:chgData name="Stewart Gale" userId="3647ddd2-6040-41ae-a96d-232c23482af8" providerId="ADAL" clId="{9C2C1BCC-2972-4339-B0F6-68BE951139AF}" dt="2021-04-20T07:39:54.908" v="13" actId="1076"/>
          <ac:spMkLst>
            <pc:docMk/>
            <pc:sldMk cId="2635880341" sldId="545"/>
            <ac:spMk id="18" creationId="{BE92FD20-8D3A-484B-B0F8-D35E1A025737}"/>
          </ac:spMkLst>
        </pc:spChg>
        <pc:spChg chg="mod">
          <ac:chgData name="Stewart Gale" userId="3647ddd2-6040-41ae-a96d-232c23482af8" providerId="ADAL" clId="{9C2C1BCC-2972-4339-B0F6-68BE951139AF}" dt="2021-04-20T07:40:00.647" v="14" actId="1076"/>
          <ac:spMkLst>
            <pc:docMk/>
            <pc:sldMk cId="2635880341" sldId="545"/>
            <ac:spMk id="19" creationId="{465964B9-3AB9-4661-AFA7-7C3940AB1DF4}"/>
          </ac:spMkLst>
        </pc:spChg>
        <pc:spChg chg="mod">
          <ac:chgData name="Stewart Gale" userId="3647ddd2-6040-41ae-a96d-232c23482af8" providerId="ADAL" clId="{9C2C1BCC-2972-4339-B0F6-68BE951139AF}" dt="2021-04-20T07:40:00.647" v="14" actId="1076"/>
          <ac:spMkLst>
            <pc:docMk/>
            <pc:sldMk cId="2635880341" sldId="545"/>
            <ac:spMk id="20" creationId="{C6B0240F-A6B0-4B38-A3C0-6187DD70BAB3}"/>
          </ac:spMkLst>
        </pc:spChg>
        <pc:spChg chg="mod">
          <ac:chgData name="Stewart Gale" userId="3647ddd2-6040-41ae-a96d-232c23482af8" providerId="ADAL" clId="{9C2C1BCC-2972-4339-B0F6-68BE951139AF}" dt="2021-04-20T07:40:00.647" v="14" actId="1076"/>
          <ac:spMkLst>
            <pc:docMk/>
            <pc:sldMk cId="2635880341" sldId="545"/>
            <ac:spMk id="21" creationId="{E161F4E9-3CA0-43F7-A1CC-B83D9548D27F}"/>
          </ac:spMkLst>
        </pc:spChg>
        <pc:spChg chg="mod">
          <ac:chgData name="Stewart Gale" userId="3647ddd2-6040-41ae-a96d-232c23482af8" providerId="ADAL" clId="{9C2C1BCC-2972-4339-B0F6-68BE951139AF}" dt="2021-04-20T07:40:00.647" v="14" actId="1076"/>
          <ac:spMkLst>
            <pc:docMk/>
            <pc:sldMk cId="2635880341" sldId="545"/>
            <ac:spMk id="27" creationId="{0AA085D1-C069-405B-BB47-CB1C2CE25BC9}"/>
          </ac:spMkLst>
        </pc:spChg>
      </pc:sldChg>
    </pc:docChg>
  </pc:docChgLst>
  <pc:docChgLst>
    <pc:chgData name="A.KITE" userId="b911d526-0e34-417c-9bbb-1adac293fe13" providerId="ADAL" clId="{C6531A2D-102F-4969-AC96-F30368DB0F0D}"/>
    <pc:docChg chg="custSel delSld modSld">
      <pc:chgData name="A.KITE" userId="b911d526-0e34-417c-9bbb-1adac293fe13" providerId="ADAL" clId="{C6531A2D-102F-4969-AC96-F30368DB0F0D}" dt="2018-11-29T17:34:37.065" v="504" actId="20577"/>
      <pc:docMkLst>
        <pc:docMk/>
      </pc:docMkLst>
      <pc:sldChg chg="modSp modAnim">
        <pc:chgData name="A.KITE" userId="b911d526-0e34-417c-9bbb-1adac293fe13" providerId="ADAL" clId="{C6531A2D-102F-4969-AC96-F30368DB0F0D}" dt="2018-11-29T17:25:03.537" v="83" actId="20577"/>
        <pc:sldMkLst>
          <pc:docMk/>
          <pc:sldMk cId="2635880341" sldId="545"/>
        </pc:sldMkLst>
        <pc:spChg chg="mod">
          <ac:chgData name="A.KITE" userId="b911d526-0e34-417c-9bbb-1adac293fe13" providerId="ADAL" clId="{C6531A2D-102F-4969-AC96-F30368DB0F0D}" dt="2018-11-29T17:25:03.537" v="83" actId="20577"/>
          <ac:spMkLst>
            <pc:docMk/>
            <pc:sldMk cId="2635880341" sldId="545"/>
            <ac:spMk id="13" creationId="{A3B1D42E-33C2-49D1-BEFF-89431429915C}"/>
          </ac:spMkLst>
        </pc:spChg>
      </pc:sldChg>
      <pc:sldChg chg="modSp modAnim">
        <pc:chgData name="A.KITE" userId="b911d526-0e34-417c-9bbb-1adac293fe13" providerId="ADAL" clId="{C6531A2D-102F-4969-AC96-F30368DB0F0D}" dt="2018-11-29T17:24:45.905" v="37" actId="20577"/>
        <pc:sldMkLst>
          <pc:docMk/>
          <pc:sldMk cId="3632153901" sldId="546"/>
        </pc:sldMkLst>
        <pc:spChg chg="mod">
          <ac:chgData name="A.KITE" userId="b911d526-0e34-417c-9bbb-1adac293fe13" providerId="ADAL" clId="{C6531A2D-102F-4969-AC96-F30368DB0F0D}" dt="2018-11-29T17:24:37.017" v="18" actId="20577"/>
          <ac:spMkLst>
            <pc:docMk/>
            <pc:sldMk cId="3632153901" sldId="546"/>
            <ac:spMk id="11" creationId="{E3283D95-E7F6-46BE-8A89-B0E172F04D97}"/>
          </ac:spMkLst>
        </pc:spChg>
        <pc:spChg chg="mod">
          <ac:chgData name="A.KITE" userId="b911d526-0e34-417c-9bbb-1adac293fe13" providerId="ADAL" clId="{C6531A2D-102F-4969-AC96-F30368DB0F0D}" dt="2018-11-29T17:24:45.905" v="37" actId="20577"/>
          <ac:spMkLst>
            <pc:docMk/>
            <pc:sldMk cId="3632153901" sldId="546"/>
            <ac:spMk id="12" creationId="{51FE4B58-EEA4-4AEE-9537-186CCD439395}"/>
          </ac:spMkLst>
        </pc:spChg>
      </pc:sldChg>
      <pc:sldChg chg="modSp">
        <pc:chgData name="A.KITE" userId="b911d526-0e34-417c-9bbb-1adac293fe13" providerId="ADAL" clId="{C6531A2D-102F-4969-AC96-F30368DB0F0D}" dt="2018-11-29T17:34:37.065" v="504" actId="20577"/>
        <pc:sldMkLst>
          <pc:docMk/>
          <pc:sldMk cId="2612988582" sldId="547"/>
        </pc:sldMkLst>
        <pc:spChg chg="mod">
          <ac:chgData name="A.KITE" userId="b911d526-0e34-417c-9bbb-1adac293fe13" providerId="ADAL" clId="{C6531A2D-102F-4969-AC96-F30368DB0F0D}" dt="2018-11-29T17:25:45.729" v="97" actId="20577"/>
          <ac:spMkLst>
            <pc:docMk/>
            <pc:sldMk cId="2612988582" sldId="547"/>
            <ac:spMk id="2" creationId="{C8D545BB-C956-450F-83C9-7F7DB2AC1E9F}"/>
          </ac:spMkLst>
        </pc:spChg>
        <pc:spChg chg="mod">
          <ac:chgData name="A.KITE" userId="b911d526-0e34-417c-9bbb-1adac293fe13" providerId="ADAL" clId="{C6531A2D-102F-4969-AC96-F30368DB0F0D}" dt="2018-11-29T17:34:16.340" v="500" actId="20577"/>
          <ac:spMkLst>
            <pc:docMk/>
            <pc:sldMk cId="2612988582" sldId="547"/>
            <ac:spMk id="13" creationId="{A3B1D42E-33C2-49D1-BEFF-89431429915C}"/>
          </ac:spMkLst>
        </pc:spChg>
        <pc:spChg chg="mod">
          <ac:chgData name="A.KITE" userId="b911d526-0e34-417c-9bbb-1adac293fe13" providerId="ADAL" clId="{C6531A2D-102F-4969-AC96-F30368DB0F0D}" dt="2018-11-29T17:26:46.437" v="149" actId="20577"/>
          <ac:spMkLst>
            <pc:docMk/>
            <pc:sldMk cId="2612988582" sldId="547"/>
            <ac:spMk id="15" creationId="{1A1FD219-9D9C-4C56-BF68-E8DE72192715}"/>
          </ac:spMkLst>
        </pc:spChg>
        <pc:spChg chg="mod">
          <ac:chgData name="A.KITE" userId="b911d526-0e34-417c-9bbb-1adac293fe13" providerId="ADAL" clId="{C6531A2D-102F-4969-AC96-F30368DB0F0D}" dt="2018-11-29T17:27:38.871" v="196" actId="20577"/>
          <ac:spMkLst>
            <pc:docMk/>
            <pc:sldMk cId="2612988582" sldId="547"/>
            <ac:spMk id="16" creationId="{774761FA-69B2-4639-8343-4E1008330BDF}"/>
          </ac:spMkLst>
        </pc:spChg>
        <pc:spChg chg="mod">
          <ac:chgData name="A.KITE" userId="b911d526-0e34-417c-9bbb-1adac293fe13" providerId="ADAL" clId="{C6531A2D-102F-4969-AC96-F30368DB0F0D}" dt="2018-11-29T17:28:22.250" v="229" actId="20577"/>
          <ac:spMkLst>
            <pc:docMk/>
            <pc:sldMk cId="2612988582" sldId="547"/>
            <ac:spMk id="17" creationId="{5B928D58-579D-48B7-8202-76C597CA832A}"/>
          </ac:spMkLst>
        </pc:spChg>
        <pc:spChg chg="mod">
          <ac:chgData name="A.KITE" userId="b911d526-0e34-417c-9bbb-1adac293fe13" providerId="ADAL" clId="{C6531A2D-102F-4969-AC96-F30368DB0F0D}" dt="2018-11-29T17:28:53.939" v="274" actId="20577"/>
          <ac:spMkLst>
            <pc:docMk/>
            <pc:sldMk cId="2612988582" sldId="547"/>
            <ac:spMk id="18" creationId="{BE92FD20-8D3A-484B-B0F8-D35E1A025737}"/>
          </ac:spMkLst>
        </pc:spChg>
        <pc:spChg chg="mod">
          <ac:chgData name="A.KITE" userId="b911d526-0e34-417c-9bbb-1adac293fe13" providerId="ADAL" clId="{C6531A2D-102F-4969-AC96-F30368DB0F0D}" dt="2018-11-29T17:29:34.007" v="319" actId="20577"/>
          <ac:spMkLst>
            <pc:docMk/>
            <pc:sldMk cId="2612988582" sldId="547"/>
            <ac:spMk id="19" creationId="{465964B9-3AB9-4661-AFA7-7C3940AB1DF4}"/>
          </ac:spMkLst>
        </pc:spChg>
        <pc:spChg chg="mod">
          <ac:chgData name="A.KITE" userId="b911d526-0e34-417c-9bbb-1adac293fe13" providerId="ADAL" clId="{C6531A2D-102F-4969-AC96-F30368DB0F0D}" dt="2018-11-29T17:34:37.065" v="504" actId="20577"/>
          <ac:spMkLst>
            <pc:docMk/>
            <pc:sldMk cId="2612988582" sldId="547"/>
            <ac:spMk id="20" creationId="{C6B0240F-A6B0-4B38-A3C0-6187DD70BAB3}"/>
          </ac:spMkLst>
        </pc:spChg>
        <pc:spChg chg="mod">
          <ac:chgData name="A.KITE" userId="b911d526-0e34-417c-9bbb-1adac293fe13" providerId="ADAL" clId="{C6531A2D-102F-4969-AC96-F30368DB0F0D}" dt="2018-11-29T17:33:33.877" v="468" actId="20577"/>
          <ac:spMkLst>
            <pc:docMk/>
            <pc:sldMk cId="2612988582" sldId="547"/>
            <ac:spMk id="21" creationId="{E161F4E9-3CA0-43F7-A1CC-B83D9548D27F}"/>
          </ac:spMkLst>
        </pc:spChg>
        <pc:spChg chg="mod">
          <ac:chgData name="A.KITE" userId="b911d526-0e34-417c-9bbb-1adac293fe13" providerId="ADAL" clId="{C6531A2D-102F-4969-AC96-F30368DB0F0D}" dt="2018-11-29T17:32:45.187" v="431" actId="20577"/>
          <ac:spMkLst>
            <pc:docMk/>
            <pc:sldMk cId="2612988582" sldId="547"/>
            <ac:spMk id="27" creationId="{0AA085D1-C069-405B-BB47-CB1C2CE25BC9}"/>
          </ac:spMkLst>
        </pc:spChg>
      </pc:sldChg>
      <pc:sldChg chg="del">
        <pc:chgData name="A.KITE" userId="b911d526-0e34-417c-9bbb-1adac293fe13" providerId="ADAL" clId="{C6531A2D-102F-4969-AC96-F30368DB0F0D}" dt="2018-11-29T17:34:24.438" v="501" actId="2696"/>
        <pc:sldMkLst>
          <pc:docMk/>
          <pc:sldMk cId="3373161427" sldId="54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19/06/2024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260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432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19/06/2024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872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19/06/2024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392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19/06/2024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048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19/06/2024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14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19/06/2024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555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19/06/2024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334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19/06/2024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746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19/06/2024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112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19/06/2024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687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19/06/2024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87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19/06/2024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980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19/06/2024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60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1.png"/><Relationship Id="rId21" Type="http://schemas.openxmlformats.org/officeDocument/2006/relationships/image" Target="../media/image20.png"/><Relationship Id="rId7" Type="http://schemas.openxmlformats.org/officeDocument/2006/relationships/image" Target="../media/image5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3.png"/><Relationship Id="rId32" Type="http://schemas.openxmlformats.org/officeDocument/2006/relationships/image" Target="../media/image30.png"/><Relationship Id="rId5" Type="http://schemas.openxmlformats.org/officeDocument/2006/relationships/image" Target="../media/image3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8.png"/><Relationship Id="rId19" Type="http://schemas.openxmlformats.org/officeDocument/2006/relationships/image" Target="../media/image18.png"/><Relationship Id="rId31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8D545BB-C956-450F-83C9-7F7DB2AC1E9F}"/>
                  </a:ext>
                </a:extLst>
              </p:cNvPr>
              <p:cNvSpPr/>
              <p:nvPr/>
            </p:nvSpPr>
            <p:spPr>
              <a:xfrm>
                <a:off x="292897" y="745515"/>
                <a:ext cx="440325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000" b="1" dirty="0"/>
                  <a:t>1)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i="1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>
                        <a:latin typeface="Cambria Math" panose="02040503050406030204" pitchFamily="18" charset="0"/>
                      </a:rPr>
                      <m:t>+3=0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8D545BB-C956-450F-83C9-7F7DB2AC1E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97" y="745515"/>
                <a:ext cx="4403257" cy="707886"/>
              </a:xfrm>
              <a:prstGeom prst="rect">
                <a:avLst/>
              </a:prstGeom>
              <a:blipFill>
                <a:blip r:embed="rId3"/>
                <a:stretch>
                  <a:fillRect l="-4848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1FD219-9D9C-4C56-BF68-E8DE72192715}"/>
                  </a:ext>
                </a:extLst>
              </p:cNvPr>
              <p:cNvSpPr/>
              <p:nvPr/>
            </p:nvSpPr>
            <p:spPr>
              <a:xfrm>
                <a:off x="325401" y="2002590"/>
                <a:ext cx="440325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000" b="1" dirty="0"/>
                  <a:t>2)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i="1">
                        <a:latin typeface="Cambria Math" panose="02040503050406030204" pitchFamily="18" charset="0"/>
                      </a:rPr>
                      <m:t>+8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+3=0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1FD219-9D9C-4C56-BF68-E8DE721927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401" y="2002590"/>
                <a:ext cx="4403257" cy="707886"/>
              </a:xfrm>
              <a:prstGeom prst="rect">
                <a:avLst/>
              </a:prstGeom>
              <a:blipFill>
                <a:blip r:embed="rId4"/>
                <a:stretch>
                  <a:fillRect l="-4841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74761FA-69B2-4639-8343-4E1008330BDF}"/>
                  </a:ext>
                </a:extLst>
              </p:cNvPr>
              <p:cNvSpPr/>
              <p:nvPr/>
            </p:nvSpPr>
            <p:spPr>
              <a:xfrm>
                <a:off x="292897" y="3259665"/>
                <a:ext cx="440325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000" b="1" dirty="0"/>
                  <a:t>3)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+5=0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74761FA-69B2-4639-8343-4E1008330B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97" y="3259665"/>
                <a:ext cx="4403257" cy="707886"/>
              </a:xfrm>
              <a:prstGeom prst="rect">
                <a:avLst/>
              </a:prstGeom>
              <a:blipFill>
                <a:blip r:embed="rId5"/>
                <a:stretch>
                  <a:fillRect l="-4848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B928D58-579D-48B7-8202-76C597CA832A}"/>
                  </a:ext>
                </a:extLst>
              </p:cNvPr>
              <p:cNvSpPr/>
              <p:nvPr/>
            </p:nvSpPr>
            <p:spPr>
              <a:xfrm>
                <a:off x="292897" y="4424962"/>
                <a:ext cx="440325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000" b="1" dirty="0"/>
                  <a:t>4)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+4=0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B928D58-579D-48B7-8202-76C597CA83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97" y="4424962"/>
                <a:ext cx="4403257" cy="707886"/>
              </a:xfrm>
              <a:prstGeom prst="rect">
                <a:avLst/>
              </a:prstGeom>
              <a:blipFill>
                <a:blip r:embed="rId6"/>
                <a:stretch>
                  <a:fillRect l="-4848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65964B9-3AB9-4661-AFA7-7C3940AB1DF4}"/>
                  </a:ext>
                </a:extLst>
              </p:cNvPr>
              <p:cNvSpPr/>
              <p:nvPr/>
            </p:nvSpPr>
            <p:spPr>
              <a:xfrm>
                <a:off x="292897" y="5646075"/>
                <a:ext cx="3792128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000" b="1" dirty="0"/>
                  <a:t>5)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i="1">
                        <a:latin typeface="Cambria Math" panose="02040503050406030204" pitchFamily="18" charset="0"/>
                      </a:rPr>
                      <m:t>+3=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65964B9-3AB9-4661-AFA7-7C3940AB1D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97" y="5646075"/>
                <a:ext cx="3792128" cy="707886"/>
              </a:xfrm>
              <a:prstGeom prst="rect">
                <a:avLst/>
              </a:prstGeom>
              <a:blipFill>
                <a:blip r:embed="rId7"/>
                <a:stretch>
                  <a:fillRect l="-5627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6B0240F-A6B0-4B38-A3C0-6187DD70BAB3}"/>
                  </a:ext>
                </a:extLst>
              </p:cNvPr>
              <p:cNvSpPr/>
              <p:nvPr/>
            </p:nvSpPr>
            <p:spPr>
              <a:xfrm>
                <a:off x="5798631" y="3190453"/>
                <a:ext cx="468378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000" b="1" dirty="0"/>
                  <a:t>8) </a:t>
                </a:r>
                <a14:m>
                  <m:oMath xmlns:m="http://schemas.openxmlformats.org/officeDocument/2006/math">
                    <m:r>
                      <a:rPr lang="en-GB" sz="4000" b="1" i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6B0240F-A6B0-4B38-A3C0-6187DD70BA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8631" y="3190453"/>
                <a:ext cx="4683783" cy="707886"/>
              </a:xfrm>
              <a:prstGeom prst="rect">
                <a:avLst/>
              </a:prstGeom>
              <a:blipFill>
                <a:blip r:embed="rId8"/>
                <a:stretch>
                  <a:fillRect l="-4551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161F4E9-3CA0-43F7-A1CC-B83D9548D27F}"/>
                  </a:ext>
                </a:extLst>
              </p:cNvPr>
              <p:cNvSpPr/>
              <p:nvPr/>
            </p:nvSpPr>
            <p:spPr>
              <a:xfrm>
                <a:off x="5798631" y="5573531"/>
                <a:ext cx="4718664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000" b="1" dirty="0"/>
                  <a:t>10)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=−12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161F4E9-3CA0-43F7-A1CC-B83D9548D2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8631" y="5573531"/>
                <a:ext cx="4718664" cy="707886"/>
              </a:xfrm>
              <a:prstGeom prst="rect">
                <a:avLst/>
              </a:prstGeom>
              <a:blipFill>
                <a:blip r:embed="rId9"/>
                <a:stretch>
                  <a:fillRect l="-4522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A085D1-C069-405B-BB47-CB1C2CE25BC9}"/>
                  </a:ext>
                </a:extLst>
              </p:cNvPr>
              <p:cNvSpPr/>
              <p:nvPr/>
            </p:nvSpPr>
            <p:spPr>
              <a:xfrm>
                <a:off x="5684096" y="635848"/>
                <a:ext cx="400372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000" b="1" dirty="0"/>
                  <a:t>6)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 −1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A085D1-C069-405B-BB47-CB1C2CE25B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096" y="635848"/>
                <a:ext cx="4003725" cy="707886"/>
              </a:xfrm>
              <a:prstGeom prst="rect">
                <a:avLst/>
              </a:prstGeom>
              <a:blipFill>
                <a:blip r:embed="rId10"/>
                <a:stretch>
                  <a:fillRect l="-5327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0616938-60EF-35F0-B555-6102710B65E8}"/>
                  </a:ext>
                </a:extLst>
              </p:cNvPr>
              <p:cNvSpPr/>
              <p:nvPr/>
            </p:nvSpPr>
            <p:spPr>
              <a:xfrm>
                <a:off x="5711994" y="1954649"/>
                <a:ext cx="5530543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4000" b="1" dirty="0"/>
                  <a:t>7) </a:t>
                </a:r>
                <a14:m>
                  <m:oMath xmlns:m="http://schemas.openxmlformats.org/officeDocument/2006/math">
                    <m:r>
                      <a:rPr lang="en-GB" sz="4000" b="1" i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=−7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0616938-60EF-35F0-B555-6102710B65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1994" y="1954649"/>
                <a:ext cx="5530543" cy="707886"/>
              </a:xfrm>
              <a:prstGeom prst="rect">
                <a:avLst/>
              </a:prstGeom>
              <a:blipFill>
                <a:blip r:embed="rId11"/>
                <a:stretch>
                  <a:fillRect l="-3859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38989FF8-8EF3-A80D-396D-0EE890587A4D}"/>
              </a:ext>
            </a:extLst>
          </p:cNvPr>
          <p:cNvSpPr txBox="1"/>
          <p:nvPr/>
        </p:nvSpPr>
        <p:spPr>
          <a:xfrm>
            <a:off x="325401" y="138426"/>
            <a:ext cx="116062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𝐂𝐨𝐦𝐩𝐥𝐞𝐭𝐞 𝐭𝐡𝐞 𝐬𝐪𝐮𝐚𝐫𝐞 𝐚𝐧𝐝 𝐬𝐨𝐥𝐯𝐞 𝐭𝐡𝐞 𝐞𝐪𝐮𝐚𝐭𝐢𝐨𝐧𝐬. 𝐄𝐱𝐜𝐚𝐭 𝐀𝐧𝐬𝐰𝐞𝐫s 𝐎𝐧𝐥𝐲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133ED66-4513-2CAB-AC54-6AB2C232BFEF}"/>
                  </a:ext>
                </a:extLst>
              </p:cNvPr>
              <p:cNvSpPr/>
              <p:nvPr/>
            </p:nvSpPr>
            <p:spPr>
              <a:xfrm>
                <a:off x="5764383" y="4402692"/>
                <a:ext cx="5251246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000" b="1" dirty="0"/>
                  <a:t>9) </a:t>
                </a:r>
                <a14:m>
                  <m:oMath xmlns:m="http://schemas.openxmlformats.org/officeDocument/2006/math">
                    <m:r>
                      <a:rPr lang="en-GB" sz="4000" b="1" i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16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+28=0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133ED66-4513-2CAB-AC54-6AB2C232BF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4383" y="4402692"/>
                <a:ext cx="5251246" cy="707886"/>
              </a:xfrm>
              <a:prstGeom prst="rect">
                <a:avLst/>
              </a:prstGeom>
              <a:blipFill>
                <a:blip r:embed="rId12"/>
                <a:stretch>
                  <a:fillRect l="-4181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8319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21594" y="2074742"/>
            <a:ext cx="89232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241207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8D545BB-C956-450F-83C9-7F7DB2AC1E9F}"/>
                  </a:ext>
                </a:extLst>
              </p:cNvPr>
              <p:cNvSpPr/>
              <p:nvPr/>
            </p:nvSpPr>
            <p:spPr>
              <a:xfrm>
                <a:off x="292897" y="745515"/>
                <a:ext cx="440325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000" b="1" dirty="0"/>
                  <a:t>1)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i="1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>
                        <a:latin typeface="Cambria Math" panose="02040503050406030204" pitchFamily="18" charset="0"/>
                      </a:rPr>
                      <m:t>+3=0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8D545BB-C956-450F-83C9-7F7DB2AC1E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97" y="745515"/>
                <a:ext cx="4403257" cy="707886"/>
              </a:xfrm>
              <a:prstGeom prst="rect">
                <a:avLst/>
              </a:prstGeom>
              <a:blipFill>
                <a:blip r:embed="rId3"/>
                <a:stretch>
                  <a:fillRect l="-4848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1FD219-9D9C-4C56-BF68-E8DE72192715}"/>
                  </a:ext>
                </a:extLst>
              </p:cNvPr>
              <p:cNvSpPr/>
              <p:nvPr/>
            </p:nvSpPr>
            <p:spPr>
              <a:xfrm>
                <a:off x="325401" y="2002590"/>
                <a:ext cx="440325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000" b="1" dirty="0"/>
                  <a:t>2)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i="1">
                        <a:latin typeface="Cambria Math" panose="02040503050406030204" pitchFamily="18" charset="0"/>
                      </a:rPr>
                      <m:t>+8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+3=0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1FD219-9D9C-4C56-BF68-E8DE721927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401" y="2002590"/>
                <a:ext cx="4403257" cy="707886"/>
              </a:xfrm>
              <a:prstGeom prst="rect">
                <a:avLst/>
              </a:prstGeom>
              <a:blipFill>
                <a:blip r:embed="rId4"/>
                <a:stretch>
                  <a:fillRect l="-4841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74761FA-69B2-4639-8343-4E1008330BDF}"/>
                  </a:ext>
                </a:extLst>
              </p:cNvPr>
              <p:cNvSpPr/>
              <p:nvPr/>
            </p:nvSpPr>
            <p:spPr>
              <a:xfrm>
                <a:off x="292897" y="3259665"/>
                <a:ext cx="440325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000" b="1" dirty="0"/>
                  <a:t>3)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+5=0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74761FA-69B2-4639-8343-4E1008330B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97" y="3259665"/>
                <a:ext cx="4403257" cy="707886"/>
              </a:xfrm>
              <a:prstGeom prst="rect">
                <a:avLst/>
              </a:prstGeom>
              <a:blipFill>
                <a:blip r:embed="rId5"/>
                <a:stretch>
                  <a:fillRect l="-4848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B928D58-579D-48B7-8202-76C597CA832A}"/>
                  </a:ext>
                </a:extLst>
              </p:cNvPr>
              <p:cNvSpPr/>
              <p:nvPr/>
            </p:nvSpPr>
            <p:spPr>
              <a:xfrm>
                <a:off x="292897" y="4424962"/>
                <a:ext cx="4403257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000" b="1" dirty="0"/>
                  <a:t>4)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+4=0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B928D58-579D-48B7-8202-76C597CA83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97" y="4424962"/>
                <a:ext cx="4403257" cy="707886"/>
              </a:xfrm>
              <a:prstGeom prst="rect">
                <a:avLst/>
              </a:prstGeom>
              <a:blipFill>
                <a:blip r:embed="rId6"/>
                <a:stretch>
                  <a:fillRect l="-4848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65964B9-3AB9-4661-AFA7-7C3940AB1DF4}"/>
                  </a:ext>
                </a:extLst>
              </p:cNvPr>
              <p:cNvSpPr/>
              <p:nvPr/>
            </p:nvSpPr>
            <p:spPr>
              <a:xfrm>
                <a:off x="292897" y="5646075"/>
                <a:ext cx="3792128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000" b="1" dirty="0"/>
                  <a:t>5)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i="1">
                        <a:latin typeface="Cambria Math" panose="02040503050406030204" pitchFamily="18" charset="0"/>
                      </a:rPr>
                      <m:t>+3=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65964B9-3AB9-4661-AFA7-7C3940AB1D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97" y="5646075"/>
                <a:ext cx="3792128" cy="707886"/>
              </a:xfrm>
              <a:prstGeom prst="rect">
                <a:avLst/>
              </a:prstGeom>
              <a:blipFill>
                <a:blip r:embed="rId7"/>
                <a:stretch>
                  <a:fillRect l="-5627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6B0240F-A6B0-4B38-A3C0-6187DD70BAB3}"/>
                  </a:ext>
                </a:extLst>
              </p:cNvPr>
              <p:cNvSpPr/>
              <p:nvPr/>
            </p:nvSpPr>
            <p:spPr>
              <a:xfrm>
                <a:off x="5798631" y="3190453"/>
                <a:ext cx="4683783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000" b="1" dirty="0"/>
                  <a:t>8) </a:t>
                </a:r>
                <a14:m>
                  <m:oMath xmlns:m="http://schemas.openxmlformats.org/officeDocument/2006/math">
                    <m:r>
                      <a:rPr lang="en-GB" sz="4000" b="1" i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6B0240F-A6B0-4B38-A3C0-6187DD70BA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8631" y="3190453"/>
                <a:ext cx="4683783" cy="707886"/>
              </a:xfrm>
              <a:prstGeom prst="rect">
                <a:avLst/>
              </a:prstGeom>
              <a:blipFill>
                <a:blip r:embed="rId8"/>
                <a:stretch>
                  <a:fillRect l="-4551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161F4E9-3CA0-43F7-A1CC-B83D9548D27F}"/>
                  </a:ext>
                </a:extLst>
              </p:cNvPr>
              <p:cNvSpPr/>
              <p:nvPr/>
            </p:nvSpPr>
            <p:spPr>
              <a:xfrm>
                <a:off x="5798631" y="5573531"/>
                <a:ext cx="4718664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000" b="1" dirty="0"/>
                  <a:t>10)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=−12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161F4E9-3CA0-43F7-A1CC-B83D9548D2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8631" y="5573531"/>
                <a:ext cx="4718664" cy="707886"/>
              </a:xfrm>
              <a:prstGeom prst="rect">
                <a:avLst/>
              </a:prstGeom>
              <a:blipFill>
                <a:blip r:embed="rId9"/>
                <a:stretch>
                  <a:fillRect l="-4522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A085D1-C069-405B-BB47-CB1C2CE25BC9}"/>
                  </a:ext>
                </a:extLst>
              </p:cNvPr>
              <p:cNvSpPr/>
              <p:nvPr/>
            </p:nvSpPr>
            <p:spPr>
              <a:xfrm>
                <a:off x="5684096" y="635848"/>
                <a:ext cx="400372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000" b="1" dirty="0"/>
                  <a:t>6)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 −1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A085D1-C069-405B-BB47-CB1C2CE25B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096" y="635848"/>
                <a:ext cx="4003725" cy="707886"/>
              </a:xfrm>
              <a:prstGeom prst="rect">
                <a:avLst/>
              </a:prstGeom>
              <a:blipFill>
                <a:blip r:embed="rId10"/>
                <a:stretch>
                  <a:fillRect l="-5327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0616938-60EF-35F0-B555-6102710B65E8}"/>
                  </a:ext>
                </a:extLst>
              </p:cNvPr>
              <p:cNvSpPr/>
              <p:nvPr/>
            </p:nvSpPr>
            <p:spPr>
              <a:xfrm>
                <a:off x="5711994" y="1954649"/>
                <a:ext cx="5530543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4000" b="1" dirty="0"/>
                  <a:t>7) </a:t>
                </a:r>
                <a14:m>
                  <m:oMath xmlns:m="http://schemas.openxmlformats.org/officeDocument/2006/math">
                    <m:r>
                      <a:rPr lang="en-GB" sz="4000" b="1" i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=−7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0616938-60EF-35F0-B555-6102710B65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1994" y="1954649"/>
                <a:ext cx="5530543" cy="707886"/>
              </a:xfrm>
              <a:prstGeom prst="rect">
                <a:avLst/>
              </a:prstGeom>
              <a:blipFill>
                <a:blip r:embed="rId11"/>
                <a:stretch>
                  <a:fillRect l="-3859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6E5903C-5BAC-AA8C-D881-444175D94E8A}"/>
                  </a:ext>
                </a:extLst>
              </p:cNvPr>
              <p:cNvSpPr txBox="1"/>
              <p:nvPr/>
            </p:nvSpPr>
            <p:spPr>
              <a:xfrm>
                <a:off x="898496" y="1430319"/>
                <a:ext cx="300127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−1=0 </m:t>
                      </m:r>
                    </m:oMath>
                  </m:oMathPara>
                </a14:m>
                <a:endParaRPr lang="en-GB" sz="28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6E5903C-5BAC-AA8C-D881-444175D94E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496" y="1430319"/>
                <a:ext cx="3001279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0BDB1CF-AD22-124E-7565-7D3B2DFAB163}"/>
                  </a:ext>
                </a:extLst>
              </p:cNvPr>
              <p:cNvSpPr txBox="1"/>
              <p:nvPr/>
            </p:nvSpPr>
            <p:spPr>
              <a:xfrm>
                <a:off x="4273053" y="1293585"/>
                <a:ext cx="1288042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</m:oMath>
                  </m:oMathPara>
                </a14:m>
                <a:endPara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</m:oMath>
                  </m:oMathPara>
                </a14:m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0BDB1CF-AD22-124E-7565-7D3B2DFAB1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053" y="1293585"/>
                <a:ext cx="1288042" cy="83099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3FD8734-5D2E-EB33-2905-89174E740DE5}"/>
                  </a:ext>
                </a:extLst>
              </p:cNvPr>
              <p:cNvSpPr txBox="1"/>
              <p:nvPr/>
            </p:nvSpPr>
            <p:spPr>
              <a:xfrm>
                <a:off x="630621" y="2703988"/>
                <a:ext cx="325329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+4)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−1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 </m:t>
                      </m:r>
                    </m:oMath>
                  </m:oMathPara>
                </a14:m>
                <a:endParaRPr lang="en-GB" sz="28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3FD8734-5D2E-EB33-2905-89174E740D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21" y="2703988"/>
                <a:ext cx="3253297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C0BB8E3-ED6C-9A27-FD22-D3940654CC2B}"/>
                  </a:ext>
                </a:extLst>
              </p:cNvPr>
              <p:cNvSpPr txBox="1"/>
              <p:nvPr/>
            </p:nvSpPr>
            <p:spPr>
              <a:xfrm>
                <a:off x="3871810" y="2591965"/>
                <a:ext cx="1903398" cy="7804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ad>
                        <m:radPr>
                          <m:degHide m:val="on"/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e>
                      </m:rad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rad>
                        <m:radPr>
                          <m:degHide m:val="on"/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e>
                      </m:rad>
                    </m:oMath>
                  </m:oMathPara>
                </a14:m>
                <a:endParaRPr lang="en-GB" sz="2000" b="1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C0BB8E3-ED6C-9A27-FD22-D3940654C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1810" y="2591965"/>
                <a:ext cx="1903398" cy="78047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CB12144-FE69-3EAA-5D4A-D6D24BBF5078}"/>
                  </a:ext>
                </a:extLst>
              </p:cNvPr>
              <p:cNvSpPr txBox="1"/>
              <p:nvPr/>
            </p:nvSpPr>
            <p:spPr>
              <a:xfrm>
                <a:off x="668291" y="3905577"/>
                <a:ext cx="325329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+3)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 </m:t>
                      </m:r>
                    </m:oMath>
                  </m:oMathPara>
                </a14:m>
                <a:endParaRPr lang="en-GB" sz="28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CB12144-FE69-3EAA-5D4A-D6D24BBF50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291" y="3905577"/>
                <a:ext cx="3253297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574E70C-FA2D-DF26-C712-CBDF791A1E29}"/>
                  </a:ext>
                </a:extLst>
              </p:cNvPr>
              <p:cNvSpPr txBox="1"/>
              <p:nvPr/>
            </p:nvSpPr>
            <p:spPr>
              <a:xfrm>
                <a:off x="3663737" y="3793554"/>
                <a:ext cx="214914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sz="20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574E70C-FA2D-DF26-C712-CBDF791A1E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3737" y="3793554"/>
                <a:ext cx="2149141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970306A-1F99-06A6-6B23-C632D594FCAA}"/>
                  </a:ext>
                </a:extLst>
              </p:cNvPr>
              <p:cNvSpPr txBox="1"/>
              <p:nvPr/>
            </p:nvSpPr>
            <p:spPr>
              <a:xfrm>
                <a:off x="898496" y="5079552"/>
                <a:ext cx="222825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2)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 </m:t>
                      </m:r>
                    </m:oMath>
                  </m:oMathPara>
                </a14:m>
                <a:endParaRPr lang="en-GB" sz="28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970306A-1F99-06A6-6B23-C632D594F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496" y="5079552"/>
                <a:ext cx="2228255" cy="52322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10B0E11-889B-9CCC-7A4F-357D81ECA753}"/>
                  </a:ext>
                </a:extLst>
              </p:cNvPr>
              <p:cNvSpPr txBox="1"/>
              <p:nvPr/>
            </p:nvSpPr>
            <p:spPr>
              <a:xfrm>
                <a:off x="3585207" y="5121400"/>
                <a:ext cx="128804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</m:oMath>
                  </m:oMathPara>
                </a14:m>
                <a:endPara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10B0E11-889B-9CCC-7A4F-357D81ECA7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5207" y="5121400"/>
                <a:ext cx="1288042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38989FF8-8EF3-A80D-396D-0EE890587A4D}"/>
              </a:ext>
            </a:extLst>
          </p:cNvPr>
          <p:cNvSpPr txBox="1"/>
          <p:nvPr/>
        </p:nvSpPr>
        <p:spPr>
          <a:xfrm>
            <a:off x="325401" y="138426"/>
            <a:ext cx="116062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/>
              <a:t>𝐂𝐨𝐦𝐩𝐥𝐞𝐭𝐞 𝐭𝐡𝐞 𝐬𝐪𝐮𝐚𝐫𝐞 𝐚𝐧𝐝 𝐬𝐨𝐥𝐯𝐞 𝐭𝐡𝐞 𝐞𝐪𝐮𝐚𝐭𝐢𝐨𝐧𝐬. 𝐄𝐱𝐜𝐚𝐭 𝐀𝐧𝐬𝐰𝐞𝐫s 𝐎𝐧𝐥𝐲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021BB25-C3C2-7005-7A76-B5BC34118ACF}"/>
                  </a:ext>
                </a:extLst>
              </p:cNvPr>
              <p:cNvSpPr txBox="1"/>
              <p:nvPr/>
            </p:nvSpPr>
            <p:spPr>
              <a:xfrm>
                <a:off x="410713" y="6258418"/>
                <a:ext cx="325329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 </m:t>
                      </m:r>
                    </m:oMath>
                  </m:oMathPara>
                </a14:m>
                <a:endParaRPr lang="en-GB" sz="28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021BB25-C3C2-7005-7A76-B5BC34118A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13" y="6258418"/>
                <a:ext cx="3253297" cy="52322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023E8C1-EFF6-CB5E-3339-6450D8C46D57}"/>
                  </a:ext>
                </a:extLst>
              </p:cNvPr>
              <p:cNvSpPr txBox="1"/>
              <p:nvPr/>
            </p:nvSpPr>
            <p:spPr>
              <a:xfrm>
                <a:off x="3651902" y="6146395"/>
                <a:ext cx="1903398" cy="7804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ad>
                        <m:radPr>
                          <m:degHide m:val="on"/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rad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rad>
                        <m:radPr>
                          <m:degHide m:val="on"/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rad>
                    </m:oMath>
                  </m:oMathPara>
                </a14:m>
                <a:endParaRPr lang="en-GB" sz="2000" b="1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023E8C1-EFF6-CB5E-3339-6450D8C46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1902" y="6146395"/>
                <a:ext cx="1903398" cy="78047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CE97B92-5F93-A962-3EA1-DC6E06A0FB65}"/>
                  </a:ext>
                </a:extLst>
              </p:cNvPr>
              <p:cNvSpPr txBox="1"/>
              <p:nvPr/>
            </p:nvSpPr>
            <p:spPr>
              <a:xfrm>
                <a:off x="5939809" y="1391553"/>
                <a:ext cx="371111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+1.5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1.25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 </m:t>
                      </m:r>
                    </m:oMath>
                  </m:oMathPara>
                </a14:m>
                <a:endParaRPr lang="en-GB" sz="28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CE97B92-5F93-A962-3EA1-DC6E06A0FB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9809" y="1391553"/>
                <a:ext cx="3711112" cy="52322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712FCFC-F0C1-5A78-16D1-C0185CB2624C}"/>
                  </a:ext>
                </a:extLst>
              </p:cNvPr>
              <p:cNvSpPr txBox="1"/>
              <p:nvPr/>
            </p:nvSpPr>
            <p:spPr>
              <a:xfrm>
                <a:off x="9686655" y="1247494"/>
                <a:ext cx="2396997" cy="7930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ad>
                        <m:radPr>
                          <m:degHide m:val="on"/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e>
                      </m:rad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rad>
                        <m:radPr>
                          <m:degHide m:val="on"/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e>
                      </m:rad>
                    </m:oMath>
                  </m:oMathPara>
                </a14:m>
                <a:endParaRPr lang="en-GB" sz="2000" b="1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712FCFC-F0C1-5A78-16D1-C0185CB26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6655" y="1247494"/>
                <a:ext cx="2396997" cy="793038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6C2D7EB-4B76-4CBF-CB83-FF4A13E212EB}"/>
                  </a:ext>
                </a:extLst>
              </p:cNvPr>
              <p:cNvSpPr txBox="1"/>
              <p:nvPr/>
            </p:nvSpPr>
            <p:spPr>
              <a:xfrm>
                <a:off x="5749903" y="6292763"/>
                <a:ext cx="406992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+1.5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18.25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 </m:t>
                      </m:r>
                    </m:oMath>
                  </m:oMathPara>
                </a14:m>
                <a:endParaRPr lang="en-GB" sz="28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6C2D7EB-4B76-4CBF-CB83-FF4A13E212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9903" y="6292763"/>
                <a:ext cx="4069925" cy="52322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B817C0C-94AE-C367-D741-A10F50E57623}"/>
                  </a:ext>
                </a:extLst>
              </p:cNvPr>
              <p:cNvSpPr txBox="1"/>
              <p:nvPr/>
            </p:nvSpPr>
            <p:spPr>
              <a:xfrm>
                <a:off x="9676156" y="6094872"/>
                <a:ext cx="2396997" cy="7930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ad>
                        <m:radPr>
                          <m:degHide m:val="on"/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e>
                      </m:rad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 </m:t>
                      </m:r>
                      <m:rad>
                        <m:radPr>
                          <m:degHide m:val="on"/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e>
                      </m:rad>
                    </m:oMath>
                  </m:oMathPara>
                </a14:m>
                <a:endParaRPr lang="en-GB" sz="2000" b="1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B817C0C-94AE-C367-D741-A10F50E576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6156" y="6094872"/>
                <a:ext cx="2396997" cy="793038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AFD7445-4C14-FB2F-1655-73F71A5E70F4}"/>
                  </a:ext>
                </a:extLst>
              </p:cNvPr>
              <p:cNvSpPr txBox="1"/>
              <p:nvPr/>
            </p:nvSpPr>
            <p:spPr>
              <a:xfrm>
                <a:off x="5969737" y="3845384"/>
                <a:ext cx="371111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−1)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 </m:t>
                      </m:r>
                    </m:oMath>
                  </m:oMathPara>
                </a14:m>
                <a:endParaRPr lang="en-GB" sz="28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AFD7445-4C14-FB2F-1655-73F71A5E70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9737" y="3845384"/>
                <a:ext cx="3711112" cy="52322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42CDC08-AFBE-8AD5-3BA9-4D0CF138A41C}"/>
                  </a:ext>
                </a:extLst>
              </p:cNvPr>
              <p:cNvSpPr txBox="1"/>
              <p:nvPr/>
            </p:nvSpPr>
            <p:spPr>
              <a:xfrm>
                <a:off x="9434660" y="3720669"/>
                <a:ext cx="2586576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20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42CDC08-AFBE-8AD5-3BA9-4D0CF138A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4660" y="3720669"/>
                <a:ext cx="2586576" cy="707886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85D385B-B2CB-E6DC-C100-8602A2C83E6C}"/>
                  </a:ext>
                </a:extLst>
              </p:cNvPr>
              <p:cNvSpPr txBox="1"/>
              <p:nvPr/>
            </p:nvSpPr>
            <p:spPr>
              <a:xfrm>
                <a:off x="6223656" y="2626452"/>
                <a:ext cx="371111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 </m:t>
                      </m:r>
                    </m:oMath>
                  </m:oMathPara>
                </a14:m>
                <a:endParaRPr lang="en-GB" sz="28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85D385B-B2CB-E6DC-C100-8602A2C83E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3656" y="2626452"/>
                <a:ext cx="3711112" cy="523220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71298B8-492F-2362-9D66-8A875EE06A03}"/>
                  </a:ext>
                </a:extLst>
              </p:cNvPr>
              <p:cNvSpPr txBox="1"/>
              <p:nvPr/>
            </p:nvSpPr>
            <p:spPr>
              <a:xfrm>
                <a:off x="9514312" y="2415558"/>
                <a:ext cx="2586576" cy="7441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ad>
                        <m:radPr>
                          <m:degHide m:val="on"/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rad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𝑵𝒐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𝑺𝒐𝒍𝒖𝒕𝒊𝒐𝒏𝒔</m:t>
                      </m:r>
                    </m:oMath>
                  </m:oMathPara>
                </a14:m>
                <a:endParaRPr lang="en-GB" sz="2000" b="1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71298B8-492F-2362-9D66-8A875EE06A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4312" y="2415558"/>
                <a:ext cx="2586576" cy="744178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FEFB599-0D4C-4EFD-A973-E6F23192D861}"/>
                  </a:ext>
                </a:extLst>
              </p:cNvPr>
              <p:cNvSpPr txBox="1"/>
              <p:nvPr/>
            </p:nvSpPr>
            <p:spPr>
              <a:xfrm>
                <a:off x="3653541" y="4122490"/>
                <a:ext cx="214914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US" sz="20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FEFB599-0D4C-4EFD-A973-E6F23192D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3541" y="4122490"/>
                <a:ext cx="2149141" cy="400110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133ED66-4513-2CAB-AC54-6AB2C232BFEF}"/>
                  </a:ext>
                </a:extLst>
              </p:cNvPr>
              <p:cNvSpPr/>
              <p:nvPr/>
            </p:nvSpPr>
            <p:spPr>
              <a:xfrm>
                <a:off x="5764383" y="4402692"/>
                <a:ext cx="5251246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000" b="1" dirty="0"/>
                  <a:t>9) </a:t>
                </a:r>
                <a14:m>
                  <m:oMath xmlns:m="http://schemas.openxmlformats.org/officeDocument/2006/math">
                    <m:r>
                      <a:rPr lang="en-GB" sz="4000" b="1" i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16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+28=0</m:t>
                    </m:r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133ED66-4513-2CAB-AC54-6AB2C232BF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4383" y="4402692"/>
                <a:ext cx="5251246" cy="707886"/>
              </a:xfrm>
              <a:prstGeom prst="rect">
                <a:avLst/>
              </a:prstGeom>
              <a:blipFill>
                <a:blip r:embed="rId31"/>
                <a:stretch>
                  <a:fillRect l="-4181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1F0718C-7104-4256-5A93-F75BAE7476EB}"/>
                  </a:ext>
                </a:extLst>
              </p:cNvPr>
              <p:cNvSpPr txBox="1"/>
              <p:nvPr/>
            </p:nvSpPr>
            <p:spPr>
              <a:xfrm>
                <a:off x="5935489" y="5057623"/>
                <a:ext cx="371111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−4)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 </m:t>
                      </m:r>
                    </m:oMath>
                  </m:oMathPara>
                </a14:m>
                <a:endParaRPr lang="en-GB" sz="28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1F0718C-7104-4256-5A93-F75BAE7476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5489" y="5057623"/>
                <a:ext cx="3711112" cy="523220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7E9A3A8-3F99-03F3-9F44-A6956A1C97D5}"/>
                  </a:ext>
                </a:extLst>
              </p:cNvPr>
              <p:cNvSpPr txBox="1"/>
              <p:nvPr/>
            </p:nvSpPr>
            <p:spPr>
              <a:xfrm>
                <a:off x="9400412" y="4932908"/>
                <a:ext cx="2586576" cy="7804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ad>
                        <m:radPr>
                          <m:degHide m:val="on"/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7E9A3A8-3F99-03F3-9F44-A6956A1C97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0412" y="4932908"/>
                <a:ext cx="2586576" cy="780470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023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  <p:bldP spid="11" grpId="0"/>
      <p:bldP spid="12" grpId="0"/>
      <p:bldP spid="14" grpId="0"/>
      <p:bldP spid="22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0" grpId="0"/>
      <p:bldP spid="41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</TotalTime>
  <Words>348</Words>
  <Application>Microsoft Office PowerPoint</Application>
  <PresentationFormat>Widescreen</PresentationFormat>
  <Paragraphs>54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4</cp:revision>
  <dcterms:created xsi:type="dcterms:W3CDTF">2018-01-26T08:52:52Z</dcterms:created>
  <dcterms:modified xsi:type="dcterms:W3CDTF">2024-06-19T04:54:11Z</dcterms:modified>
</cp:coreProperties>
</file>