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05/04/2020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05/04/2020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05/04/2020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05/04/2020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05/04/2020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05/04/2020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05/04/2020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05/04/2020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5577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cdf0349d-dbeb-4b7c-86cd-01628ddb08f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842" y="276517"/>
            <a:ext cx="5708338" cy="428125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8087f1c8-9754-429a-a533-68b1dcb437c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626" y="265509"/>
            <a:ext cx="5723015" cy="429226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92494" y="5232487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cdf0349d-dbeb-4b7c-86cd-01628ddb08f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842" y="276517"/>
            <a:ext cx="5708338" cy="428125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8087f1c8-9754-429a-a533-68b1dcb437c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626" y="265509"/>
            <a:ext cx="5723015" cy="429226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182165" y="265509"/>
            <a:ext cx="5723015" cy="429226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398978" y="3258322"/>
            <a:ext cx="423058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0" i="0" dirty="0" smtClean="0">
                <a:solidFill>
                  <a:srgbClr val="1C1C1C"/>
                </a:solidFill>
                <a:effectLst/>
              </a:rPr>
              <a:t>They calculated</a:t>
            </a:r>
          </a:p>
          <a:p>
            <a:pPr algn="ctr"/>
            <a:r>
              <a:rPr lang="en-US" sz="4400" b="0" i="0" dirty="0" smtClean="0">
                <a:solidFill>
                  <a:srgbClr val="1C1C1C"/>
                </a:solidFill>
                <a:effectLst/>
              </a:rPr>
              <a:t> 5 – 2(</a:t>
            </a:r>
            <a:r>
              <a:rPr lang="en-US" sz="4400" dirty="0" smtClean="0">
                <a:solidFill>
                  <a:srgbClr val="1C1C1C"/>
                </a:solidFill>
              </a:rPr>
              <a:t>–</a:t>
            </a:r>
            <a:r>
              <a:rPr lang="en-US" sz="4400" b="0" i="0" dirty="0" smtClean="0">
                <a:solidFill>
                  <a:srgbClr val="1C1C1C"/>
                </a:solidFill>
                <a:effectLst/>
              </a:rPr>
              <a:t>2) = 4</a:t>
            </a:r>
          </a:p>
          <a:p>
            <a:pPr lvl="0" algn="ctr"/>
            <a:r>
              <a:rPr lang="en-US" sz="4400" dirty="0">
                <a:solidFill>
                  <a:srgbClr val="1C1C1C"/>
                </a:solidFill>
              </a:rPr>
              <a:t> 5 </a:t>
            </a:r>
            <a:r>
              <a:rPr lang="en-US" sz="4400" dirty="0" smtClean="0">
                <a:solidFill>
                  <a:srgbClr val="1C1C1C"/>
                </a:solidFill>
              </a:rPr>
              <a:t>– 4 </a:t>
            </a:r>
            <a:r>
              <a:rPr lang="en-US" sz="4400" dirty="0">
                <a:solidFill>
                  <a:srgbClr val="1C1C1C"/>
                </a:solidFill>
              </a:rPr>
              <a:t>= </a:t>
            </a:r>
            <a:r>
              <a:rPr lang="en-US" sz="4400" dirty="0" smtClean="0">
                <a:solidFill>
                  <a:srgbClr val="1C1C1C"/>
                </a:solidFill>
              </a:rPr>
              <a:t>1</a:t>
            </a:r>
            <a:endParaRPr lang="en-US" sz="4400" dirty="0">
              <a:solidFill>
                <a:srgbClr val="1C1C1C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914442" y="1811772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C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cdf0349d-dbeb-4b7c-86cd-01628ddb08f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52"/>
          <a:stretch/>
        </p:blipFill>
        <p:spPr bwMode="auto">
          <a:xfrm>
            <a:off x="547156" y="260233"/>
            <a:ext cx="6321730" cy="436427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665" t="25692" r="61757" b="58241"/>
          <a:stretch/>
        </p:blipFill>
        <p:spPr>
          <a:xfrm>
            <a:off x="1021830" y="4536826"/>
            <a:ext cx="5372381" cy="224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472170" y="1710736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C</a:t>
            </a:r>
          </a:p>
        </p:txBody>
      </p:sp>
      <p:sp>
        <p:nvSpPr>
          <p:cNvPr id="2" name="Rectangle 1"/>
          <p:cNvSpPr/>
          <p:nvPr/>
        </p:nvSpPr>
        <p:spPr>
          <a:xfrm>
            <a:off x="7143404" y="3208543"/>
            <a:ext cx="476596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2(</a:t>
            </a:r>
            <a:r>
              <a:rPr lang="en-US" sz="4000" dirty="0">
                <a:solidFill>
                  <a:srgbClr val="1C1C1C"/>
                </a:solidFill>
              </a:rPr>
              <a:t>– </a:t>
            </a:r>
            <a:r>
              <a:rPr lang="en-US" sz="4000" dirty="0" smtClean="0">
                <a:solidFill>
                  <a:srgbClr val="1C1C1C"/>
                </a:solidFill>
              </a:rPr>
              <a:t>1) – 3 </a:t>
            </a:r>
            <a:r>
              <a:rPr lang="en-US" sz="4000" dirty="0">
                <a:solidFill>
                  <a:srgbClr val="1C1C1C"/>
                </a:solidFill>
              </a:rPr>
              <a:t>= – 5</a:t>
            </a:r>
            <a:endParaRPr lang="en-US" sz="4000" dirty="0" smtClean="0">
              <a:solidFill>
                <a:srgbClr val="1C1C1C"/>
              </a:solidFill>
            </a:endParaRPr>
          </a:p>
          <a:p>
            <a:pPr lvl="0" algn="ctr"/>
            <a:r>
              <a:rPr lang="en-US" sz="4000" dirty="0">
                <a:solidFill>
                  <a:srgbClr val="1C1C1C"/>
                </a:solidFill>
              </a:rPr>
              <a:t>t</a:t>
            </a:r>
            <a:r>
              <a:rPr lang="en-US" sz="4000" dirty="0" smtClean="0">
                <a:solidFill>
                  <a:srgbClr val="1C1C1C"/>
                </a:solidFill>
              </a:rPr>
              <a:t>herefore it is a point.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8087f1c8-9754-429a-a533-68b1dcb437c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77"/>
          <a:stretch/>
        </p:blipFill>
        <p:spPr bwMode="auto">
          <a:xfrm>
            <a:off x="439867" y="215828"/>
            <a:ext cx="6536488" cy="448188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0241" t="25690" r="34675" b="58518"/>
          <a:stretch/>
        </p:blipFill>
        <p:spPr>
          <a:xfrm>
            <a:off x="1180402" y="4653381"/>
            <a:ext cx="4993179" cy="209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48</Words>
  <Application>Microsoft Office PowerPoint</Application>
  <PresentationFormat>Widescreen</PresentationFormat>
  <Paragraphs>11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13</cp:revision>
  <dcterms:created xsi:type="dcterms:W3CDTF">2019-10-28T12:08:02Z</dcterms:created>
  <dcterms:modified xsi:type="dcterms:W3CDTF">2020-04-05T15:58:41Z</dcterms:modified>
</cp:coreProperties>
</file>